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80" r:id="rId2"/>
    <p:sldId id="256" r:id="rId3"/>
    <p:sldId id="258" r:id="rId4"/>
    <p:sldId id="257" r:id="rId5"/>
    <p:sldId id="259" r:id="rId6"/>
    <p:sldId id="260" r:id="rId7"/>
    <p:sldId id="262" r:id="rId8"/>
    <p:sldId id="285" r:id="rId9"/>
    <p:sldId id="287" r:id="rId10"/>
    <p:sldId id="288" r:id="rId11"/>
    <p:sldId id="289" r:id="rId12"/>
    <p:sldId id="290" r:id="rId13"/>
    <p:sldId id="291" r:id="rId14"/>
    <p:sldId id="292" r:id="rId15"/>
    <p:sldId id="263" r:id="rId16"/>
    <p:sldId id="270" r:id="rId17"/>
    <p:sldId id="271" r:id="rId18"/>
    <p:sldId id="272" r:id="rId19"/>
    <p:sldId id="273" r:id="rId20"/>
    <p:sldId id="274" r:id="rId21"/>
    <p:sldId id="275" r:id="rId22"/>
    <p:sldId id="276" r:id="rId23"/>
    <p:sldId id="277" r:id="rId24"/>
    <p:sldId id="278" r:id="rId25"/>
    <p:sldId id="282" r:id="rId26"/>
    <p:sldId id="286" r:id="rId27"/>
    <p:sldId id="279" r:id="rId28"/>
  </p:sldIdLst>
  <p:sldSz cx="12192000" cy="6858000"/>
  <p:notesSz cx="6858000" cy="9144000"/>
  <p:embeddedFontLst>
    <p:embeddedFont>
      <p:font typeface="Bebas Neue Cyrillic" panose="02000506000000020004" pitchFamily="2" charset="0"/>
      <p:regular r:id="rId30"/>
    </p:embeddedFont>
    <p:embeddedFont>
      <p:font typeface="HelveticaNeueCyr" panose="02000503040000020004" pitchFamily="2" charset="-52"/>
      <p:regular r:id="rId31"/>
      <p:bold r:id="rId32"/>
      <p:italic r:id="rId33"/>
      <p:boldItalic r:id="rId34"/>
    </p:embeddedFont>
    <p:embeddedFont>
      <p:font typeface="Montserrat" panose="00000500000000000000" pitchFamily="2" charset="-52"/>
      <p:regular r:id="rId35"/>
      <p:bold r:id="rId36"/>
      <p:italic r:id="rId37"/>
      <p:boldItalic r:id="rId38"/>
    </p:embeddedFont>
    <p:embeddedFont>
      <p:font typeface="Montserrat Black" panose="00000A00000000000000" pitchFamily="2" charset="-52"/>
      <p:bold r:id="rId39"/>
      <p:boldItalic r:id="rId40"/>
    </p:embeddedFont>
    <p:embeddedFont>
      <p:font typeface="Montserrat Medium" panose="00000600000000000000" pitchFamily="2" charset="-52"/>
      <p:regular r:id="rId41"/>
      <p:italic r:id="rId42"/>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4E24"/>
    <a:srgbClr val="4CC283"/>
    <a:srgbClr val="41CCE8"/>
    <a:srgbClr val="EFEFEF"/>
    <a:srgbClr val="EDF2F4"/>
    <a:srgbClr val="FFFFFF"/>
    <a:srgbClr val="6B645C"/>
    <a:srgbClr val="F2551C"/>
    <a:srgbClr val="3E0694"/>
    <a:srgbClr val="F0EB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84" autoAdjust="0"/>
    <p:restoredTop sz="96283" autoAdjust="0"/>
  </p:normalViewPr>
  <p:slideViewPr>
    <p:cSldViewPr snapToGrid="0">
      <p:cViewPr>
        <p:scale>
          <a:sx n="100" d="100"/>
          <a:sy n="100" d="100"/>
        </p:scale>
        <p:origin x="-378" y="198"/>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113F75-187F-45FD-BEA1-7118E8FEBAE1}" type="datetimeFigureOut">
              <a:rPr lang="ru-RU" smtClean="0"/>
              <a:t>26.02.2024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C078F-E97E-4E4A-9B0B-303958F21B5E}" type="slidenum">
              <a:rPr lang="ru-RU" smtClean="0"/>
              <a:t>‹#›</a:t>
            </a:fld>
            <a:endParaRPr lang="ru-RU"/>
          </a:p>
        </p:txBody>
      </p:sp>
    </p:spTree>
    <p:extLst>
      <p:ext uri="{BB962C8B-B14F-4D97-AF65-F5344CB8AC3E}">
        <p14:creationId xmlns:p14="http://schemas.microsoft.com/office/powerpoint/2010/main" val="1563110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5CC078F-E97E-4E4A-9B0B-303958F21B5E}" type="slidenum">
              <a:rPr lang="ru-RU" smtClean="0"/>
              <a:t>1</a:t>
            </a:fld>
            <a:endParaRPr lang="ru-RU"/>
          </a:p>
        </p:txBody>
      </p:sp>
    </p:spTree>
    <p:extLst>
      <p:ext uri="{BB962C8B-B14F-4D97-AF65-F5344CB8AC3E}">
        <p14:creationId xmlns:p14="http://schemas.microsoft.com/office/powerpoint/2010/main" val="277754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5CC078F-E97E-4E4A-9B0B-303958F21B5E}" type="slidenum">
              <a:rPr lang="ru-RU" smtClean="0"/>
              <a:t>2</a:t>
            </a:fld>
            <a:endParaRPr lang="ru-RU"/>
          </a:p>
        </p:txBody>
      </p:sp>
    </p:spTree>
    <p:extLst>
      <p:ext uri="{BB962C8B-B14F-4D97-AF65-F5344CB8AC3E}">
        <p14:creationId xmlns:p14="http://schemas.microsoft.com/office/powerpoint/2010/main" val="1874588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5CC078F-E97E-4E4A-9B0B-303958F21B5E}" type="slidenum">
              <a:rPr lang="ru-RU" smtClean="0"/>
              <a:t>3</a:t>
            </a:fld>
            <a:endParaRPr lang="ru-RU"/>
          </a:p>
        </p:txBody>
      </p:sp>
    </p:spTree>
    <p:extLst>
      <p:ext uri="{BB962C8B-B14F-4D97-AF65-F5344CB8AC3E}">
        <p14:creationId xmlns:p14="http://schemas.microsoft.com/office/powerpoint/2010/main" val="616107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5CC078F-E97E-4E4A-9B0B-303958F21B5E}" type="slidenum">
              <a:rPr lang="ru-RU" smtClean="0"/>
              <a:t>18</a:t>
            </a:fld>
            <a:endParaRPr lang="ru-RU"/>
          </a:p>
        </p:txBody>
      </p:sp>
    </p:spTree>
    <p:extLst>
      <p:ext uri="{BB962C8B-B14F-4D97-AF65-F5344CB8AC3E}">
        <p14:creationId xmlns:p14="http://schemas.microsoft.com/office/powerpoint/2010/main" val="4192466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CD4AF5-6550-04E1-06B0-2F24BA53052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E3ABEFE7-3AC5-9D46-332F-BF0F6EF990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Tree>
    <p:extLst>
      <p:ext uri="{BB962C8B-B14F-4D97-AF65-F5344CB8AC3E}">
        <p14:creationId xmlns:p14="http://schemas.microsoft.com/office/powerpoint/2010/main" val="16452548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6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9B2CB2-0D2D-1D5E-9494-A20B1281A15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D3C504A-274B-5DF3-F42D-7EC1E9430E5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C01D231-C922-AC9E-B5F2-F34ED4031865}"/>
              </a:ext>
            </a:extLst>
          </p:cNvPr>
          <p:cNvSpPr>
            <a:spLocks noGrp="1"/>
          </p:cNvSpPr>
          <p:nvPr>
            <p:ph type="dt" sz="half" idx="10"/>
          </p:nvPr>
        </p:nvSpPr>
        <p:spPr/>
        <p:txBody>
          <a:bodyPr/>
          <a:lstStyle/>
          <a:p>
            <a:fld id="{3542D4CE-42F6-44D4-A757-2F7F2471AB64}" type="datetimeFigureOut">
              <a:rPr lang="ru-RU" smtClean="0"/>
              <a:t>26.02.2024</a:t>
            </a:fld>
            <a:endParaRPr lang="ru-RU"/>
          </a:p>
        </p:txBody>
      </p:sp>
      <p:sp>
        <p:nvSpPr>
          <p:cNvPr id="5" name="Нижний колонтитул 4">
            <a:extLst>
              <a:ext uri="{FF2B5EF4-FFF2-40B4-BE49-F238E27FC236}">
                <a16:creationId xmlns:a16="http://schemas.microsoft.com/office/drawing/2014/main" id="{F15363C1-D016-DF93-7C74-42B432DE55F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03C57C1-D72A-0B48-2478-537D0A005FD7}"/>
              </a:ext>
            </a:extLst>
          </p:cNvPr>
          <p:cNvSpPr>
            <a:spLocks noGrp="1"/>
          </p:cNvSpPr>
          <p:nvPr>
            <p:ph type="sldNum" sz="quarter" idx="12"/>
          </p:nvPr>
        </p:nvSpPr>
        <p:spPr/>
        <p:txBody>
          <a:bodyPr/>
          <a:lstStyle/>
          <a:p>
            <a:fld id="{2C195E06-395A-4CBE-B13E-150C69BC1B13}" type="slidenum">
              <a:rPr lang="ru-RU" smtClean="0"/>
              <a:t>‹#›</a:t>
            </a:fld>
            <a:endParaRPr lang="ru-RU"/>
          </a:p>
        </p:txBody>
      </p:sp>
    </p:spTree>
    <p:extLst>
      <p:ext uri="{BB962C8B-B14F-4D97-AF65-F5344CB8AC3E}">
        <p14:creationId xmlns:p14="http://schemas.microsoft.com/office/powerpoint/2010/main" val="2570245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1F4F695-8A29-2E8C-327E-EC94E1E3A6B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A5E726E-6340-0B52-9D56-445976536329}"/>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7038AE0-254C-490C-F2E8-6961EB4F3FF7}"/>
              </a:ext>
            </a:extLst>
          </p:cNvPr>
          <p:cNvSpPr>
            <a:spLocks noGrp="1"/>
          </p:cNvSpPr>
          <p:nvPr>
            <p:ph type="dt" sz="half" idx="10"/>
          </p:nvPr>
        </p:nvSpPr>
        <p:spPr/>
        <p:txBody>
          <a:bodyPr/>
          <a:lstStyle/>
          <a:p>
            <a:fld id="{3542D4CE-42F6-44D4-A757-2F7F2471AB64}" type="datetimeFigureOut">
              <a:rPr lang="ru-RU" smtClean="0"/>
              <a:t>26.02.2024</a:t>
            </a:fld>
            <a:endParaRPr lang="ru-RU"/>
          </a:p>
        </p:txBody>
      </p:sp>
      <p:sp>
        <p:nvSpPr>
          <p:cNvPr id="5" name="Нижний колонтитул 4">
            <a:extLst>
              <a:ext uri="{FF2B5EF4-FFF2-40B4-BE49-F238E27FC236}">
                <a16:creationId xmlns:a16="http://schemas.microsoft.com/office/drawing/2014/main" id="{D20C6A5C-CC06-2A85-E202-C0557101A08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69061EE-75D7-1BFD-76EC-D41D73BF8469}"/>
              </a:ext>
            </a:extLst>
          </p:cNvPr>
          <p:cNvSpPr>
            <a:spLocks noGrp="1"/>
          </p:cNvSpPr>
          <p:nvPr>
            <p:ph type="sldNum" sz="quarter" idx="12"/>
          </p:nvPr>
        </p:nvSpPr>
        <p:spPr/>
        <p:txBody>
          <a:bodyPr/>
          <a:lstStyle/>
          <a:p>
            <a:fld id="{2C195E06-395A-4CBE-B13E-150C69BC1B13}" type="slidenum">
              <a:rPr lang="ru-RU" smtClean="0"/>
              <a:t>‹#›</a:t>
            </a:fld>
            <a:endParaRPr lang="ru-RU"/>
          </a:p>
        </p:txBody>
      </p:sp>
    </p:spTree>
    <p:extLst>
      <p:ext uri="{BB962C8B-B14F-4D97-AF65-F5344CB8AC3E}">
        <p14:creationId xmlns:p14="http://schemas.microsoft.com/office/powerpoint/2010/main" val="8853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EB6AEE-8B00-7474-693E-86AEF219C2AF}"/>
              </a:ext>
            </a:extLst>
          </p:cNvPr>
          <p:cNvSpPr>
            <a:spLocks noGrp="1"/>
          </p:cNvSpPr>
          <p:nvPr>
            <p:ph type="title"/>
          </p:nvPr>
        </p:nvSpPr>
        <p:spPr/>
        <p:txBody>
          <a:bodyPr/>
          <a:lstStyle/>
          <a:p>
            <a:r>
              <a:rPr lang="ru-RU" dirty="0"/>
              <a:t>Образец заголовка</a:t>
            </a:r>
          </a:p>
        </p:txBody>
      </p:sp>
      <p:sp>
        <p:nvSpPr>
          <p:cNvPr id="3" name="Объект 2">
            <a:extLst>
              <a:ext uri="{FF2B5EF4-FFF2-40B4-BE49-F238E27FC236}">
                <a16:creationId xmlns:a16="http://schemas.microsoft.com/office/drawing/2014/main" id="{3F16180A-3DFB-881C-6A7F-BD532063E2D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967BA42-0172-C881-80E1-67E536E4956B}"/>
              </a:ext>
            </a:extLst>
          </p:cNvPr>
          <p:cNvSpPr>
            <a:spLocks noGrp="1"/>
          </p:cNvSpPr>
          <p:nvPr>
            <p:ph type="dt" sz="half" idx="10"/>
          </p:nvPr>
        </p:nvSpPr>
        <p:spPr/>
        <p:txBody>
          <a:bodyPr/>
          <a:lstStyle/>
          <a:p>
            <a:fld id="{3542D4CE-42F6-44D4-A757-2F7F2471AB64}" type="datetimeFigureOut">
              <a:rPr lang="ru-RU" smtClean="0"/>
              <a:t>26.02.2024</a:t>
            </a:fld>
            <a:endParaRPr lang="ru-RU"/>
          </a:p>
        </p:txBody>
      </p:sp>
      <p:sp>
        <p:nvSpPr>
          <p:cNvPr id="5" name="Нижний колонтитул 4">
            <a:extLst>
              <a:ext uri="{FF2B5EF4-FFF2-40B4-BE49-F238E27FC236}">
                <a16:creationId xmlns:a16="http://schemas.microsoft.com/office/drawing/2014/main" id="{B1E9D4C1-3BF6-F8C8-2A14-CC7FDC29B97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0BC35CA-7FD8-4993-414F-4E7D6299EA7C}"/>
              </a:ext>
            </a:extLst>
          </p:cNvPr>
          <p:cNvSpPr>
            <a:spLocks noGrp="1"/>
          </p:cNvSpPr>
          <p:nvPr>
            <p:ph type="sldNum" sz="quarter" idx="12"/>
          </p:nvPr>
        </p:nvSpPr>
        <p:spPr/>
        <p:txBody>
          <a:bodyPr/>
          <a:lstStyle/>
          <a:p>
            <a:fld id="{2C195E06-395A-4CBE-B13E-150C69BC1B13}" type="slidenum">
              <a:rPr lang="ru-RU" smtClean="0"/>
              <a:t>‹#›</a:t>
            </a:fld>
            <a:endParaRPr lang="ru-RU"/>
          </a:p>
        </p:txBody>
      </p:sp>
    </p:spTree>
    <p:extLst>
      <p:ext uri="{BB962C8B-B14F-4D97-AF65-F5344CB8AC3E}">
        <p14:creationId xmlns:p14="http://schemas.microsoft.com/office/powerpoint/2010/main" val="1164976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CA6874-A461-4242-264B-F7E3D3386291}"/>
              </a:ext>
            </a:extLst>
          </p:cNvPr>
          <p:cNvSpPr>
            <a:spLocks noGrp="1"/>
          </p:cNvSpPr>
          <p:nvPr>
            <p:ph type="title"/>
          </p:nvPr>
        </p:nvSpPr>
        <p:spPr>
          <a:xfrm>
            <a:off x="831850" y="1709738"/>
            <a:ext cx="10515600" cy="2852737"/>
          </a:xfrm>
        </p:spPr>
        <p:txBody>
          <a:bodyPr anchor="b"/>
          <a:lstStyle>
            <a:lvl1pPr>
              <a:defRPr sz="6000"/>
            </a:lvl1pPr>
          </a:lstStyle>
          <a:p>
            <a:r>
              <a:rPr lang="ru-RU" dirty="0"/>
              <a:t>Образец заголовка</a:t>
            </a:r>
          </a:p>
        </p:txBody>
      </p:sp>
      <p:sp>
        <p:nvSpPr>
          <p:cNvPr id="3" name="Текст 2">
            <a:extLst>
              <a:ext uri="{FF2B5EF4-FFF2-40B4-BE49-F238E27FC236}">
                <a16:creationId xmlns:a16="http://schemas.microsoft.com/office/drawing/2014/main" id="{AEF0B5F3-3804-411C-DF34-44D1D39ED8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dirty="0"/>
              <a:t>Образец текста</a:t>
            </a:r>
          </a:p>
        </p:txBody>
      </p:sp>
      <p:sp>
        <p:nvSpPr>
          <p:cNvPr id="4" name="Дата 3">
            <a:extLst>
              <a:ext uri="{FF2B5EF4-FFF2-40B4-BE49-F238E27FC236}">
                <a16:creationId xmlns:a16="http://schemas.microsoft.com/office/drawing/2014/main" id="{316178C4-32A8-2F6C-4DE7-B4E0BA571BAD}"/>
              </a:ext>
            </a:extLst>
          </p:cNvPr>
          <p:cNvSpPr>
            <a:spLocks noGrp="1"/>
          </p:cNvSpPr>
          <p:nvPr>
            <p:ph type="dt" sz="half" idx="10"/>
          </p:nvPr>
        </p:nvSpPr>
        <p:spPr/>
        <p:txBody>
          <a:bodyPr/>
          <a:lstStyle/>
          <a:p>
            <a:fld id="{3542D4CE-42F6-44D4-A757-2F7F2471AB64}" type="datetimeFigureOut">
              <a:rPr lang="ru-RU" smtClean="0"/>
              <a:t>26.02.2024</a:t>
            </a:fld>
            <a:endParaRPr lang="ru-RU"/>
          </a:p>
        </p:txBody>
      </p:sp>
      <p:sp>
        <p:nvSpPr>
          <p:cNvPr id="5" name="Нижний колонтитул 4">
            <a:extLst>
              <a:ext uri="{FF2B5EF4-FFF2-40B4-BE49-F238E27FC236}">
                <a16:creationId xmlns:a16="http://schemas.microsoft.com/office/drawing/2014/main" id="{B7F09EAE-FDF1-78AE-87D8-78E5801D0EF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E8502B2-AA08-9EC4-AF92-DB752CC93450}"/>
              </a:ext>
            </a:extLst>
          </p:cNvPr>
          <p:cNvSpPr>
            <a:spLocks noGrp="1"/>
          </p:cNvSpPr>
          <p:nvPr>
            <p:ph type="sldNum" sz="quarter" idx="12"/>
          </p:nvPr>
        </p:nvSpPr>
        <p:spPr/>
        <p:txBody>
          <a:bodyPr/>
          <a:lstStyle/>
          <a:p>
            <a:fld id="{2C195E06-395A-4CBE-B13E-150C69BC1B13}" type="slidenum">
              <a:rPr lang="ru-RU" smtClean="0"/>
              <a:t>‹#›</a:t>
            </a:fld>
            <a:endParaRPr lang="ru-RU"/>
          </a:p>
        </p:txBody>
      </p:sp>
    </p:spTree>
    <p:extLst>
      <p:ext uri="{BB962C8B-B14F-4D97-AF65-F5344CB8AC3E}">
        <p14:creationId xmlns:p14="http://schemas.microsoft.com/office/powerpoint/2010/main" val="527208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2F83CB-D668-B746-E840-5828C71EBE6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DB112D6-8128-DF01-3B76-34003667A4C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0517BE4-AED3-DF7D-D54F-B75F1D1CF10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967B9C3-7F4F-18BA-5FE0-712D603FB0D5}"/>
              </a:ext>
            </a:extLst>
          </p:cNvPr>
          <p:cNvSpPr>
            <a:spLocks noGrp="1"/>
          </p:cNvSpPr>
          <p:nvPr>
            <p:ph type="dt" sz="half" idx="10"/>
          </p:nvPr>
        </p:nvSpPr>
        <p:spPr/>
        <p:txBody>
          <a:bodyPr/>
          <a:lstStyle/>
          <a:p>
            <a:fld id="{3542D4CE-42F6-44D4-A757-2F7F2471AB64}" type="datetimeFigureOut">
              <a:rPr lang="ru-RU" smtClean="0"/>
              <a:t>26.02.2024</a:t>
            </a:fld>
            <a:endParaRPr lang="ru-RU"/>
          </a:p>
        </p:txBody>
      </p:sp>
      <p:sp>
        <p:nvSpPr>
          <p:cNvPr id="6" name="Нижний колонтитул 5">
            <a:extLst>
              <a:ext uri="{FF2B5EF4-FFF2-40B4-BE49-F238E27FC236}">
                <a16:creationId xmlns:a16="http://schemas.microsoft.com/office/drawing/2014/main" id="{D40B520B-026A-F1C1-5F61-474063B0C71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4CAF82B-4B78-6082-FF25-0F6B53F299F3}"/>
              </a:ext>
            </a:extLst>
          </p:cNvPr>
          <p:cNvSpPr>
            <a:spLocks noGrp="1"/>
          </p:cNvSpPr>
          <p:nvPr>
            <p:ph type="sldNum" sz="quarter" idx="12"/>
          </p:nvPr>
        </p:nvSpPr>
        <p:spPr/>
        <p:txBody>
          <a:bodyPr/>
          <a:lstStyle/>
          <a:p>
            <a:fld id="{2C195E06-395A-4CBE-B13E-150C69BC1B13}" type="slidenum">
              <a:rPr lang="ru-RU" smtClean="0"/>
              <a:t>‹#›</a:t>
            </a:fld>
            <a:endParaRPr lang="ru-RU"/>
          </a:p>
        </p:txBody>
      </p:sp>
    </p:spTree>
    <p:extLst>
      <p:ext uri="{BB962C8B-B14F-4D97-AF65-F5344CB8AC3E}">
        <p14:creationId xmlns:p14="http://schemas.microsoft.com/office/powerpoint/2010/main" val="213579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2FC108-5988-89E0-2DB0-90B542465DF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A4D23F7-DD61-B87D-2590-68476FA227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832C6C6-1A1D-8024-E55B-A338B7D7A8E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F9FBC53-BC37-D868-5CA7-339BDFFBB5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1E8BC97-416A-BAF1-1495-2AAC9DE1DB1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712FC18B-196B-2A66-8A20-F5D366791323}"/>
              </a:ext>
            </a:extLst>
          </p:cNvPr>
          <p:cNvSpPr>
            <a:spLocks noGrp="1"/>
          </p:cNvSpPr>
          <p:nvPr>
            <p:ph type="dt" sz="half" idx="10"/>
          </p:nvPr>
        </p:nvSpPr>
        <p:spPr/>
        <p:txBody>
          <a:bodyPr/>
          <a:lstStyle/>
          <a:p>
            <a:fld id="{3542D4CE-42F6-44D4-A757-2F7F2471AB64}" type="datetimeFigureOut">
              <a:rPr lang="ru-RU" smtClean="0"/>
              <a:t>26.02.2024</a:t>
            </a:fld>
            <a:endParaRPr lang="ru-RU"/>
          </a:p>
        </p:txBody>
      </p:sp>
      <p:sp>
        <p:nvSpPr>
          <p:cNvPr id="8" name="Нижний колонтитул 7">
            <a:extLst>
              <a:ext uri="{FF2B5EF4-FFF2-40B4-BE49-F238E27FC236}">
                <a16:creationId xmlns:a16="http://schemas.microsoft.com/office/drawing/2014/main" id="{3F0B58C7-22E6-EEEA-DC0B-B86E123FF6B3}"/>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C94DB766-CAB5-D7CE-1663-54C0630139DA}"/>
              </a:ext>
            </a:extLst>
          </p:cNvPr>
          <p:cNvSpPr>
            <a:spLocks noGrp="1"/>
          </p:cNvSpPr>
          <p:nvPr>
            <p:ph type="sldNum" sz="quarter" idx="12"/>
          </p:nvPr>
        </p:nvSpPr>
        <p:spPr/>
        <p:txBody>
          <a:bodyPr/>
          <a:lstStyle/>
          <a:p>
            <a:fld id="{2C195E06-395A-4CBE-B13E-150C69BC1B13}" type="slidenum">
              <a:rPr lang="ru-RU" smtClean="0"/>
              <a:t>‹#›</a:t>
            </a:fld>
            <a:endParaRPr lang="ru-RU"/>
          </a:p>
        </p:txBody>
      </p:sp>
    </p:spTree>
    <p:extLst>
      <p:ext uri="{BB962C8B-B14F-4D97-AF65-F5344CB8AC3E}">
        <p14:creationId xmlns:p14="http://schemas.microsoft.com/office/powerpoint/2010/main" val="354867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BE41FA-3AB5-A5A1-B381-FDE404B312B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8746CF0-1B34-1777-BE4A-075DE8941A38}"/>
              </a:ext>
            </a:extLst>
          </p:cNvPr>
          <p:cNvSpPr>
            <a:spLocks noGrp="1"/>
          </p:cNvSpPr>
          <p:nvPr>
            <p:ph type="dt" sz="half" idx="10"/>
          </p:nvPr>
        </p:nvSpPr>
        <p:spPr/>
        <p:txBody>
          <a:bodyPr/>
          <a:lstStyle/>
          <a:p>
            <a:fld id="{3542D4CE-42F6-44D4-A757-2F7F2471AB64}" type="datetimeFigureOut">
              <a:rPr lang="ru-RU" smtClean="0"/>
              <a:t>26.02.2024</a:t>
            </a:fld>
            <a:endParaRPr lang="ru-RU"/>
          </a:p>
        </p:txBody>
      </p:sp>
      <p:sp>
        <p:nvSpPr>
          <p:cNvPr id="4" name="Нижний колонтитул 3">
            <a:extLst>
              <a:ext uri="{FF2B5EF4-FFF2-40B4-BE49-F238E27FC236}">
                <a16:creationId xmlns:a16="http://schemas.microsoft.com/office/drawing/2014/main" id="{A61506F9-3F92-6BB7-5640-DB69462228B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A2D7FDE9-0C4C-5484-2025-05EC4DB3686E}"/>
              </a:ext>
            </a:extLst>
          </p:cNvPr>
          <p:cNvSpPr>
            <a:spLocks noGrp="1"/>
          </p:cNvSpPr>
          <p:nvPr>
            <p:ph type="sldNum" sz="quarter" idx="12"/>
          </p:nvPr>
        </p:nvSpPr>
        <p:spPr/>
        <p:txBody>
          <a:bodyPr/>
          <a:lstStyle/>
          <a:p>
            <a:fld id="{2C195E06-395A-4CBE-B13E-150C69BC1B13}" type="slidenum">
              <a:rPr lang="ru-RU" smtClean="0"/>
              <a:t>‹#›</a:t>
            </a:fld>
            <a:endParaRPr lang="ru-RU"/>
          </a:p>
        </p:txBody>
      </p:sp>
    </p:spTree>
    <p:extLst>
      <p:ext uri="{BB962C8B-B14F-4D97-AF65-F5344CB8AC3E}">
        <p14:creationId xmlns:p14="http://schemas.microsoft.com/office/powerpoint/2010/main" val="4049671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1722C1A-77C1-6091-9D0C-034A74BF8ACA}"/>
              </a:ext>
            </a:extLst>
          </p:cNvPr>
          <p:cNvSpPr>
            <a:spLocks noGrp="1"/>
          </p:cNvSpPr>
          <p:nvPr>
            <p:ph type="dt" sz="half" idx="10"/>
          </p:nvPr>
        </p:nvSpPr>
        <p:spPr/>
        <p:txBody>
          <a:bodyPr/>
          <a:lstStyle/>
          <a:p>
            <a:fld id="{3542D4CE-42F6-44D4-A757-2F7F2471AB64}" type="datetimeFigureOut">
              <a:rPr lang="ru-RU" smtClean="0"/>
              <a:t>26.02.2024</a:t>
            </a:fld>
            <a:endParaRPr lang="ru-RU"/>
          </a:p>
        </p:txBody>
      </p:sp>
      <p:sp>
        <p:nvSpPr>
          <p:cNvPr id="3" name="Нижний колонтитул 2">
            <a:extLst>
              <a:ext uri="{FF2B5EF4-FFF2-40B4-BE49-F238E27FC236}">
                <a16:creationId xmlns:a16="http://schemas.microsoft.com/office/drawing/2014/main" id="{61EE04BE-55BB-F75F-4CAC-613D548FBC3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E8E288C9-03A7-A321-8749-F120D449B93C}"/>
              </a:ext>
            </a:extLst>
          </p:cNvPr>
          <p:cNvSpPr>
            <a:spLocks noGrp="1"/>
          </p:cNvSpPr>
          <p:nvPr>
            <p:ph type="sldNum" sz="quarter" idx="12"/>
          </p:nvPr>
        </p:nvSpPr>
        <p:spPr/>
        <p:txBody>
          <a:bodyPr/>
          <a:lstStyle/>
          <a:p>
            <a:fld id="{2C195E06-395A-4CBE-B13E-150C69BC1B13}" type="slidenum">
              <a:rPr lang="ru-RU" smtClean="0"/>
              <a:t>‹#›</a:t>
            </a:fld>
            <a:endParaRPr lang="ru-RU"/>
          </a:p>
        </p:txBody>
      </p:sp>
    </p:spTree>
    <p:extLst>
      <p:ext uri="{BB962C8B-B14F-4D97-AF65-F5344CB8AC3E}">
        <p14:creationId xmlns:p14="http://schemas.microsoft.com/office/powerpoint/2010/main" val="541021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4D5B8E-8FB7-0459-CD2B-9BBD30155B5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8552F9D-96B3-DB8A-02CF-210C89C1E6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90D4252-A549-3E0C-6B33-6EDF0F7C72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63D68C8-17AA-159C-8314-0D3C59CA7829}"/>
              </a:ext>
            </a:extLst>
          </p:cNvPr>
          <p:cNvSpPr>
            <a:spLocks noGrp="1"/>
          </p:cNvSpPr>
          <p:nvPr>
            <p:ph type="dt" sz="half" idx="10"/>
          </p:nvPr>
        </p:nvSpPr>
        <p:spPr/>
        <p:txBody>
          <a:bodyPr/>
          <a:lstStyle/>
          <a:p>
            <a:fld id="{3542D4CE-42F6-44D4-A757-2F7F2471AB64}" type="datetimeFigureOut">
              <a:rPr lang="ru-RU" smtClean="0"/>
              <a:t>26.02.2024</a:t>
            </a:fld>
            <a:endParaRPr lang="ru-RU"/>
          </a:p>
        </p:txBody>
      </p:sp>
      <p:sp>
        <p:nvSpPr>
          <p:cNvPr id="6" name="Нижний колонтитул 5">
            <a:extLst>
              <a:ext uri="{FF2B5EF4-FFF2-40B4-BE49-F238E27FC236}">
                <a16:creationId xmlns:a16="http://schemas.microsoft.com/office/drawing/2014/main" id="{73F4E68C-25BD-F012-401D-1A61CB93F35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CECB480-A1A1-F009-C1FB-8098903187CE}"/>
              </a:ext>
            </a:extLst>
          </p:cNvPr>
          <p:cNvSpPr>
            <a:spLocks noGrp="1"/>
          </p:cNvSpPr>
          <p:nvPr>
            <p:ph type="sldNum" sz="quarter" idx="12"/>
          </p:nvPr>
        </p:nvSpPr>
        <p:spPr/>
        <p:txBody>
          <a:bodyPr/>
          <a:lstStyle/>
          <a:p>
            <a:fld id="{2C195E06-395A-4CBE-B13E-150C69BC1B13}" type="slidenum">
              <a:rPr lang="ru-RU" smtClean="0"/>
              <a:t>‹#›</a:t>
            </a:fld>
            <a:endParaRPr lang="ru-RU"/>
          </a:p>
        </p:txBody>
      </p:sp>
    </p:spTree>
    <p:extLst>
      <p:ext uri="{BB962C8B-B14F-4D97-AF65-F5344CB8AC3E}">
        <p14:creationId xmlns:p14="http://schemas.microsoft.com/office/powerpoint/2010/main" val="1799763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785E3D-D59B-CC13-6378-0D2E2F40481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450C2A4E-AAE4-A6FA-02A5-30FA959F62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FFAC8524-B5AC-1450-71E8-0A24953D0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77A4232-6E87-4310-9E96-921269BEBBED}"/>
              </a:ext>
            </a:extLst>
          </p:cNvPr>
          <p:cNvSpPr>
            <a:spLocks noGrp="1"/>
          </p:cNvSpPr>
          <p:nvPr>
            <p:ph type="dt" sz="half" idx="10"/>
          </p:nvPr>
        </p:nvSpPr>
        <p:spPr/>
        <p:txBody>
          <a:bodyPr/>
          <a:lstStyle/>
          <a:p>
            <a:fld id="{3542D4CE-42F6-44D4-A757-2F7F2471AB64}" type="datetimeFigureOut">
              <a:rPr lang="ru-RU" smtClean="0"/>
              <a:t>26.02.2024</a:t>
            </a:fld>
            <a:endParaRPr lang="ru-RU"/>
          </a:p>
        </p:txBody>
      </p:sp>
      <p:sp>
        <p:nvSpPr>
          <p:cNvPr id="6" name="Нижний колонтитул 5">
            <a:extLst>
              <a:ext uri="{FF2B5EF4-FFF2-40B4-BE49-F238E27FC236}">
                <a16:creationId xmlns:a16="http://schemas.microsoft.com/office/drawing/2014/main" id="{4FE4586A-E193-F398-2441-E472FEAEA85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E6CE186-F17F-3555-86FF-2C99B2BAD142}"/>
              </a:ext>
            </a:extLst>
          </p:cNvPr>
          <p:cNvSpPr>
            <a:spLocks noGrp="1"/>
          </p:cNvSpPr>
          <p:nvPr>
            <p:ph type="sldNum" sz="quarter" idx="12"/>
          </p:nvPr>
        </p:nvSpPr>
        <p:spPr/>
        <p:txBody>
          <a:bodyPr/>
          <a:lstStyle/>
          <a:p>
            <a:fld id="{2C195E06-395A-4CBE-B13E-150C69BC1B13}" type="slidenum">
              <a:rPr lang="ru-RU" smtClean="0"/>
              <a:t>‹#›</a:t>
            </a:fld>
            <a:endParaRPr lang="ru-RU"/>
          </a:p>
        </p:txBody>
      </p:sp>
    </p:spTree>
    <p:extLst>
      <p:ext uri="{BB962C8B-B14F-4D97-AF65-F5344CB8AC3E}">
        <p14:creationId xmlns:p14="http://schemas.microsoft.com/office/powerpoint/2010/main" val="634855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F7ED92-DAEB-4A14-70A5-F65AED766C81}"/>
              </a:ext>
            </a:extLst>
          </p:cNvPr>
          <p:cNvSpPr>
            <a:spLocks noGrp="1"/>
          </p:cNvSpPr>
          <p:nvPr>
            <p:ph type="title"/>
          </p:nvPr>
        </p:nvSpPr>
        <p:spPr>
          <a:xfrm>
            <a:off x="407988" y="368300"/>
            <a:ext cx="11376024" cy="720726"/>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id="{CE2B84B3-C88A-9E5B-20CE-49E6FE6F1123}"/>
              </a:ext>
            </a:extLst>
          </p:cNvPr>
          <p:cNvSpPr>
            <a:spLocks noGrp="1"/>
          </p:cNvSpPr>
          <p:nvPr>
            <p:ph type="body" idx="1"/>
          </p:nvPr>
        </p:nvSpPr>
        <p:spPr>
          <a:xfrm>
            <a:off x="407987" y="1547019"/>
            <a:ext cx="5688013" cy="1881981"/>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a:extLst>
              <a:ext uri="{FF2B5EF4-FFF2-40B4-BE49-F238E27FC236}">
                <a16:creationId xmlns:a16="http://schemas.microsoft.com/office/drawing/2014/main" id="{F892C6E2-F9D7-11A8-0DDE-3C6110225578}"/>
              </a:ext>
            </a:extLst>
          </p:cNvPr>
          <p:cNvSpPr>
            <a:spLocks noGrp="1"/>
          </p:cNvSpPr>
          <p:nvPr>
            <p:ph type="dt" sz="half" idx="2"/>
          </p:nvPr>
        </p:nvSpPr>
        <p:spPr>
          <a:xfrm>
            <a:off x="407988" y="6489700"/>
            <a:ext cx="3173412" cy="252413"/>
          </a:xfrm>
          <a:prstGeom prst="rect">
            <a:avLst/>
          </a:prstGeom>
        </p:spPr>
        <p:txBody>
          <a:bodyPr vert="horz" lIns="91440" tIns="45720" rIns="91440" bIns="45720" rtlCol="0" anchor="ctr"/>
          <a:lstStyle>
            <a:lvl1pPr algn="l">
              <a:defRPr sz="1200">
                <a:solidFill>
                  <a:schemeClr val="tx1">
                    <a:tint val="75000"/>
                  </a:schemeClr>
                </a:solidFill>
              </a:defRPr>
            </a:lvl1pPr>
          </a:lstStyle>
          <a:p>
            <a:fld id="{3542D4CE-42F6-44D4-A757-2F7F2471AB64}" type="datetimeFigureOut">
              <a:rPr lang="ru-RU" smtClean="0"/>
              <a:t>26.02.2024</a:t>
            </a:fld>
            <a:endParaRPr lang="ru-RU"/>
          </a:p>
        </p:txBody>
      </p:sp>
      <p:sp>
        <p:nvSpPr>
          <p:cNvPr id="5" name="Нижний колонтитул 4">
            <a:extLst>
              <a:ext uri="{FF2B5EF4-FFF2-40B4-BE49-F238E27FC236}">
                <a16:creationId xmlns:a16="http://schemas.microsoft.com/office/drawing/2014/main" id="{6385A040-86B7-AE93-2A6B-F99573C6691D}"/>
              </a:ext>
            </a:extLst>
          </p:cNvPr>
          <p:cNvSpPr>
            <a:spLocks noGrp="1"/>
          </p:cNvSpPr>
          <p:nvPr>
            <p:ph type="ftr" sz="quarter" idx="3"/>
          </p:nvPr>
        </p:nvSpPr>
        <p:spPr>
          <a:xfrm>
            <a:off x="4038600" y="6489700"/>
            <a:ext cx="4114800" cy="2524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a:extLst>
              <a:ext uri="{FF2B5EF4-FFF2-40B4-BE49-F238E27FC236}">
                <a16:creationId xmlns:a16="http://schemas.microsoft.com/office/drawing/2014/main" id="{45F79DDE-2DCC-C08F-F317-251D88E90376}"/>
              </a:ext>
            </a:extLst>
          </p:cNvPr>
          <p:cNvSpPr>
            <a:spLocks noGrp="1"/>
          </p:cNvSpPr>
          <p:nvPr>
            <p:ph type="sldNum" sz="quarter" idx="4"/>
          </p:nvPr>
        </p:nvSpPr>
        <p:spPr>
          <a:xfrm>
            <a:off x="8610600" y="6489700"/>
            <a:ext cx="3173412" cy="252413"/>
          </a:xfrm>
          <a:prstGeom prst="rect">
            <a:avLst/>
          </a:prstGeom>
        </p:spPr>
        <p:txBody>
          <a:bodyPr vert="horz" lIns="91440" tIns="45720" rIns="91440" bIns="45720" rtlCol="0" anchor="ctr"/>
          <a:lstStyle>
            <a:lvl1pPr algn="r">
              <a:defRPr sz="1200">
                <a:solidFill>
                  <a:schemeClr val="tx1">
                    <a:tint val="75000"/>
                  </a:schemeClr>
                </a:solidFill>
              </a:defRPr>
            </a:lvl1pPr>
          </a:lstStyle>
          <a:p>
            <a:fld id="{2C195E06-395A-4CBE-B13E-150C69BC1B13}" type="slidenum">
              <a:rPr lang="ru-RU" smtClean="0"/>
              <a:t>‹#›</a:t>
            </a:fld>
            <a:endParaRPr lang="ru-RU" dirty="0"/>
          </a:p>
        </p:txBody>
      </p:sp>
    </p:spTree>
    <p:extLst>
      <p:ext uri="{BB962C8B-B14F-4D97-AF65-F5344CB8AC3E}">
        <p14:creationId xmlns:p14="http://schemas.microsoft.com/office/powerpoint/2010/main" val="1512550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57" userDrawn="1">
          <p15:clr>
            <a:srgbClr val="F26B43"/>
          </p15:clr>
        </p15:guide>
        <p15:guide id="3" pos="98" userDrawn="1">
          <p15:clr>
            <a:srgbClr val="F26B43"/>
          </p15:clr>
        </p15:guide>
        <p15:guide id="4" pos="7423" userDrawn="1">
          <p15:clr>
            <a:srgbClr val="F26B43"/>
          </p15:clr>
        </p15:guide>
        <p15:guide id="5" orient="horz" pos="73" userDrawn="1">
          <p15:clr>
            <a:srgbClr val="F26B43"/>
          </p15:clr>
        </p15:guide>
        <p15:guide id="6" orient="horz" pos="4247" userDrawn="1">
          <p15:clr>
            <a:srgbClr val="F26B43"/>
          </p15:clr>
        </p15:guide>
        <p15:guide id="7" orient="horz" pos="232" userDrawn="1">
          <p15:clr>
            <a:srgbClr val="F26B43"/>
          </p15:clr>
        </p15:guide>
        <p15:guide id="8" orient="horz" pos="4088" userDrawn="1">
          <p15:clr>
            <a:srgbClr val="F26B43"/>
          </p15:clr>
        </p15:guide>
        <p15:guide id="9" pos="7582" userDrawn="1">
          <p15:clr>
            <a:srgbClr val="F26B43"/>
          </p15:clr>
        </p15:guide>
        <p15:guide id="10" pos="3840" userDrawn="1">
          <p15:clr>
            <a:srgbClr val="F26B43"/>
          </p15:clr>
        </p15:guide>
        <p15:guide id="11" orient="horz" pos="68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13.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13.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13.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13.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8.png"/><Relationship Id="rId2" Type="http://schemas.openxmlformats.org/officeDocument/2006/relationships/image" Target="../media/image12.png"/><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4.wdp"/><Relationship Id="rId15" Type="http://schemas.openxmlformats.org/officeDocument/2006/relationships/image" Target="../media/image21.png"/><Relationship Id="rId10" Type="http://schemas.microsoft.com/office/2007/relationships/hdphoto" Target="../media/hdphoto6.wdp"/><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7.wdp"/><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38.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video" Target="../media/media3.mp4"/><Relationship Id="rId16" Type="http://schemas.openxmlformats.org/officeDocument/2006/relationships/image" Target="../media/image46.png"/><Relationship Id="rId1" Type="http://schemas.microsoft.com/office/2007/relationships/media" Target="../media/media3.mp4"/><Relationship Id="rId6" Type="http://schemas.openxmlformats.org/officeDocument/2006/relationships/image" Target="../media/image37.png"/><Relationship Id="rId11" Type="http://schemas.openxmlformats.org/officeDocument/2006/relationships/image" Target="../media/image41.png"/><Relationship Id="rId5" Type="http://schemas.microsoft.com/office/2007/relationships/hdphoto" Target="../media/hdphoto7.wdp"/><Relationship Id="rId15" Type="http://schemas.openxmlformats.org/officeDocument/2006/relationships/image" Target="../media/image45.png"/><Relationship Id="rId10"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8.png"/><Relationship Id="rId18" Type="http://schemas.openxmlformats.org/officeDocument/2006/relationships/image" Target="../media/image53.png"/><Relationship Id="rId3" Type="http://schemas.microsoft.com/office/2007/relationships/media" Target="../media/media4.mp4"/><Relationship Id="rId21"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7.svg"/><Relationship Id="rId17" Type="http://schemas.openxmlformats.org/officeDocument/2006/relationships/image" Target="../media/image52.svg"/><Relationship Id="rId25" Type="http://schemas.openxmlformats.org/officeDocument/2006/relationships/image" Target="../media/image36.png"/><Relationship Id="rId2" Type="http://schemas.openxmlformats.org/officeDocument/2006/relationships/video" Target="../media/media3.mp4"/><Relationship Id="rId16" Type="http://schemas.openxmlformats.org/officeDocument/2006/relationships/image" Target="../media/image51.png"/><Relationship Id="rId20" Type="http://schemas.microsoft.com/office/2007/relationships/hdphoto" Target="../media/hdphoto7.wdp"/><Relationship Id="rId1" Type="http://schemas.microsoft.com/office/2007/relationships/media" Target="../media/media3.mp4"/><Relationship Id="rId6" Type="http://schemas.openxmlformats.org/officeDocument/2006/relationships/image" Target="../media/image45.png"/><Relationship Id="rId11" Type="http://schemas.openxmlformats.org/officeDocument/2006/relationships/image" Target="../media/image46.png"/><Relationship Id="rId24" Type="http://schemas.openxmlformats.org/officeDocument/2006/relationships/image" Target="../media/image40.svg"/><Relationship Id="rId5" Type="http://schemas.openxmlformats.org/officeDocument/2006/relationships/slideLayout" Target="../slideLayouts/slideLayout2.xml"/><Relationship Id="rId15" Type="http://schemas.openxmlformats.org/officeDocument/2006/relationships/image" Target="../media/image50.jpeg"/><Relationship Id="rId23" Type="http://schemas.openxmlformats.org/officeDocument/2006/relationships/image" Target="../media/image39.png"/><Relationship Id="rId10" Type="http://schemas.openxmlformats.org/officeDocument/2006/relationships/image" Target="../media/image44.svg"/><Relationship Id="rId19" Type="http://schemas.openxmlformats.org/officeDocument/2006/relationships/image" Target="../media/image35.png"/><Relationship Id="rId4" Type="http://schemas.openxmlformats.org/officeDocument/2006/relationships/video" Target="../media/media4.mp4"/><Relationship Id="rId9" Type="http://schemas.openxmlformats.org/officeDocument/2006/relationships/image" Target="../media/image43.png"/><Relationship Id="rId14" Type="http://schemas.openxmlformats.org/officeDocument/2006/relationships/image" Target="../media/image49.svg"/><Relationship Id="rId22" Type="http://schemas.openxmlformats.org/officeDocument/2006/relationships/image" Target="../media/image38.sv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42.png"/><Relationship Id="rId3" Type="http://schemas.microsoft.com/office/2007/relationships/media" Target="../media/media3.mp4"/><Relationship Id="rId21" Type="http://schemas.openxmlformats.org/officeDocument/2006/relationships/image" Target="../media/image45.png"/><Relationship Id="rId7" Type="http://schemas.openxmlformats.org/officeDocument/2006/relationships/slideLayout" Target="../slideLayouts/slideLayout2.xml"/><Relationship Id="rId12" Type="http://schemas.openxmlformats.org/officeDocument/2006/relationships/image" Target="../media/image52.svg"/><Relationship Id="rId17" Type="http://schemas.openxmlformats.org/officeDocument/2006/relationships/image" Target="../media/image41.png"/><Relationship Id="rId2" Type="http://schemas.openxmlformats.org/officeDocument/2006/relationships/video" Target="../media/media4.mp4"/><Relationship Id="rId16" Type="http://schemas.openxmlformats.org/officeDocument/2006/relationships/image" Target="../media/image56.svg"/><Relationship Id="rId20" Type="http://schemas.openxmlformats.org/officeDocument/2006/relationships/image" Target="../media/image44.svg"/><Relationship Id="rId1" Type="http://schemas.microsoft.com/office/2007/relationships/media" Target="../media/media4.mp4"/><Relationship Id="rId6" Type="http://schemas.openxmlformats.org/officeDocument/2006/relationships/video" Target="../media/media5.mp4"/><Relationship Id="rId11" Type="http://schemas.openxmlformats.org/officeDocument/2006/relationships/image" Target="../media/image51.png"/><Relationship Id="rId24" Type="http://schemas.openxmlformats.org/officeDocument/2006/relationships/image" Target="../media/image57.png"/><Relationship Id="rId5" Type="http://schemas.microsoft.com/office/2007/relationships/media" Target="../media/media5.mp4"/><Relationship Id="rId15" Type="http://schemas.openxmlformats.org/officeDocument/2006/relationships/image" Target="../media/image55.png"/><Relationship Id="rId23" Type="http://schemas.openxmlformats.org/officeDocument/2006/relationships/image" Target="../media/image47.svg"/><Relationship Id="rId10" Type="http://schemas.openxmlformats.org/officeDocument/2006/relationships/image" Target="../media/image50.jpeg"/><Relationship Id="rId19" Type="http://schemas.openxmlformats.org/officeDocument/2006/relationships/image" Target="../media/image43.png"/><Relationship Id="rId4" Type="http://schemas.openxmlformats.org/officeDocument/2006/relationships/video" Target="../media/media3.mp4"/><Relationship Id="rId9" Type="http://schemas.openxmlformats.org/officeDocument/2006/relationships/image" Target="../media/image49.svg"/><Relationship Id="rId14" Type="http://schemas.openxmlformats.org/officeDocument/2006/relationships/image" Target="../media/image54.jpg"/><Relationship Id="rId22"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4.jpg"/><Relationship Id="rId3" Type="http://schemas.openxmlformats.org/officeDocument/2006/relationships/video" Target="NULL" TargetMode="External"/><Relationship Id="rId7" Type="http://schemas.openxmlformats.org/officeDocument/2006/relationships/image" Target="../media/image56.svg"/><Relationship Id="rId12" Type="http://schemas.openxmlformats.org/officeDocument/2006/relationships/image" Target="../media/image52.svg"/><Relationship Id="rId17" Type="http://schemas.openxmlformats.org/officeDocument/2006/relationships/image" Target="../media/image61.jpg"/><Relationship Id="rId2" Type="http://schemas.openxmlformats.org/officeDocument/2006/relationships/video" Target="../media/media4.mp4"/><Relationship Id="rId16" Type="http://schemas.openxmlformats.org/officeDocument/2006/relationships/image" Target="../media/image60.svg"/><Relationship Id="rId1" Type="http://schemas.microsoft.com/office/2007/relationships/media" Target="../media/media4.mp4"/><Relationship Id="rId6" Type="http://schemas.openxmlformats.org/officeDocument/2006/relationships/image" Target="../media/image55.png"/><Relationship Id="rId11" Type="http://schemas.openxmlformats.org/officeDocument/2006/relationships/image" Target="../media/image51.png"/><Relationship Id="rId5" Type="http://schemas.openxmlformats.org/officeDocument/2006/relationships/slideLayout" Target="../slideLayouts/slideLayout2.xml"/><Relationship Id="rId15" Type="http://schemas.openxmlformats.org/officeDocument/2006/relationships/image" Target="../media/image59.png"/><Relationship Id="rId10" Type="http://schemas.openxmlformats.org/officeDocument/2006/relationships/image" Target="../media/image50.jpeg"/><Relationship Id="rId19" Type="http://schemas.openxmlformats.org/officeDocument/2006/relationships/image" Target="../media/image57.png"/><Relationship Id="rId4" Type="http://schemas.microsoft.com/office/2007/relationships/media" Target="../media/media5.mp4"/><Relationship Id="rId9" Type="http://schemas.openxmlformats.org/officeDocument/2006/relationships/image" Target="../media/image49.svg"/><Relationship Id="rId1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61.jpg"/><Relationship Id="rId12" Type="http://schemas.openxmlformats.org/officeDocument/2006/relationships/image" Target="../media/image54.jp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0.svg"/><Relationship Id="rId11" Type="http://schemas.openxmlformats.org/officeDocument/2006/relationships/image" Target="../media/image56.svg"/><Relationship Id="rId5" Type="http://schemas.openxmlformats.org/officeDocument/2006/relationships/image" Target="../media/image59.png"/><Relationship Id="rId10" Type="http://schemas.openxmlformats.org/officeDocument/2006/relationships/image" Target="../media/image55.png"/><Relationship Id="rId4" Type="http://schemas.openxmlformats.org/officeDocument/2006/relationships/image" Target="../media/image58.png"/><Relationship Id="rId9"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1.jp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svg"/><Relationship Id="rId7" Type="http://schemas.openxmlformats.org/officeDocument/2006/relationships/image" Target="../media/image67.sv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3.jpeg"/><Relationship Id="rId10" Type="http://schemas.openxmlformats.org/officeDocument/2006/relationships/image" Target="../media/image70.png"/><Relationship Id="rId4" Type="http://schemas.openxmlformats.org/officeDocument/2006/relationships/image" Target="../media/image62.jpe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6.png"/><Relationship Id="rId7" Type="http://schemas.openxmlformats.org/officeDocument/2006/relationships/image" Target="../media/image64.pn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sv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13.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13.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13.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17D7FEF3-2732-6116-B60A-17B627549144}"/>
              </a:ext>
            </a:extLst>
          </p:cNvPr>
          <p:cNvPicPr>
            <a:picLocks noChangeAspect="1"/>
          </p:cNvPicPr>
          <p:nvPr/>
        </p:nvPicPr>
        <p:blipFill rotWithShape="1">
          <a:blip r:embed="rId3">
            <a:extLst>
              <a:ext uri="{28A0092B-C50C-407E-A947-70E740481C1C}">
                <a14:useLocalDpi xmlns:a14="http://schemas.microsoft.com/office/drawing/2010/main" val="0"/>
              </a:ext>
            </a:extLst>
          </a:blip>
          <a:srcRect l="31561" t="11630" r="8374" b="21193"/>
          <a:stretch/>
        </p:blipFill>
        <p:spPr>
          <a:xfrm>
            <a:off x="-3891303" y="-3307639"/>
            <a:ext cx="24674576" cy="13879450"/>
          </a:xfrm>
          <a:prstGeom prst="rect">
            <a:avLst/>
          </a:prstGeom>
        </p:spPr>
      </p:pic>
      <p:sp>
        <p:nvSpPr>
          <p:cNvPr id="35" name="Овал 34">
            <a:extLst>
              <a:ext uri="{FF2B5EF4-FFF2-40B4-BE49-F238E27FC236}">
                <a16:creationId xmlns:a16="http://schemas.microsoft.com/office/drawing/2014/main" id="{A4D46FAD-6E7D-A0D7-981B-7086A42E5047}"/>
              </a:ext>
            </a:extLst>
          </p:cNvPr>
          <p:cNvSpPr>
            <a:spLocks noChangeAspect="1"/>
          </p:cNvSpPr>
          <p:nvPr/>
        </p:nvSpPr>
        <p:spPr>
          <a:xfrm>
            <a:off x="1956000" y="-838596"/>
            <a:ext cx="8280000" cy="8280000"/>
          </a:xfrm>
          <a:prstGeom prst="ellipse">
            <a:avLst/>
          </a:prstGeom>
          <a:noFill/>
          <a:ln w="254000">
            <a:gradFill>
              <a:gsLst>
                <a:gs pos="0">
                  <a:srgbClr val="4CC283"/>
                </a:gs>
                <a:gs pos="47000">
                  <a:srgbClr val="41CCE8"/>
                </a:gs>
                <a:gs pos="83000">
                  <a:srgbClr val="41CCE8"/>
                </a:gs>
                <a:gs pos="100000">
                  <a:srgbClr val="4CC283"/>
                </a:gs>
              </a:gsLst>
              <a:lin ang="17400000" scaled="0"/>
            </a:gradFill>
          </a:ln>
          <a:effectLst>
            <a:outerShdw blurRad="127000" dist="381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a:extLst>
              <a:ext uri="{FF2B5EF4-FFF2-40B4-BE49-F238E27FC236}">
                <a16:creationId xmlns:a16="http://schemas.microsoft.com/office/drawing/2014/main" id="{C2751C40-764B-E4D8-FCB1-4269A92654BF}"/>
              </a:ext>
            </a:extLst>
          </p:cNvPr>
          <p:cNvSpPr>
            <a:spLocks noChangeAspect="1"/>
          </p:cNvSpPr>
          <p:nvPr/>
        </p:nvSpPr>
        <p:spPr>
          <a:xfrm>
            <a:off x="2676000" y="-118596"/>
            <a:ext cx="6840000" cy="6840000"/>
          </a:xfrm>
          <a:prstGeom prst="ellipse">
            <a:avLst/>
          </a:prstGeom>
          <a:noFill/>
          <a:ln w="127000">
            <a:gradFill>
              <a:gsLst>
                <a:gs pos="0">
                  <a:srgbClr val="4CC283"/>
                </a:gs>
                <a:gs pos="47000">
                  <a:srgbClr val="41CCE8"/>
                </a:gs>
                <a:gs pos="83000">
                  <a:srgbClr val="41CCE8"/>
                </a:gs>
                <a:gs pos="100000">
                  <a:srgbClr val="4CC283"/>
                </a:gs>
              </a:gsLst>
              <a:lin ang="6600000" scaled="0"/>
            </a:gradFill>
          </a:ln>
          <a:effectLst>
            <a:outerShdw blurRad="127000" dist="381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a:extLst>
              <a:ext uri="{FF2B5EF4-FFF2-40B4-BE49-F238E27FC236}">
                <a16:creationId xmlns:a16="http://schemas.microsoft.com/office/drawing/2014/main" id="{7C725B8F-5303-6233-A3C9-1E9C6D766E9C}"/>
              </a:ext>
            </a:extLst>
          </p:cNvPr>
          <p:cNvSpPr>
            <a:spLocks noChangeAspect="1"/>
          </p:cNvSpPr>
          <p:nvPr/>
        </p:nvSpPr>
        <p:spPr>
          <a:xfrm>
            <a:off x="3180000" y="385404"/>
            <a:ext cx="5832000" cy="5832000"/>
          </a:xfrm>
          <a:prstGeom prst="ellipse">
            <a:avLst/>
          </a:prstGeom>
          <a:noFill/>
          <a:ln w="63500">
            <a:gradFill>
              <a:gsLst>
                <a:gs pos="0">
                  <a:srgbClr val="4CC283"/>
                </a:gs>
                <a:gs pos="44000">
                  <a:srgbClr val="41CCE8"/>
                </a:gs>
                <a:gs pos="73000">
                  <a:srgbClr val="41CCE8"/>
                </a:gs>
                <a:gs pos="100000">
                  <a:srgbClr val="4CC283"/>
                </a:gs>
              </a:gsLst>
              <a:lin ang="2400000" scaled="0"/>
            </a:gradFill>
          </a:ln>
          <a:effectLst>
            <a:outerShdw blurRad="127000" dist="381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Группа 2">
            <a:extLst>
              <a:ext uri="{FF2B5EF4-FFF2-40B4-BE49-F238E27FC236}">
                <a16:creationId xmlns:a16="http://schemas.microsoft.com/office/drawing/2014/main" id="{46038AB1-7452-41B6-EA3B-83D6CF29FB8B}"/>
              </a:ext>
            </a:extLst>
          </p:cNvPr>
          <p:cNvGrpSpPr/>
          <p:nvPr/>
        </p:nvGrpSpPr>
        <p:grpSpPr>
          <a:xfrm>
            <a:off x="0" y="5130209"/>
            <a:ext cx="12192001" cy="1727791"/>
            <a:chOff x="0" y="5130209"/>
            <a:chExt cx="12192001" cy="1727791"/>
          </a:xfrm>
        </p:grpSpPr>
        <p:sp>
          <p:nvSpPr>
            <p:cNvPr id="22" name="Прямоугольник 21">
              <a:extLst>
                <a:ext uri="{FF2B5EF4-FFF2-40B4-BE49-F238E27FC236}">
                  <a16:creationId xmlns:a16="http://schemas.microsoft.com/office/drawing/2014/main" id="{05461A28-DD55-5058-B8D9-4BD39D1B99AE}"/>
                </a:ext>
              </a:extLst>
            </p:cNvPr>
            <p:cNvSpPr/>
            <p:nvPr/>
          </p:nvSpPr>
          <p:spPr>
            <a:xfrm>
              <a:off x="0" y="5130209"/>
              <a:ext cx="12192001" cy="1727791"/>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extLst>
                <a:ext uri="{FF2B5EF4-FFF2-40B4-BE49-F238E27FC236}">
                  <a16:creationId xmlns:a16="http://schemas.microsoft.com/office/drawing/2014/main" id="{6BE7F2E7-3270-660C-F0BE-70ACAF23D2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565" y="5441521"/>
              <a:ext cx="4840411" cy="913285"/>
            </a:xfrm>
            <a:prstGeom prst="rect">
              <a:avLst/>
            </a:prstGeom>
          </p:spPr>
        </p:pic>
        <p:sp>
          <p:nvSpPr>
            <p:cNvPr id="15" name="Подзаголовок 2">
              <a:extLst>
                <a:ext uri="{FF2B5EF4-FFF2-40B4-BE49-F238E27FC236}">
                  <a16:creationId xmlns:a16="http://schemas.microsoft.com/office/drawing/2014/main" id="{A5C1AFBD-E879-E4F9-DCC3-F8BE309A0FF7}"/>
                </a:ext>
              </a:extLst>
            </p:cNvPr>
            <p:cNvSpPr txBox="1">
              <a:spLocks/>
            </p:cNvSpPr>
            <p:nvPr/>
          </p:nvSpPr>
          <p:spPr>
            <a:xfrm>
              <a:off x="7868084" y="5316278"/>
              <a:ext cx="3915930" cy="1173422"/>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1800" dirty="0">
                  <a:solidFill>
                    <a:schemeClr val="accent6"/>
                  </a:solidFill>
                </a:rPr>
                <a:t>Орюпин Евгений Викторович</a:t>
              </a:r>
            </a:p>
            <a:p>
              <a:pPr algn="l"/>
              <a:r>
                <a:rPr lang="ru-RU" sz="1800" dirty="0">
                  <a:solidFill>
                    <a:schemeClr val="accent6"/>
                  </a:solidFill>
                </a:rPr>
                <a:t>Генеральный директор </a:t>
              </a:r>
            </a:p>
            <a:p>
              <a:pPr algn="l"/>
              <a:r>
                <a:rPr lang="ru-RU" sz="1800" dirty="0">
                  <a:solidFill>
                    <a:schemeClr val="accent6"/>
                  </a:solidFill>
                </a:rPr>
                <a:t>ООО СЗ «ИНСТЕП», г. Воронеж</a:t>
              </a:r>
            </a:p>
          </p:txBody>
        </p:sp>
      </p:grpSp>
      <p:grpSp>
        <p:nvGrpSpPr>
          <p:cNvPr id="7" name="Группа 6">
            <a:extLst>
              <a:ext uri="{FF2B5EF4-FFF2-40B4-BE49-F238E27FC236}">
                <a16:creationId xmlns:a16="http://schemas.microsoft.com/office/drawing/2014/main" id="{2B19C614-3BA3-EDD4-0DEC-9002E0FC7EB5}"/>
              </a:ext>
            </a:extLst>
          </p:cNvPr>
          <p:cNvGrpSpPr/>
          <p:nvPr/>
        </p:nvGrpSpPr>
        <p:grpSpPr>
          <a:xfrm>
            <a:off x="-2" y="-9"/>
            <a:ext cx="12192001" cy="1222753"/>
            <a:chOff x="-2" y="-9"/>
            <a:chExt cx="12192001" cy="1222753"/>
          </a:xfrm>
        </p:grpSpPr>
        <p:grpSp>
          <p:nvGrpSpPr>
            <p:cNvPr id="2" name="Группа 1">
              <a:extLst>
                <a:ext uri="{FF2B5EF4-FFF2-40B4-BE49-F238E27FC236}">
                  <a16:creationId xmlns:a16="http://schemas.microsoft.com/office/drawing/2014/main" id="{83D233B0-DFD4-6F10-8664-2130B447E0C3}"/>
                </a:ext>
              </a:extLst>
            </p:cNvPr>
            <p:cNvGrpSpPr/>
            <p:nvPr/>
          </p:nvGrpSpPr>
          <p:grpSpPr>
            <a:xfrm>
              <a:off x="-2" y="-9"/>
              <a:ext cx="12192001" cy="1222753"/>
              <a:chOff x="-2" y="-9"/>
              <a:chExt cx="12192001" cy="1222753"/>
            </a:xfrm>
          </p:grpSpPr>
          <p:sp>
            <p:nvSpPr>
              <p:cNvPr id="18" name="Прямоугольник 17">
                <a:extLst>
                  <a:ext uri="{FF2B5EF4-FFF2-40B4-BE49-F238E27FC236}">
                    <a16:creationId xmlns:a16="http://schemas.microsoft.com/office/drawing/2014/main" id="{4B6E1580-D97B-0F12-CE1C-EB961A51E9C8}"/>
                  </a:ext>
                </a:extLst>
              </p:cNvPr>
              <p:cNvSpPr/>
              <p:nvPr/>
            </p:nvSpPr>
            <p:spPr>
              <a:xfrm>
                <a:off x="-2" y="0"/>
                <a:ext cx="12192001" cy="1222744"/>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одзаголовок 2">
                <a:extLst>
                  <a:ext uri="{FF2B5EF4-FFF2-40B4-BE49-F238E27FC236}">
                    <a16:creationId xmlns:a16="http://schemas.microsoft.com/office/drawing/2014/main" id="{D1968663-34DD-3C45-83E1-CE0B3A5BF2C1}"/>
                  </a:ext>
                </a:extLst>
              </p:cNvPr>
              <p:cNvSpPr txBox="1">
                <a:spLocks/>
              </p:cNvSpPr>
              <p:nvPr/>
            </p:nvSpPr>
            <p:spPr>
              <a:xfrm>
                <a:off x="407988" y="368301"/>
                <a:ext cx="4589324" cy="720725"/>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1600" dirty="0">
                    <a:solidFill>
                      <a:schemeClr val="accent6"/>
                    </a:solidFill>
                  </a:rPr>
                  <a:t>Российская строительная неделя 2024</a:t>
                </a:r>
              </a:p>
              <a:p>
                <a:pPr algn="l"/>
                <a:r>
                  <a:rPr lang="ru-RU" sz="1600" dirty="0">
                    <a:solidFill>
                      <a:schemeClr val="accent6"/>
                    </a:solidFill>
                  </a:rPr>
                  <a:t>Форум «Строим будущее России вместе»</a:t>
                </a:r>
              </a:p>
            </p:txBody>
          </p:sp>
          <p:sp>
            <p:nvSpPr>
              <p:cNvPr id="21" name="Прямоугольник: скругленные углы 20">
                <a:extLst>
                  <a:ext uri="{FF2B5EF4-FFF2-40B4-BE49-F238E27FC236}">
                    <a16:creationId xmlns:a16="http://schemas.microsoft.com/office/drawing/2014/main" id="{E66E7662-8CB6-578D-3A64-0E5604E292A0}"/>
                  </a:ext>
                </a:extLst>
              </p:cNvPr>
              <p:cNvSpPr/>
              <p:nvPr/>
            </p:nvSpPr>
            <p:spPr>
              <a:xfrm rot="10800000">
                <a:off x="8381999" y="-9"/>
                <a:ext cx="3809992" cy="1217436"/>
              </a:xfrm>
              <a:prstGeom prst="roundRect">
                <a:avLst>
                  <a:gd name="adj" fmla="val 0"/>
                </a:avLst>
              </a:prstGeom>
              <a:gradFill>
                <a:gsLst>
                  <a:gs pos="0">
                    <a:schemeClr val="accent6">
                      <a:satMod val="103000"/>
                      <a:lumMod val="102000"/>
                      <a:tint val="94000"/>
                    </a:schemeClr>
                  </a:gs>
                  <a:gs pos="50000">
                    <a:schemeClr val="accent6">
                      <a:satMod val="110000"/>
                      <a:lumMod val="100000"/>
                      <a:shade val="100000"/>
                    </a:schemeClr>
                  </a:gs>
                  <a:gs pos="100000">
                    <a:srgbClr val="EFEFEF"/>
                  </a:gs>
                </a:gsLst>
                <a:lin ang="5400000" scaled="0"/>
              </a:gra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9477207F-B179-1A56-0AC7-94CA2A4074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3638" y="494018"/>
                <a:ext cx="2228312" cy="469288"/>
              </a:xfrm>
              <a:prstGeom prst="rect">
                <a:avLst/>
              </a:prstGeom>
            </p:spPr>
          </p:pic>
        </p:grpSp>
        <p:sp>
          <p:nvSpPr>
            <p:cNvPr id="24" name="Равнобедренный треугольник 23">
              <a:extLst>
                <a:ext uri="{FF2B5EF4-FFF2-40B4-BE49-F238E27FC236}">
                  <a16:creationId xmlns:a16="http://schemas.microsoft.com/office/drawing/2014/main" id="{4EE0C7AB-60C1-3118-3AE7-6C4B2CB694B4}"/>
                </a:ext>
              </a:extLst>
            </p:cNvPr>
            <p:cNvSpPr>
              <a:spLocks noChangeAspect="1"/>
            </p:cNvSpPr>
            <p:nvPr/>
          </p:nvSpPr>
          <p:spPr>
            <a:xfrm>
              <a:off x="7255659" y="0"/>
              <a:ext cx="2254586" cy="1217428"/>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a:extLst>
              <a:ext uri="{FF2B5EF4-FFF2-40B4-BE49-F238E27FC236}">
                <a16:creationId xmlns:a16="http://schemas.microsoft.com/office/drawing/2014/main" id="{6D926CA8-AF10-C18B-E7BD-9C764BE10570}"/>
              </a:ext>
            </a:extLst>
          </p:cNvPr>
          <p:cNvGrpSpPr/>
          <p:nvPr/>
        </p:nvGrpSpPr>
        <p:grpSpPr>
          <a:xfrm>
            <a:off x="3608294" y="813698"/>
            <a:ext cx="4975412" cy="4975412"/>
            <a:chOff x="3747247" y="802528"/>
            <a:chExt cx="4975412" cy="4975412"/>
          </a:xfrm>
        </p:grpSpPr>
        <p:sp>
          <p:nvSpPr>
            <p:cNvPr id="9" name="Овал 8">
              <a:extLst>
                <a:ext uri="{FF2B5EF4-FFF2-40B4-BE49-F238E27FC236}">
                  <a16:creationId xmlns:a16="http://schemas.microsoft.com/office/drawing/2014/main" id="{E3708134-25F4-4AD3-1E9F-B4AFCD634A8E}"/>
                </a:ext>
              </a:extLst>
            </p:cNvPr>
            <p:cNvSpPr/>
            <p:nvPr/>
          </p:nvSpPr>
          <p:spPr>
            <a:xfrm>
              <a:off x="3747247" y="802528"/>
              <a:ext cx="4975412" cy="4975412"/>
            </a:xfrm>
            <a:prstGeom prst="ellipse">
              <a:avLst/>
            </a:prstGeom>
            <a:gradFill>
              <a:gsLst>
                <a:gs pos="0">
                  <a:schemeClr val="accent1">
                    <a:lumMod val="5000"/>
                    <a:lumOff val="95000"/>
                  </a:schemeClr>
                </a:gs>
                <a:gs pos="34000">
                  <a:srgbClr val="41CCE8"/>
                </a:gs>
                <a:gs pos="100000">
                  <a:srgbClr val="4CC283"/>
                </a:gs>
              </a:gsLst>
              <a:lin ang="3000000" scaled="0"/>
            </a:gradFill>
            <a:ln>
              <a:noFill/>
            </a:ln>
            <a:effectLst>
              <a:outerShdw blurRad="254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Заголовок 1">
              <a:extLst>
                <a:ext uri="{FF2B5EF4-FFF2-40B4-BE49-F238E27FC236}">
                  <a16:creationId xmlns:a16="http://schemas.microsoft.com/office/drawing/2014/main" id="{30C9B27D-9C1A-F6A8-51CD-FFED4A7148C0}"/>
                </a:ext>
              </a:extLst>
            </p:cNvPr>
            <p:cNvSpPr txBox="1">
              <a:spLocks/>
            </p:cNvSpPr>
            <p:nvPr/>
          </p:nvSpPr>
          <p:spPr>
            <a:xfrm>
              <a:off x="4074953" y="1066436"/>
              <a:ext cx="4320000" cy="4320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ontserrat Medium" pitchFamily="2" charset="-52"/>
                  <a:ea typeface="+mj-ea"/>
                  <a:cs typeface="+mj-cs"/>
                </a:defRPr>
              </a:lvl1pPr>
            </a:lstStyle>
            <a:p>
              <a:pPr>
                <a:lnSpc>
                  <a:spcPct val="150000"/>
                </a:lnSpc>
              </a:pPr>
              <a:r>
                <a:rPr lang="ru-RU" sz="2600" dirty="0">
                  <a:solidFill>
                    <a:schemeClr val="accent6"/>
                  </a:solidFill>
                </a:rPr>
                <a:t>СИСТЕМЫ ПОДЗЕМНОГО ХРАНЕНИЯ ПРИ МУСОРОУДАЛЕНИИ В МНОГОКВАРТИРНЫХ ДОМАХ</a:t>
              </a:r>
            </a:p>
          </p:txBody>
        </p:sp>
      </p:grpSp>
    </p:spTree>
    <p:extLst>
      <p:ext uri="{BB962C8B-B14F-4D97-AF65-F5344CB8AC3E}">
        <p14:creationId xmlns:p14="http://schemas.microsoft.com/office/powerpoint/2010/main" val="11984869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7"/>
                                        </p:tgtEl>
                                      </p:cBhvr>
                                    </p:animEffect>
                                    <p:animScale>
                                      <p:cBhvr>
                                        <p:cTn id="7" dur="250" autoRev="1" fill="hold"/>
                                        <p:tgtEl>
                                          <p:spTgt spid="27"/>
                                        </p:tgtEl>
                                      </p:cBhvr>
                                      <p:by x="105000" y="105000"/>
                                    </p:animScale>
                                  </p:childTnLst>
                                </p:cTn>
                              </p:par>
                              <p:par>
                                <p:cTn id="8" presetID="8" presetClass="emph" presetSubtype="0" repeatCount="indefinite" fill="hold" grpId="0" nodeType="withEffect">
                                  <p:stCondLst>
                                    <p:cond delay="300"/>
                                  </p:stCondLst>
                                  <p:endCondLst>
                                    <p:cond evt="onNext" delay="0">
                                      <p:tgtEl>
                                        <p:sldTgt/>
                                      </p:tgtEl>
                                    </p:cond>
                                  </p:endCondLst>
                                  <p:childTnLst>
                                    <p:animRot by="21600000">
                                      <p:cBhvr>
                                        <p:cTn id="9" dur="2000" fill="hold"/>
                                        <p:tgtEl>
                                          <p:spTgt spid="32"/>
                                        </p:tgtEl>
                                        <p:attrNameLst>
                                          <p:attrName>r</p:attrName>
                                        </p:attrNameLst>
                                      </p:cBhvr>
                                    </p:animRot>
                                  </p:childTnLst>
                                </p:cTn>
                              </p:par>
                              <p:par>
                                <p:cTn id="10" presetID="8" presetClass="emph" presetSubtype="0" repeatCount="indefinite" fill="hold" grpId="0" nodeType="withEffect">
                                  <p:stCondLst>
                                    <p:cond delay="500"/>
                                  </p:stCondLst>
                                  <p:endCondLst>
                                    <p:cond evt="onNext" delay="0">
                                      <p:tgtEl>
                                        <p:sldTgt/>
                                      </p:tgtEl>
                                    </p:cond>
                                  </p:endCondLst>
                                  <p:childTnLst>
                                    <p:animRot by="21600000">
                                      <p:cBhvr>
                                        <p:cTn id="11" dur="2000" fill="hold"/>
                                        <p:tgtEl>
                                          <p:spTgt spid="34"/>
                                        </p:tgtEl>
                                        <p:attrNameLst>
                                          <p:attrName>r</p:attrName>
                                        </p:attrNameLst>
                                      </p:cBhvr>
                                    </p:animRot>
                                  </p:childTnLst>
                                </p:cTn>
                              </p:par>
                              <p:par>
                                <p:cTn id="12" presetID="8" presetClass="emph" presetSubtype="0" repeatCount="indefinite" fill="hold" grpId="0" nodeType="withEffect">
                                  <p:stCondLst>
                                    <p:cond delay="700"/>
                                  </p:stCondLst>
                                  <p:endCondLst>
                                    <p:cond evt="onNext" delay="0">
                                      <p:tgtEl>
                                        <p:sldTgt/>
                                      </p:tgtEl>
                                    </p:cond>
                                  </p:endCondLst>
                                  <p:childTnLst>
                                    <p:animRot by="21600000">
                                      <p:cBhvr>
                                        <p:cTn id="13" dur="2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3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B53B8-6618-5F43-55B1-C8315284D8C2}"/>
            </a:ext>
          </a:extLst>
        </p:cNvPr>
        <p:cNvGrpSpPr/>
        <p:nvPr/>
      </p:nvGrpSpPr>
      <p:grpSpPr>
        <a:xfrm>
          <a:off x="0" y="0"/>
          <a:ext cx="0" cy="0"/>
          <a:chOff x="0" y="0"/>
          <a:chExt cx="0" cy="0"/>
        </a:xfrm>
      </p:grpSpPr>
      <p:sp>
        <p:nvSpPr>
          <p:cNvPr id="60" name="Прямоугольник 59">
            <a:extLst>
              <a:ext uri="{FF2B5EF4-FFF2-40B4-BE49-F238E27FC236}">
                <a16:creationId xmlns:a16="http://schemas.microsoft.com/office/drawing/2014/main" id="{E9F24E19-E664-43E6-C3CF-BE87896730F0}"/>
              </a:ext>
            </a:extLst>
          </p:cNvPr>
          <p:cNvSpPr/>
          <p:nvPr/>
        </p:nvSpPr>
        <p:spPr>
          <a:xfrm>
            <a:off x="7594599" y="0"/>
            <a:ext cx="45974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Заголовок 1">
            <a:extLst>
              <a:ext uri="{FF2B5EF4-FFF2-40B4-BE49-F238E27FC236}">
                <a16:creationId xmlns:a16="http://schemas.microsoft.com/office/drawing/2014/main" id="{42A23F2F-914E-C8F3-5174-90D52B385E5B}"/>
              </a:ext>
            </a:extLst>
          </p:cNvPr>
          <p:cNvSpPr txBox="1">
            <a:spLocks/>
          </p:cNvSpPr>
          <p:nvPr/>
        </p:nvSpPr>
        <p:spPr>
          <a:xfrm>
            <a:off x="407988" y="387773"/>
            <a:ext cx="5688012" cy="1040977"/>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latin typeface="+mj-lt"/>
              </a:rPr>
              <a:t>Недостатки современной наземной контейнерной системы сбора и хранения мусора в МКД</a:t>
            </a:r>
          </a:p>
        </p:txBody>
      </p:sp>
      <p:grpSp>
        <p:nvGrpSpPr>
          <p:cNvPr id="10" name="Группа 9">
            <a:extLst>
              <a:ext uri="{FF2B5EF4-FFF2-40B4-BE49-F238E27FC236}">
                <a16:creationId xmlns:a16="http://schemas.microsoft.com/office/drawing/2014/main" id="{7FCB8246-1A52-A4C9-7A10-86FF8B225B41}"/>
              </a:ext>
            </a:extLst>
          </p:cNvPr>
          <p:cNvGrpSpPr>
            <a:grpSpLocks noChangeAspect="1"/>
          </p:cNvGrpSpPr>
          <p:nvPr/>
        </p:nvGrpSpPr>
        <p:grpSpPr>
          <a:xfrm>
            <a:off x="407986" y="1678129"/>
            <a:ext cx="6296460" cy="4195868"/>
            <a:chOff x="155575" y="1825618"/>
            <a:chExt cx="2834891" cy="1889132"/>
          </a:xfrm>
        </p:grpSpPr>
        <p:grpSp>
          <p:nvGrpSpPr>
            <p:cNvPr id="11" name="Группа 10">
              <a:extLst>
                <a:ext uri="{FF2B5EF4-FFF2-40B4-BE49-F238E27FC236}">
                  <a16:creationId xmlns:a16="http://schemas.microsoft.com/office/drawing/2014/main" id="{1A8CA834-9175-96DC-3A50-1ACCBD0A84D5}"/>
                </a:ext>
              </a:extLst>
            </p:cNvPr>
            <p:cNvGrpSpPr/>
            <p:nvPr/>
          </p:nvGrpSpPr>
          <p:grpSpPr>
            <a:xfrm>
              <a:off x="457311" y="1825618"/>
              <a:ext cx="2533155" cy="1889132"/>
              <a:chOff x="657225" y="2171700"/>
              <a:chExt cx="3371850" cy="2514600"/>
            </a:xfrm>
            <a:effectLst/>
          </p:grpSpPr>
          <p:sp>
            <p:nvSpPr>
              <p:cNvPr id="18" name="Прямоугольник: скругленные углы 17">
                <a:extLst>
                  <a:ext uri="{FF2B5EF4-FFF2-40B4-BE49-F238E27FC236}">
                    <a16:creationId xmlns:a16="http://schemas.microsoft.com/office/drawing/2014/main" id="{6343B2D5-518E-0058-ABC7-F04E3F532FF0}"/>
                  </a:ext>
                </a:extLst>
              </p:cNvPr>
              <p:cNvSpPr/>
              <p:nvPr/>
            </p:nvSpPr>
            <p:spPr>
              <a:xfrm>
                <a:off x="657225" y="2171700"/>
                <a:ext cx="3371850" cy="2514600"/>
              </a:xfrm>
              <a:prstGeom prst="roundRect">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Заголовок 1">
                <a:extLst>
                  <a:ext uri="{FF2B5EF4-FFF2-40B4-BE49-F238E27FC236}">
                    <a16:creationId xmlns:a16="http://schemas.microsoft.com/office/drawing/2014/main" id="{5680C81D-9CE1-BBC4-C3FF-9AD94B6F923D}"/>
                  </a:ext>
                </a:extLst>
              </p:cNvPr>
              <p:cNvSpPr txBox="1">
                <a:spLocks/>
              </p:cNvSpPr>
              <p:nvPr/>
            </p:nvSpPr>
            <p:spPr>
              <a:xfrm>
                <a:off x="781051" y="3986423"/>
                <a:ext cx="3124199" cy="69035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2000" dirty="0">
                    <a:solidFill>
                      <a:schemeClr val="accent6"/>
                    </a:solidFill>
                    <a:latin typeface="+mn-lt"/>
                  </a:rPr>
                  <a:t>Не сохраняют запахи и вредные испарения, трудны в обработке</a:t>
                </a:r>
              </a:p>
            </p:txBody>
          </p:sp>
        </p:grpSp>
        <p:grpSp>
          <p:nvGrpSpPr>
            <p:cNvPr id="13" name="Группа 12">
              <a:extLst>
                <a:ext uri="{FF2B5EF4-FFF2-40B4-BE49-F238E27FC236}">
                  <a16:creationId xmlns:a16="http://schemas.microsoft.com/office/drawing/2014/main" id="{63688DDC-73C7-A35D-8E44-513D8F0FB340}"/>
                </a:ext>
              </a:extLst>
            </p:cNvPr>
            <p:cNvGrpSpPr/>
            <p:nvPr/>
          </p:nvGrpSpPr>
          <p:grpSpPr>
            <a:xfrm>
              <a:off x="155575" y="1863125"/>
              <a:ext cx="702461" cy="702461"/>
              <a:chOff x="255588" y="2221625"/>
              <a:chExt cx="935037" cy="935037"/>
            </a:xfrm>
          </p:grpSpPr>
          <p:sp>
            <p:nvSpPr>
              <p:cNvPr id="16" name="Овал 15">
                <a:extLst>
                  <a:ext uri="{FF2B5EF4-FFF2-40B4-BE49-F238E27FC236}">
                    <a16:creationId xmlns:a16="http://schemas.microsoft.com/office/drawing/2014/main" id="{697C09E3-3D82-5DA3-8761-6C2FA080A57B}"/>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Заголовок 1">
                <a:extLst>
                  <a:ext uri="{FF2B5EF4-FFF2-40B4-BE49-F238E27FC236}">
                    <a16:creationId xmlns:a16="http://schemas.microsoft.com/office/drawing/2014/main" id="{A27A30DB-67FB-489C-4711-A72C33737EE4}"/>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5400" dirty="0">
                    <a:solidFill>
                      <a:schemeClr val="accent6"/>
                    </a:solidFill>
                    <a:latin typeface="Montserrat Black" panose="00000A00000000000000" pitchFamily="2" charset="-52"/>
                  </a:rPr>
                  <a:t>4</a:t>
                </a:r>
              </a:p>
            </p:txBody>
          </p:sp>
        </p:grpSp>
      </p:grpSp>
      <p:pic>
        <p:nvPicPr>
          <p:cNvPr id="15" name="Рисунок 14">
            <a:extLst>
              <a:ext uri="{FF2B5EF4-FFF2-40B4-BE49-F238E27FC236}">
                <a16:creationId xmlns:a16="http://schemas.microsoft.com/office/drawing/2014/main" id="{22652CE3-7989-CEA5-5C5F-9931835DE56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833" b="72250" l="7438" r="87938">
                        <a14:foregroundMark x1="18563" y1="48000" x2="11813" y2="48417"/>
                        <a14:foregroundMark x1="11813" y1="48417" x2="7563" y2="53167"/>
                        <a14:foregroundMark x1="7563" y1="53167" x2="6675" y2="57540"/>
                        <a14:foregroundMark x1="7216" y1="65856" x2="7438" y2="67000"/>
                        <a14:foregroundMark x1="7438" y1="67000" x2="13438" y2="67583"/>
                        <a14:foregroundMark x1="38563" y1="46583" x2="37625" y2="48917"/>
                        <a14:foregroundMark x1="47938" y1="45750" x2="50750" y2="49917"/>
                        <a14:foregroundMark x1="46250" y1="43833" x2="49375" y2="50167"/>
                        <a14:foregroundMark x1="45188" y1="68250" x2="44813" y2="69250"/>
                        <a14:backgroundMark x1="5438" y1="54917" x2="6250" y2="67417"/>
                        <a14:backgroundMark x1="61813" y1="63833" x2="62563" y2="52083"/>
                        <a14:backgroundMark x1="62563" y1="52083" x2="60250" y2="49000"/>
                        <a14:backgroundMark x1="33625" y1="68000" x2="33938" y2="695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3854" t="41643" r="37764" b="28369"/>
          <a:stretch/>
        </p:blipFill>
        <p:spPr>
          <a:xfrm>
            <a:off x="8289894" y="2387367"/>
            <a:ext cx="1466721" cy="565031"/>
          </a:xfrm>
          <a:prstGeom prst="rect">
            <a:avLst/>
          </a:prstGeom>
          <a:effectLst>
            <a:outerShdw blurRad="50800" dist="38100" dir="2700000" algn="tl" rotWithShape="0">
              <a:prstClr val="black">
                <a:alpha val="40000"/>
              </a:prstClr>
            </a:outerShdw>
            <a:softEdge rad="12700"/>
          </a:effectLst>
        </p:spPr>
      </p:pic>
      <p:grpSp>
        <p:nvGrpSpPr>
          <p:cNvPr id="28" name="Группа 27">
            <a:extLst>
              <a:ext uri="{FF2B5EF4-FFF2-40B4-BE49-F238E27FC236}">
                <a16:creationId xmlns:a16="http://schemas.microsoft.com/office/drawing/2014/main" id="{E1186367-0B1B-48D8-DE90-0DF3776DD979}"/>
              </a:ext>
            </a:extLst>
          </p:cNvPr>
          <p:cNvGrpSpPr/>
          <p:nvPr/>
        </p:nvGrpSpPr>
        <p:grpSpPr>
          <a:xfrm>
            <a:off x="8066370" y="2189807"/>
            <a:ext cx="397750" cy="397750"/>
            <a:chOff x="255588" y="2221625"/>
            <a:chExt cx="935037" cy="935037"/>
          </a:xfrm>
        </p:grpSpPr>
        <p:sp>
          <p:nvSpPr>
            <p:cNvPr id="25" name="Овал 24">
              <a:extLst>
                <a:ext uri="{FF2B5EF4-FFF2-40B4-BE49-F238E27FC236}">
                  <a16:creationId xmlns:a16="http://schemas.microsoft.com/office/drawing/2014/main" id="{9214F2BB-2DF4-C92D-0BDF-C70B72F48AE2}"/>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Заголовок 1">
              <a:extLst>
                <a:ext uri="{FF2B5EF4-FFF2-40B4-BE49-F238E27FC236}">
                  <a16:creationId xmlns:a16="http://schemas.microsoft.com/office/drawing/2014/main" id="{23C90FE6-3D53-AACD-8F30-478390F75AB2}"/>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2</a:t>
              </a:r>
            </a:p>
          </p:txBody>
        </p:sp>
      </p:grpSp>
      <p:grpSp>
        <p:nvGrpSpPr>
          <p:cNvPr id="42" name="Группа 41">
            <a:extLst>
              <a:ext uri="{FF2B5EF4-FFF2-40B4-BE49-F238E27FC236}">
                <a16:creationId xmlns:a16="http://schemas.microsoft.com/office/drawing/2014/main" id="{55FC4225-C9D2-1821-5870-899749927F35}"/>
              </a:ext>
            </a:extLst>
          </p:cNvPr>
          <p:cNvGrpSpPr/>
          <p:nvPr/>
        </p:nvGrpSpPr>
        <p:grpSpPr>
          <a:xfrm>
            <a:off x="8057822" y="3324321"/>
            <a:ext cx="397751" cy="397750"/>
            <a:chOff x="255588" y="2221625"/>
            <a:chExt cx="935037" cy="935037"/>
          </a:xfrm>
        </p:grpSpPr>
        <p:sp>
          <p:nvSpPr>
            <p:cNvPr id="43" name="Овал 42">
              <a:extLst>
                <a:ext uri="{FF2B5EF4-FFF2-40B4-BE49-F238E27FC236}">
                  <a16:creationId xmlns:a16="http://schemas.microsoft.com/office/drawing/2014/main" id="{7D18A4C7-0B2D-29B2-4DCA-571C5F330FDF}"/>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Заголовок 1">
              <a:extLst>
                <a:ext uri="{FF2B5EF4-FFF2-40B4-BE49-F238E27FC236}">
                  <a16:creationId xmlns:a16="http://schemas.microsoft.com/office/drawing/2014/main" id="{CD4E3062-2124-1ABE-2E81-783F6A1A5A6E}"/>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3</a:t>
              </a:r>
              <a:endParaRPr lang="ru-RU" sz="2400" dirty="0">
                <a:solidFill>
                  <a:schemeClr val="accent6"/>
                </a:solidFill>
                <a:latin typeface="Montserrat Black" panose="00000A00000000000000" pitchFamily="2" charset="-52"/>
              </a:endParaRPr>
            </a:p>
          </p:txBody>
        </p:sp>
      </p:grpSp>
      <p:pic>
        <p:nvPicPr>
          <p:cNvPr id="49" name="Рисунок 48">
            <a:extLst>
              <a:ext uri="{FF2B5EF4-FFF2-40B4-BE49-F238E27FC236}">
                <a16:creationId xmlns:a16="http://schemas.microsoft.com/office/drawing/2014/main" id="{9290364A-53FB-79F4-510B-41570CF5ADA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9109" b="17299"/>
          <a:stretch/>
        </p:blipFill>
        <p:spPr>
          <a:xfrm>
            <a:off x="8301605" y="3362799"/>
            <a:ext cx="1499094" cy="767260"/>
          </a:xfrm>
          <a:prstGeom prst="rect">
            <a:avLst/>
          </a:prstGeom>
          <a:effectLst>
            <a:outerShdw blurRad="50800" dist="38100" dir="2700000" algn="tl" rotWithShape="0">
              <a:prstClr val="black">
                <a:alpha val="40000"/>
              </a:prstClr>
            </a:outerShdw>
          </a:effectLst>
        </p:spPr>
      </p:pic>
      <p:grpSp>
        <p:nvGrpSpPr>
          <p:cNvPr id="77" name="Группа 76">
            <a:extLst>
              <a:ext uri="{FF2B5EF4-FFF2-40B4-BE49-F238E27FC236}">
                <a16:creationId xmlns:a16="http://schemas.microsoft.com/office/drawing/2014/main" id="{9DA5B640-3C62-4C26-4970-68FF04B332B3}"/>
              </a:ext>
            </a:extLst>
          </p:cNvPr>
          <p:cNvGrpSpPr/>
          <p:nvPr/>
        </p:nvGrpSpPr>
        <p:grpSpPr>
          <a:xfrm>
            <a:off x="10101023" y="2190202"/>
            <a:ext cx="397751" cy="397750"/>
            <a:chOff x="255588" y="2221625"/>
            <a:chExt cx="935037" cy="935037"/>
          </a:xfrm>
        </p:grpSpPr>
        <p:sp>
          <p:nvSpPr>
            <p:cNvPr id="78" name="Овал 77">
              <a:extLst>
                <a:ext uri="{FF2B5EF4-FFF2-40B4-BE49-F238E27FC236}">
                  <a16:creationId xmlns:a16="http://schemas.microsoft.com/office/drawing/2014/main" id="{E2DA68C5-591D-5541-73B2-809DB2E9FA79}"/>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Заголовок 1">
              <a:extLst>
                <a:ext uri="{FF2B5EF4-FFF2-40B4-BE49-F238E27FC236}">
                  <a16:creationId xmlns:a16="http://schemas.microsoft.com/office/drawing/2014/main" id="{D0C7DDE0-73ED-78AF-8E69-96F0FE8FCCE2}"/>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6</a:t>
              </a:r>
            </a:p>
          </p:txBody>
        </p:sp>
      </p:grpSp>
      <p:pic>
        <p:nvPicPr>
          <p:cNvPr id="83" name="Рисунок 82">
            <a:extLst>
              <a:ext uri="{FF2B5EF4-FFF2-40B4-BE49-F238E27FC236}">
                <a16:creationId xmlns:a16="http://schemas.microsoft.com/office/drawing/2014/main" id="{EF02FF82-5F5E-E6D3-4B5D-BD2274A0B3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375" l="4000" r="97417">
                        <a14:foregroundMark x1="9417" y1="16250" x2="3750" y2="21875"/>
                        <a14:foregroundMark x1="3750" y1="21875" x2="2417" y2="32750"/>
                        <a14:foregroundMark x1="2417" y1="32750" x2="4000" y2="65625"/>
                        <a14:foregroundMark x1="4000" y1="65625" x2="9750" y2="68250"/>
                        <a14:foregroundMark x1="72333" y1="23875" x2="57667" y2="23875"/>
                        <a14:foregroundMark x1="64000" y1="90375" x2="59000" y2="89875"/>
                        <a14:foregroundMark x1="60167" y1="74625" x2="58250" y2="84000"/>
                        <a14:foregroundMark x1="58250" y1="84000" x2="58500" y2="84500"/>
                        <a14:foregroundMark x1="49833" y1="69125" x2="50750" y2="78250"/>
                        <a14:foregroundMark x1="50750" y1="78250" x2="50583" y2="78750"/>
                        <a14:foregroundMark x1="26417" y1="71625" x2="28333" y2="77625"/>
                        <a14:foregroundMark x1="86917" y1="82375" x2="94750" y2="78625"/>
                        <a14:foregroundMark x1="94750" y1="78625" x2="93167" y2="25000"/>
                        <a14:foregroundMark x1="93167" y1="25000" x2="88417" y2="23500"/>
                        <a14:foregroundMark x1="97167" y1="48250" x2="97333" y2="59625"/>
                        <a14:foregroundMark x1="97417" y1="74250" x2="97333" y2="77875"/>
                      </a14:backgroundRemoval>
                    </a14:imgEffect>
                  </a14:imgLayer>
                </a14:imgProps>
              </a:ext>
              <a:ext uri="{28A0092B-C50C-407E-A947-70E740481C1C}">
                <a14:useLocalDpi xmlns:a14="http://schemas.microsoft.com/office/drawing/2010/main" val="0"/>
              </a:ext>
            </a:extLst>
          </a:blip>
          <a:stretch>
            <a:fillRect/>
          </a:stretch>
        </p:blipFill>
        <p:spPr>
          <a:xfrm>
            <a:off x="10519902" y="2167299"/>
            <a:ext cx="1251244" cy="834160"/>
          </a:xfrm>
          <a:prstGeom prst="rect">
            <a:avLst/>
          </a:prstGeom>
          <a:effectLst>
            <a:outerShdw blurRad="50800" dist="38100" dir="2700000" algn="tl" rotWithShape="0">
              <a:prstClr val="black">
                <a:alpha val="40000"/>
              </a:prstClr>
            </a:outerShdw>
          </a:effectLst>
        </p:spPr>
      </p:pic>
      <p:grpSp>
        <p:nvGrpSpPr>
          <p:cNvPr id="95" name="Группа 94">
            <a:extLst>
              <a:ext uri="{FF2B5EF4-FFF2-40B4-BE49-F238E27FC236}">
                <a16:creationId xmlns:a16="http://schemas.microsoft.com/office/drawing/2014/main" id="{A99E38A2-5CE4-6E7A-5D2C-4CF2CD135B95}"/>
              </a:ext>
            </a:extLst>
          </p:cNvPr>
          <p:cNvGrpSpPr/>
          <p:nvPr/>
        </p:nvGrpSpPr>
        <p:grpSpPr>
          <a:xfrm>
            <a:off x="10092317" y="4613861"/>
            <a:ext cx="397751" cy="397750"/>
            <a:chOff x="255588" y="2221625"/>
            <a:chExt cx="935037" cy="935037"/>
          </a:xfrm>
        </p:grpSpPr>
        <p:sp>
          <p:nvSpPr>
            <p:cNvPr id="96" name="Овал 95">
              <a:extLst>
                <a:ext uri="{FF2B5EF4-FFF2-40B4-BE49-F238E27FC236}">
                  <a16:creationId xmlns:a16="http://schemas.microsoft.com/office/drawing/2014/main" id="{21813E72-6A3A-81AA-D5B6-B41AA201E21A}"/>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Заголовок 1">
              <a:extLst>
                <a:ext uri="{FF2B5EF4-FFF2-40B4-BE49-F238E27FC236}">
                  <a16:creationId xmlns:a16="http://schemas.microsoft.com/office/drawing/2014/main" id="{03D4C754-2939-B8FF-7F13-0B899740B453}"/>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8</a:t>
              </a:r>
            </a:p>
          </p:txBody>
        </p:sp>
      </p:grpSp>
      <p:pic>
        <p:nvPicPr>
          <p:cNvPr id="101" name="Рисунок 100">
            <a:extLst>
              <a:ext uri="{FF2B5EF4-FFF2-40B4-BE49-F238E27FC236}">
                <a16:creationId xmlns:a16="http://schemas.microsoft.com/office/drawing/2014/main" id="{1D5CE11F-5FAD-9D1E-65BB-6A8E64A16A53}"/>
              </a:ext>
            </a:extLst>
          </p:cNvPr>
          <p:cNvPicPr>
            <a:picLocks noChangeAspect="1"/>
          </p:cNvPicPr>
          <p:nvPr/>
        </p:nvPicPr>
        <p:blipFill rotWithShape="1">
          <a:blip r:embed="rId8">
            <a:extLst>
              <a:ext uri="{28A0092B-C50C-407E-A947-70E740481C1C}">
                <a14:useLocalDpi xmlns:a14="http://schemas.microsoft.com/office/drawing/2010/main" val="0"/>
              </a:ext>
            </a:extLst>
          </a:blip>
          <a:srcRect b="42500"/>
          <a:stretch/>
        </p:blipFill>
        <p:spPr>
          <a:xfrm>
            <a:off x="10505803" y="4681999"/>
            <a:ext cx="1278210" cy="654490"/>
          </a:xfrm>
          <a:prstGeom prst="rect">
            <a:avLst/>
          </a:prstGeom>
          <a:effectLst>
            <a:outerShdw blurRad="50800" dist="38100" dir="2700000" algn="tl" rotWithShape="0">
              <a:prstClr val="black">
                <a:alpha val="40000"/>
              </a:prstClr>
            </a:outerShdw>
          </a:effectLst>
        </p:spPr>
      </p:pic>
      <p:grpSp>
        <p:nvGrpSpPr>
          <p:cNvPr id="24" name="Группа 23">
            <a:extLst>
              <a:ext uri="{FF2B5EF4-FFF2-40B4-BE49-F238E27FC236}">
                <a16:creationId xmlns:a16="http://schemas.microsoft.com/office/drawing/2014/main" id="{B22391FD-51ED-1A2D-08C6-4A812DB211B0}"/>
              </a:ext>
            </a:extLst>
          </p:cNvPr>
          <p:cNvGrpSpPr/>
          <p:nvPr/>
        </p:nvGrpSpPr>
        <p:grpSpPr>
          <a:xfrm>
            <a:off x="8061596" y="1085353"/>
            <a:ext cx="397750" cy="397750"/>
            <a:chOff x="255588" y="2221625"/>
            <a:chExt cx="935037" cy="935037"/>
          </a:xfrm>
        </p:grpSpPr>
        <p:sp>
          <p:nvSpPr>
            <p:cNvPr id="27" name="Овал 26">
              <a:extLst>
                <a:ext uri="{FF2B5EF4-FFF2-40B4-BE49-F238E27FC236}">
                  <a16:creationId xmlns:a16="http://schemas.microsoft.com/office/drawing/2014/main" id="{B8AE9511-BCDB-CF02-1DFF-9770A14F6DC7}"/>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Заголовок 1">
              <a:extLst>
                <a:ext uri="{FF2B5EF4-FFF2-40B4-BE49-F238E27FC236}">
                  <a16:creationId xmlns:a16="http://schemas.microsoft.com/office/drawing/2014/main" id="{1D062098-5D98-4023-1E01-4F19546AC76A}"/>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1</a:t>
              </a:r>
            </a:p>
          </p:txBody>
        </p:sp>
      </p:grpSp>
      <p:pic>
        <p:nvPicPr>
          <p:cNvPr id="32" name="Рисунок 31">
            <a:extLst>
              <a:ext uri="{FF2B5EF4-FFF2-40B4-BE49-F238E27FC236}">
                <a16:creationId xmlns:a16="http://schemas.microsoft.com/office/drawing/2014/main" id="{E9BC3C8E-3872-C953-3A6B-ED027E9C5D4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Effect>
                      <a14:brightnessContrast contrast="20000"/>
                    </a14:imgEffect>
                  </a14:imgLayer>
                </a14:imgProps>
              </a:ext>
              <a:ext uri="{28A0092B-C50C-407E-A947-70E740481C1C}">
                <a14:useLocalDpi xmlns:a14="http://schemas.microsoft.com/office/drawing/2010/main" val="0"/>
              </a:ext>
            </a:extLst>
          </a:blip>
          <a:srcRect l="11728" t="16152" r="8334" b="11008"/>
          <a:stretch/>
        </p:blipFill>
        <p:spPr>
          <a:xfrm flipH="1">
            <a:off x="8520778" y="1040724"/>
            <a:ext cx="1161167" cy="793538"/>
          </a:xfrm>
          <a:prstGeom prst="rect">
            <a:avLst/>
          </a:prstGeom>
          <a:effectLst>
            <a:outerShdw blurRad="50800" dist="38100" dir="2700000" algn="tl" rotWithShape="0">
              <a:prstClr val="black">
                <a:alpha val="40000"/>
              </a:prstClr>
            </a:outerShdw>
          </a:effectLst>
        </p:spPr>
      </p:pic>
      <p:grpSp>
        <p:nvGrpSpPr>
          <p:cNvPr id="81" name="Группа 80">
            <a:extLst>
              <a:ext uri="{FF2B5EF4-FFF2-40B4-BE49-F238E27FC236}">
                <a16:creationId xmlns:a16="http://schemas.microsoft.com/office/drawing/2014/main" id="{DD87B398-9FAF-7D36-1EB3-7B9CDE0144B4}"/>
              </a:ext>
            </a:extLst>
          </p:cNvPr>
          <p:cNvGrpSpPr>
            <a:grpSpLocks noChangeAspect="1"/>
          </p:cNvGrpSpPr>
          <p:nvPr/>
        </p:nvGrpSpPr>
        <p:grpSpPr>
          <a:xfrm>
            <a:off x="11218031" y="5917814"/>
            <a:ext cx="540000" cy="540000"/>
            <a:chOff x="714374" y="2266948"/>
            <a:chExt cx="1008000" cy="1008000"/>
          </a:xfrm>
        </p:grpSpPr>
        <p:sp>
          <p:nvSpPr>
            <p:cNvPr id="82" name="Прямоугольник: скругленные углы 81">
              <a:extLst>
                <a:ext uri="{FF2B5EF4-FFF2-40B4-BE49-F238E27FC236}">
                  <a16:creationId xmlns:a16="http://schemas.microsoft.com/office/drawing/2014/main" id="{93E89FFB-7B82-BF8F-EE02-7B04CDBC6C15}"/>
                </a:ext>
              </a:extLst>
            </p:cNvPr>
            <p:cNvSpPr>
              <a:spLocks noChangeAspect="1"/>
            </p:cNvSpPr>
            <p:nvPr/>
          </p:nvSpPr>
          <p:spPr>
            <a:xfrm>
              <a:off x="714374" y="2266948"/>
              <a:ext cx="1008000" cy="1008000"/>
            </a:xfrm>
            <a:prstGeom prst="roundRect">
              <a:avLst/>
            </a:prstGeom>
            <a:solidFill>
              <a:srgbClr val="EFEFEF"/>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89" name="Рисунок 39">
              <a:extLst>
                <a:ext uri="{FF2B5EF4-FFF2-40B4-BE49-F238E27FC236}">
                  <a16:creationId xmlns:a16="http://schemas.microsoft.com/office/drawing/2014/main" id="{05F3D40E-579C-8E86-CB79-067BD429B3BD}"/>
                </a:ext>
              </a:extLst>
            </p:cNvPr>
            <p:cNvSpPr>
              <a:spLocks noChangeAspect="1"/>
            </p:cNvSpPr>
            <p:nvPr/>
          </p:nvSpPr>
          <p:spPr>
            <a:xfrm>
              <a:off x="813390" y="2410948"/>
              <a:ext cx="809969" cy="720000"/>
            </a:xfrm>
            <a:custGeom>
              <a:avLst/>
              <a:gdLst>
                <a:gd name="connsiteX0" fmla="*/ 1171150 w 1383696"/>
                <a:gd name="connsiteY0" fmla="*/ 1090105 h 1240423"/>
                <a:gd name="connsiteX1" fmla="*/ 1143884 w 1383696"/>
                <a:gd name="connsiteY1" fmla="*/ 1090818 h 1240423"/>
                <a:gd name="connsiteX2" fmla="*/ 977138 w 1383696"/>
                <a:gd name="connsiteY2" fmla="*/ 1240424 h 1240423"/>
                <a:gd name="connsiteX3" fmla="*/ 810320 w 1383696"/>
                <a:gd name="connsiteY3" fmla="*/ 1090105 h 1240423"/>
                <a:gd name="connsiteX4" fmla="*/ 573361 w 1383696"/>
                <a:gd name="connsiteY4" fmla="*/ 1090105 h 1240423"/>
                <a:gd name="connsiteX5" fmla="*/ 406559 w 1383696"/>
                <a:gd name="connsiteY5" fmla="*/ 1240424 h 1240423"/>
                <a:gd name="connsiteX6" fmla="*/ 239756 w 1383696"/>
                <a:gd name="connsiteY6" fmla="*/ 1090105 h 1240423"/>
                <a:gd name="connsiteX7" fmla="*/ 212547 w 1383696"/>
                <a:gd name="connsiteY7" fmla="*/ 1090105 h 1240423"/>
                <a:gd name="connsiteX8" fmla="*/ 131963 w 1383696"/>
                <a:gd name="connsiteY8" fmla="*/ 1010980 h 1240423"/>
                <a:gd name="connsiteX9" fmla="*/ 68925 w 1383696"/>
                <a:gd name="connsiteY9" fmla="*/ 354636 h 1240423"/>
                <a:gd name="connsiteX10" fmla="*/ 41990 w 1383696"/>
                <a:gd name="connsiteY10" fmla="*/ 354636 h 1240423"/>
                <a:gd name="connsiteX11" fmla="*/ 0 w 1383696"/>
                <a:gd name="connsiteY11" fmla="*/ 312646 h 1240423"/>
                <a:gd name="connsiteX12" fmla="*/ 0 w 1383696"/>
                <a:gd name="connsiteY12" fmla="*/ 239343 h 1240423"/>
                <a:gd name="connsiteX13" fmla="*/ 41990 w 1383696"/>
                <a:gd name="connsiteY13" fmla="*/ 197352 h 1240423"/>
                <a:gd name="connsiteX14" fmla="*/ 99767 w 1383696"/>
                <a:gd name="connsiteY14" fmla="*/ 197352 h 1240423"/>
                <a:gd name="connsiteX15" fmla="*/ 192950 w 1383696"/>
                <a:gd name="connsiteY15" fmla="*/ 9024 h 1240423"/>
                <a:gd name="connsiteX16" fmla="*/ 207487 w 1383696"/>
                <a:gd name="connsiteY16" fmla="*/ 8 h 1240423"/>
                <a:gd name="connsiteX17" fmla="*/ 1176210 w 1383696"/>
                <a:gd name="connsiteY17" fmla="*/ 0 h 1240423"/>
                <a:gd name="connsiteX18" fmla="*/ 1190747 w 1383696"/>
                <a:gd name="connsiteY18" fmla="*/ 9024 h 1240423"/>
                <a:gd name="connsiteX19" fmla="*/ 1283938 w 1383696"/>
                <a:gd name="connsiteY19" fmla="*/ 197352 h 1240423"/>
                <a:gd name="connsiteX20" fmla="*/ 1341707 w 1383696"/>
                <a:gd name="connsiteY20" fmla="*/ 197352 h 1240423"/>
                <a:gd name="connsiteX21" fmla="*/ 1383697 w 1383696"/>
                <a:gd name="connsiteY21" fmla="*/ 239343 h 1240423"/>
                <a:gd name="connsiteX22" fmla="*/ 1383697 w 1383696"/>
                <a:gd name="connsiteY22" fmla="*/ 312646 h 1240423"/>
                <a:gd name="connsiteX23" fmla="*/ 1341707 w 1383696"/>
                <a:gd name="connsiteY23" fmla="*/ 354644 h 1240423"/>
                <a:gd name="connsiteX24" fmla="*/ 1314756 w 1383696"/>
                <a:gd name="connsiteY24" fmla="*/ 354644 h 1240423"/>
                <a:gd name="connsiteX25" fmla="*/ 1251718 w 1383696"/>
                <a:gd name="connsiteY25" fmla="*/ 1010997 h 1240423"/>
                <a:gd name="connsiteX26" fmla="*/ 1171134 w 1383696"/>
                <a:gd name="connsiteY26" fmla="*/ 1090113 h 1240423"/>
                <a:gd name="connsiteX27" fmla="*/ 739101 w 1383696"/>
                <a:gd name="connsiteY27" fmla="*/ 629775 h 1240423"/>
                <a:gd name="connsiteX28" fmla="*/ 738485 w 1383696"/>
                <a:gd name="connsiteY28" fmla="*/ 597360 h 1240423"/>
                <a:gd name="connsiteX29" fmla="*/ 798029 w 1383696"/>
                <a:gd name="connsiteY29" fmla="*/ 595082 h 1240423"/>
                <a:gd name="connsiteX30" fmla="*/ 543938 w 1383696"/>
                <a:gd name="connsiteY30" fmla="*/ 698359 h 1240423"/>
                <a:gd name="connsiteX31" fmla="*/ 511506 w 1383696"/>
                <a:gd name="connsiteY31" fmla="*/ 698375 h 1240423"/>
                <a:gd name="connsiteX32" fmla="*/ 812193 w 1383696"/>
                <a:gd name="connsiteY32" fmla="*/ 563534 h 1240423"/>
                <a:gd name="connsiteX33" fmla="*/ 810506 w 1383696"/>
                <a:gd name="connsiteY33" fmla="*/ 519590 h 1240423"/>
                <a:gd name="connsiteX34" fmla="*/ 842913 w 1383696"/>
                <a:gd name="connsiteY34" fmla="*/ 518349 h 1240423"/>
                <a:gd name="connsiteX35" fmla="*/ 846335 w 1383696"/>
                <a:gd name="connsiteY35" fmla="*/ 607219 h 1240423"/>
                <a:gd name="connsiteX36" fmla="*/ 829219 w 1383696"/>
                <a:gd name="connsiteY36" fmla="*/ 626345 h 1240423"/>
                <a:gd name="connsiteX37" fmla="*/ 739093 w 1383696"/>
                <a:gd name="connsiteY37" fmla="*/ 629791 h 1240423"/>
                <a:gd name="connsiteX38" fmla="*/ 568245 w 1383696"/>
                <a:gd name="connsiteY38" fmla="*/ 909552 h 1240423"/>
                <a:gd name="connsiteX39" fmla="*/ 552045 w 1383696"/>
                <a:gd name="connsiteY39" fmla="*/ 893960 h 1240423"/>
                <a:gd name="connsiteX40" fmla="*/ 549362 w 1383696"/>
                <a:gd name="connsiteY40" fmla="*/ 797088 h 1240423"/>
                <a:gd name="connsiteX41" fmla="*/ 566177 w 1383696"/>
                <a:gd name="connsiteY41" fmla="*/ 785932 h 1240423"/>
                <a:gd name="connsiteX42" fmla="*/ 655234 w 1383696"/>
                <a:gd name="connsiteY42" fmla="*/ 782510 h 1240423"/>
                <a:gd name="connsiteX43" fmla="*/ 656474 w 1383696"/>
                <a:gd name="connsiteY43" fmla="*/ 814909 h 1240423"/>
                <a:gd name="connsiteX44" fmla="*/ 603116 w 1383696"/>
                <a:gd name="connsiteY44" fmla="*/ 816960 h 1240423"/>
                <a:gd name="connsiteX45" fmla="*/ 839751 w 1383696"/>
                <a:gd name="connsiteY45" fmla="*/ 698351 h 1240423"/>
                <a:gd name="connsiteX46" fmla="*/ 872183 w 1383696"/>
                <a:gd name="connsiteY46" fmla="*/ 698351 h 1240423"/>
                <a:gd name="connsiteX47" fmla="*/ 582490 w 1383696"/>
                <a:gd name="connsiteY47" fmla="*/ 841795 h 1240423"/>
                <a:gd name="connsiteX48" fmla="*/ 584444 w 1383696"/>
                <a:gd name="connsiteY48" fmla="*/ 892695 h 1240423"/>
                <a:gd name="connsiteX49" fmla="*/ 568245 w 1383696"/>
                <a:gd name="connsiteY49" fmla="*/ 909552 h 1240423"/>
                <a:gd name="connsiteX50" fmla="*/ 406559 w 1383696"/>
                <a:gd name="connsiteY50" fmla="*/ 1150143 h 1240423"/>
                <a:gd name="connsiteX51" fmla="*/ 329145 w 1383696"/>
                <a:gd name="connsiteY51" fmla="*/ 1072713 h 1240423"/>
                <a:gd name="connsiteX52" fmla="*/ 406559 w 1383696"/>
                <a:gd name="connsiteY52" fmla="*/ 995284 h 1240423"/>
                <a:gd name="connsiteX53" fmla="*/ 483988 w 1383696"/>
                <a:gd name="connsiteY53" fmla="*/ 1072713 h 1240423"/>
                <a:gd name="connsiteX54" fmla="*/ 406559 w 1383696"/>
                <a:gd name="connsiteY54" fmla="*/ 1150143 h 1240423"/>
                <a:gd name="connsiteX55" fmla="*/ 406559 w 1383696"/>
                <a:gd name="connsiteY55" fmla="*/ 1027715 h 1240423"/>
                <a:gd name="connsiteX56" fmla="*/ 406559 w 1383696"/>
                <a:gd name="connsiteY56" fmla="*/ 1117688 h 1240423"/>
                <a:gd name="connsiteX57" fmla="*/ 406559 w 1383696"/>
                <a:gd name="connsiteY57" fmla="*/ 1027715 h 1240423"/>
                <a:gd name="connsiteX58" fmla="*/ 977138 w 1383696"/>
                <a:gd name="connsiteY58" fmla="*/ 1150143 h 1240423"/>
                <a:gd name="connsiteX59" fmla="*/ 899709 w 1383696"/>
                <a:gd name="connsiteY59" fmla="*/ 1072713 h 1240423"/>
                <a:gd name="connsiteX60" fmla="*/ 977138 w 1383696"/>
                <a:gd name="connsiteY60" fmla="*/ 995284 h 1240423"/>
                <a:gd name="connsiteX61" fmla="*/ 1054576 w 1383696"/>
                <a:gd name="connsiteY61" fmla="*/ 1072713 h 1240423"/>
                <a:gd name="connsiteX62" fmla="*/ 977138 w 1383696"/>
                <a:gd name="connsiteY62" fmla="*/ 1150143 h 1240423"/>
                <a:gd name="connsiteX63" fmla="*/ 977138 w 1383696"/>
                <a:gd name="connsiteY63" fmla="*/ 1027715 h 1240423"/>
                <a:gd name="connsiteX64" fmla="*/ 977138 w 1383696"/>
                <a:gd name="connsiteY64" fmla="*/ 1117688 h 1240423"/>
                <a:gd name="connsiteX65" fmla="*/ 977138 w 1383696"/>
                <a:gd name="connsiteY65" fmla="*/ 1027715 h 1240423"/>
                <a:gd name="connsiteX66" fmla="*/ 573580 w 1383696"/>
                <a:gd name="connsiteY66" fmla="*/ 1057665 h 1240423"/>
                <a:gd name="connsiteX67" fmla="*/ 810101 w 1383696"/>
                <a:gd name="connsiteY67" fmla="*/ 1057665 h 1240423"/>
                <a:gd name="connsiteX68" fmla="*/ 977138 w 1383696"/>
                <a:gd name="connsiteY68" fmla="*/ 904979 h 1240423"/>
                <a:gd name="connsiteX69" fmla="*/ 1144119 w 1383696"/>
                <a:gd name="connsiteY69" fmla="*/ 1056952 h 1240423"/>
                <a:gd name="connsiteX70" fmla="*/ 1171142 w 1383696"/>
                <a:gd name="connsiteY70" fmla="*/ 1057665 h 1240423"/>
                <a:gd name="connsiteX71" fmla="*/ 1219441 w 1383696"/>
                <a:gd name="connsiteY71" fmla="*/ 1007883 h 1240423"/>
                <a:gd name="connsiteX72" fmla="*/ 1282179 w 1383696"/>
                <a:gd name="connsiteY72" fmla="*/ 354628 h 1240423"/>
                <a:gd name="connsiteX73" fmla="*/ 101510 w 1383696"/>
                <a:gd name="connsiteY73" fmla="*/ 354628 h 1240423"/>
                <a:gd name="connsiteX74" fmla="*/ 164248 w 1383696"/>
                <a:gd name="connsiteY74" fmla="*/ 1007875 h 1240423"/>
                <a:gd name="connsiteX75" fmla="*/ 239505 w 1383696"/>
                <a:gd name="connsiteY75" fmla="*/ 1057917 h 1240423"/>
                <a:gd name="connsiteX76" fmla="*/ 406550 w 1383696"/>
                <a:gd name="connsiteY76" fmla="*/ 904971 h 1240423"/>
                <a:gd name="connsiteX77" fmla="*/ 573572 w 1383696"/>
                <a:gd name="connsiteY77" fmla="*/ 1057657 h 1240423"/>
                <a:gd name="connsiteX78" fmla="*/ 406559 w 1383696"/>
                <a:gd name="connsiteY78" fmla="*/ 937434 h 1240423"/>
                <a:gd name="connsiteX79" fmla="*/ 271288 w 1383696"/>
                <a:gd name="connsiteY79" fmla="*/ 1072705 h 1240423"/>
                <a:gd name="connsiteX80" fmla="*/ 406559 w 1383696"/>
                <a:gd name="connsiteY80" fmla="*/ 1207976 h 1240423"/>
                <a:gd name="connsiteX81" fmla="*/ 541829 w 1383696"/>
                <a:gd name="connsiteY81" fmla="*/ 1072705 h 1240423"/>
                <a:gd name="connsiteX82" fmla="*/ 406559 w 1383696"/>
                <a:gd name="connsiteY82" fmla="*/ 937434 h 1240423"/>
                <a:gd name="connsiteX83" fmla="*/ 1112401 w 1383696"/>
                <a:gd name="connsiteY83" fmla="*/ 1074092 h 1240423"/>
                <a:gd name="connsiteX84" fmla="*/ 977138 w 1383696"/>
                <a:gd name="connsiteY84" fmla="*/ 937434 h 1240423"/>
                <a:gd name="connsiteX85" fmla="*/ 841867 w 1383696"/>
                <a:gd name="connsiteY85" fmla="*/ 1072705 h 1240423"/>
                <a:gd name="connsiteX86" fmla="*/ 977138 w 1383696"/>
                <a:gd name="connsiteY86" fmla="*/ 1207976 h 1240423"/>
                <a:gd name="connsiteX87" fmla="*/ 1112401 w 1383696"/>
                <a:gd name="connsiteY87" fmla="*/ 1074092 h 1240423"/>
                <a:gd name="connsiteX88" fmla="*/ 816701 w 1383696"/>
                <a:gd name="connsiteY88" fmla="*/ 125055 h 1240423"/>
                <a:gd name="connsiteX89" fmla="*/ 566996 w 1383696"/>
                <a:gd name="connsiteY89" fmla="*/ 125055 h 1240423"/>
                <a:gd name="connsiteX90" fmla="*/ 553683 w 1383696"/>
                <a:gd name="connsiteY90" fmla="*/ 118099 h 1240423"/>
                <a:gd name="connsiteX91" fmla="*/ 494083 w 1383696"/>
                <a:gd name="connsiteY91" fmla="*/ 32415 h 1240423"/>
                <a:gd name="connsiteX92" fmla="*/ 217549 w 1383696"/>
                <a:gd name="connsiteY92" fmla="*/ 32415 h 1240423"/>
                <a:gd name="connsiteX93" fmla="*/ 135944 w 1383696"/>
                <a:gd name="connsiteY93" fmla="*/ 197344 h 1240423"/>
                <a:gd name="connsiteX94" fmla="*/ 1247745 w 1383696"/>
                <a:gd name="connsiteY94" fmla="*/ 197344 h 1240423"/>
                <a:gd name="connsiteX95" fmla="*/ 1166140 w 1383696"/>
                <a:gd name="connsiteY95" fmla="*/ 32423 h 1240423"/>
                <a:gd name="connsiteX96" fmla="*/ 889606 w 1383696"/>
                <a:gd name="connsiteY96" fmla="*/ 32423 h 1240423"/>
                <a:gd name="connsiteX97" fmla="*/ 829998 w 1383696"/>
                <a:gd name="connsiteY97" fmla="*/ 118099 h 1240423"/>
                <a:gd name="connsiteX98" fmla="*/ 816701 w 1383696"/>
                <a:gd name="connsiteY98" fmla="*/ 125063 h 1240423"/>
                <a:gd name="connsiteX99" fmla="*/ 533584 w 1383696"/>
                <a:gd name="connsiteY99" fmla="*/ 32415 h 1240423"/>
                <a:gd name="connsiteX100" fmla="*/ 575469 w 1383696"/>
                <a:gd name="connsiteY100" fmla="*/ 92624 h 1240423"/>
                <a:gd name="connsiteX101" fmla="*/ 808236 w 1383696"/>
                <a:gd name="connsiteY101" fmla="*/ 92624 h 1240423"/>
                <a:gd name="connsiteX102" fmla="*/ 850129 w 1383696"/>
                <a:gd name="connsiteY102" fmla="*/ 32415 h 1240423"/>
                <a:gd name="connsiteX103" fmla="*/ 41990 w 1383696"/>
                <a:gd name="connsiteY103" fmla="*/ 229768 h 1240423"/>
                <a:gd name="connsiteX104" fmla="*/ 32431 w 1383696"/>
                <a:gd name="connsiteY104" fmla="*/ 239327 h 1240423"/>
                <a:gd name="connsiteX105" fmla="*/ 32431 w 1383696"/>
                <a:gd name="connsiteY105" fmla="*/ 312629 h 1240423"/>
                <a:gd name="connsiteX106" fmla="*/ 41990 w 1383696"/>
                <a:gd name="connsiteY106" fmla="*/ 322189 h 1240423"/>
                <a:gd name="connsiteX107" fmla="*/ 1341715 w 1383696"/>
                <a:gd name="connsiteY107" fmla="*/ 322189 h 1240423"/>
                <a:gd name="connsiteX108" fmla="*/ 1351274 w 1383696"/>
                <a:gd name="connsiteY108" fmla="*/ 312629 h 1240423"/>
                <a:gd name="connsiteX109" fmla="*/ 1351274 w 1383696"/>
                <a:gd name="connsiteY109" fmla="*/ 239327 h 1240423"/>
                <a:gd name="connsiteX110" fmla="*/ 1341715 w 1383696"/>
                <a:gd name="connsiteY110" fmla="*/ 229768 h 1240423"/>
                <a:gd name="connsiteX111" fmla="*/ 41990 w 1383696"/>
                <a:gd name="connsiteY111" fmla="*/ 229768 h 124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383696" h="1240423">
                  <a:moveTo>
                    <a:pt x="1171150" y="1090105"/>
                  </a:moveTo>
                  <a:cubicBezTo>
                    <a:pt x="1162029" y="1090105"/>
                    <a:pt x="1152527" y="1090753"/>
                    <a:pt x="1143884" y="1090818"/>
                  </a:cubicBezTo>
                  <a:cubicBezTo>
                    <a:pt x="1134819" y="1174807"/>
                    <a:pt x="1063503" y="1240424"/>
                    <a:pt x="977138" y="1240424"/>
                  </a:cubicBezTo>
                  <a:cubicBezTo>
                    <a:pt x="890539" y="1240424"/>
                    <a:pt x="819052" y="1174434"/>
                    <a:pt x="810320" y="1090105"/>
                  </a:cubicBezTo>
                  <a:lnTo>
                    <a:pt x="573361" y="1090105"/>
                  </a:lnTo>
                  <a:cubicBezTo>
                    <a:pt x="564629" y="1174434"/>
                    <a:pt x="493150" y="1240424"/>
                    <a:pt x="406559" y="1240424"/>
                  </a:cubicBezTo>
                  <a:cubicBezTo>
                    <a:pt x="319959" y="1240424"/>
                    <a:pt x="248488" y="1174434"/>
                    <a:pt x="239756" y="1090105"/>
                  </a:cubicBezTo>
                  <a:lnTo>
                    <a:pt x="212547" y="1090105"/>
                  </a:lnTo>
                  <a:cubicBezTo>
                    <a:pt x="170248" y="1090105"/>
                    <a:pt x="136365" y="1056830"/>
                    <a:pt x="131963" y="1010980"/>
                  </a:cubicBezTo>
                  <a:lnTo>
                    <a:pt x="68925" y="354636"/>
                  </a:lnTo>
                  <a:lnTo>
                    <a:pt x="41990" y="354636"/>
                  </a:lnTo>
                  <a:cubicBezTo>
                    <a:pt x="18834" y="354636"/>
                    <a:pt x="0" y="335810"/>
                    <a:pt x="0" y="312646"/>
                  </a:cubicBezTo>
                  <a:lnTo>
                    <a:pt x="0" y="239343"/>
                  </a:lnTo>
                  <a:cubicBezTo>
                    <a:pt x="0" y="216187"/>
                    <a:pt x="18843" y="197352"/>
                    <a:pt x="41990" y="197352"/>
                  </a:cubicBezTo>
                  <a:lnTo>
                    <a:pt x="99767" y="197352"/>
                  </a:lnTo>
                  <a:lnTo>
                    <a:pt x="192950" y="9024"/>
                  </a:lnTo>
                  <a:cubicBezTo>
                    <a:pt x="195682" y="3494"/>
                    <a:pt x="201317" y="8"/>
                    <a:pt x="207487" y="8"/>
                  </a:cubicBezTo>
                  <a:lnTo>
                    <a:pt x="1176210" y="0"/>
                  </a:lnTo>
                  <a:cubicBezTo>
                    <a:pt x="1182380" y="0"/>
                    <a:pt x="1188015" y="3503"/>
                    <a:pt x="1190747" y="9024"/>
                  </a:cubicBezTo>
                  <a:lnTo>
                    <a:pt x="1283938" y="197352"/>
                  </a:lnTo>
                  <a:lnTo>
                    <a:pt x="1341707" y="197352"/>
                  </a:lnTo>
                  <a:cubicBezTo>
                    <a:pt x="1364871" y="197352"/>
                    <a:pt x="1383697" y="216187"/>
                    <a:pt x="1383697" y="239343"/>
                  </a:cubicBezTo>
                  <a:lnTo>
                    <a:pt x="1383697" y="312646"/>
                  </a:lnTo>
                  <a:cubicBezTo>
                    <a:pt x="1383697" y="335802"/>
                    <a:pt x="1364871" y="354644"/>
                    <a:pt x="1341707" y="354644"/>
                  </a:cubicBezTo>
                  <a:lnTo>
                    <a:pt x="1314756" y="354644"/>
                  </a:lnTo>
                  <a:lnTo>
                    <a:pt x="1251718" y="1010997"/>
                  </a:lnTo>
                  <a:cubicBezTo>
                    <a:pt x="1247315" y="1056822"/>
                    <a:pt x="1213417" y="1090113"/>
                    <a:pt x="1171134" y="1090113"/>
                  </a:cubicBezTo>
                  <a:close/>
                  <a:moveTo>
                    <a:pt x="739101" y="629775"/>
                  </a:moveTo>
                  <a:cubicBezTo>
                    <a:pt x="718191" y="629775"/>
                    <a:pt x="717518" y="598171"/>
                    <a:pt x="738485" y="597360"/>
                  </a:cubicBezTo>
                  <a:lnTo>
                    <a:pt x="798029" y="595082"/>
                  </a:lnTo>
                  <a:cubicBezTo>
                    <a:pt x="710878" y="503407"/>
                    <a:pt x="543905" y="561556"/>
                    <a:pt x="543938" y="698359"/>
                  </a:cubicBezTo>
                  <a:cubicBezTo>
                    <a:pt x="543946" y="719723"/>
                    <a:pt x="511506" y="719715"/>
                    <a:pt x="511506" y="698375"/>
                  </a:cubicBezTo>
                  <a:cubicBezTo>
                    <a:pt x="511506" y="536340"/>
                    <a:pt x="703726" y="464602"/>
                    <a:pt x="812193" y="563534"/>
                  </a:cubicBezTo>
                  <a:lnTo>
                    <a:pt x="810506" y="519590"/>
                  </a:lnTo>
                  <a:cubicBezTo>
                    <a:pt x="809679" y="498242"/>
                    <a:pt x="842095" y="496977"/>
                    <a:pt x="842913" y="518349"/>
                  </a:cubicBezTo>
                  <a:lnTo>
                    <a:pt x="846335" y="607219"/>
                  </a:lnTo>
                  <a:cubicBezTo>
                    <a:pt x="847681" y="618294"/>
                    <a:pt x="840181" y="626264"/>
                    <a:pt x="829219" y="626345"/>
                  </a:cubicBezTo>
                  <a:lnTo>
                    <a:pt x="739093" y="629791"/>
                  </a:lnTo>
                  <a:close/>
                  <a:moveTo>
                    <a:pt x="568245" y="909552"/>
                  </a:moveTo>
                  <a:cubicBezTo>
                    <a:pt x="559577" y="909552"/>
                    <a:pt x="552386" y="902692"/>
                    <a:pt x="552045" y="893960"/>
                  </a:cubicBezTo>
                  <a:cubicBezTo>
                    <a:pt x="551559" y="881482"/>
                    <a:pt x="547075" y="802999"/>
                    <a:pt x="549362" y="797088"/>
                  </a:cubicBezTo>
                  <a:cubicBezTo>
                    <a:pt x="552362" y="789361"/>
                    <a:pt x="558191" y="785851"/>
                    <a:pt x="566177" y="785932"/>
                  </a:cubicBezTo>
                  <a:lnTo>
                    <a:pt x="655234" y="782510"/>
                  </a:lnTo>
                  <a:cubicBezTo>
                    <a:pt x="676468" y="781667"/>
                    <a:pt x="677871" y="814090"/>
                    <a:pt x="656474" y="814909"/>
                  </a:cubicBezTo>
                  <a:lnTo>
                    <a:pt x="603116" y="816960"/>
                  </a:lnTo>
                  <a:cubicBezTo>
                    <a:pt x="695221" y="887085"/>
                    <a:pt x="839751" y="824403"/>
                    <a:pt x="839751" y="698351"/>
                  </a:cubicBezTo>
                  <a:cubicBezTo>
                    <a:pt x="839751" y="677003"/>
                    <a:pt x="872183" y="677011"/>
                    <a:pt x="872183" y="698351"/>
                  </a:cubicBezTo>
                  <a:cubicBezTo>
                    <a:pt x="872199" y="848143"/>
                    <a:pt x="699802" y="931475"/>
                    <a:pt x="582490" y="841795"/>
                  </a:cubicBezTo>
                  <a:lnTo>
                    <a:pt x="584444" y="892695"/>
                  </a:lnTo>
                  <a:cubicBezTo>
                    <a:pt x="584793" y="901922"/>
                    <a:pt x="577374" y="909552"/>
                    <a:pt x="568245" y="909552"/>
                  </a:cubicBezTo>
                  <a:close/>
                  <a:moveTo>
                    <a:pt x="406559" y="1150143"/>
                  </a:moveTo>
                  <a:cubicBezTo>
                    <a:pt x="363871" y="1150143"/>
                    <a:pt x="329145" y="1115401"/>
                    <a:pt x="329145" y="1072713"/>
                  </a:cubicBezTo>
                  <a:cubicBezTo>
                    <a:pt x="329145" y="1030026"/>
                    <a:pt x="363871" y="995284"/>
                    <a:pt x="406559" y="995284"/>
                  </a:cubicBezTo>
                  <a:cubicBezTo>
                    <a:pt x="449262" y="995284"/>
                    <a:pt x="483988" y="1030026"/>
                    <a:pt x="483988" y="1072713"/>
                  </a:cubicBezTo>
                  <a:cubicBezTo>
                    <a:pt x="483988" y="1115401"/>
                    <a:pt x="449262" y="1150143"/>
                    <a:pt x="406559" y="1150143"/>
                  </a:cubicBezTo>
                  <a:close/>
                  <a:moveTo>
                    <a:pt x="406559" y="1027715"/>
                  </a:moveTo>
                  <a:cubicBezTo>
                    <a:pt x="347339" y="1027715"/>
                    <a:pt x="347323" y="1117688"/>
                    <a:pt x="406559" y="1117688"/>
                  </a:cubicBezTo>
                  <a:cubicBezTo>
                    <a:pt x="465786" y="1117688"/>
                    <a:pt x="465786" y="1027715"/>
                    <a:pt x="406559" y="1027715"/>
                  </a:cubicBezTo>
                  <a:close/>
                  <a:moveTo>
                    <a:pt x="977138" y="1150143"/>
                  </a:moveTo>
                  <a:cubicBezTo>
                    <a:pt x="934451" y="1150143"/>
                    <a:pt x="899709" y="1115401"/>
                    <a:pt x="899709" y="1072713"/>
                  </a:cubicBezTo>
                  <a:cubicBezTo>
                    <a:pt x="899709" y="1030026"/>
                    <a:pt x="934443" y="995284"/>
                    <a:pt x="977138" y="995284"/>
                  </a:cubicBezTo>
                  <a:cubicBezTo>
                    <a:pt x="1019842" y="995284"/>
                    <a:pt x="1054576" y="1030026"/>
                    <a:pt x="1054576" y="1072713"/>
                  </a:cubicBezTo>
                  <a:cubicBezTo>
                    <a:pt x="1054576" y="1115401"/>
                    <a:pt x="1019842" y="1150143"/>
                    <a:pt x="977138" y="1150143"/>
                  </a:cubicBezTo>
                  <a:close/>
                  <a:moveTo>
                    <a:pt x="977138" y="1027715"/>
                  </a:moveTo>
                  <a:cubicBezTo>
                    <a:pt x="917927" y="1027715"/>
                    <a:pt x="917927" y="1117688"/>
                    <a:pt x="977138" y="1117688"/>
                  </a:cubicBezTo>
                  <a:cubicBezTo>
                    <a:pt x="1036366" y="1117688"/>
                    <a:pt x="1036366" y="1027715"/>
                    <a:pt x="977138" y="1027715"/>
                  </a:cubicBezTo>
                  <a:close/>
                  <a:moveTo>
                    <a:pt x="573580" y="1057665"/>
                  </a:moveTo>
                  <a:lnTo>
                    <a:pt x="810101" y="1057665"/>
                  </a:lnTo>
                  <a:cubicBezTo>
                    <a:pt x="817731" y="972209"/>
                    <a:pt x="889720" y="904979"/>
                    <a:pt x="977138" y="904979"/>
                  </a:cubicBezTo>
                  <a:cubicBezTo>
                    <a:pt x="1064314" y="904979"/>
                    <a:pt x="1136157" y="971836"/>
                    <a:pt x="1144119" y="1056952"/>
                  </a:cubicBezTo>
                  <a:cubicBezTo>
                    <a:pt x="1152697" y="1057025"/>
                    <a:pt x="1162110" y="1057665"/>
                    <a:pt x="1171142" y="1057665"/>
                  </a:cubicBezTo>
                  <a:cubicBezTo>
                    <a:pt x="1199706" y="1057665"/>
                    <a:pt x="1217065" y="1032620"/>
                    <a:pt x="1219441" y="1007883"/>
                  </a:cubicBezTo>
                  <a:lnTo>
                    <a:pt x="1282179" y="354628"/>
                  </a:lnTo>
                  <a:lnTo>
                    <a:pt x="101510" y="354628"/>
                  </a:lnTo>
                  <a:lnTo>
                    <a:pt x="164248" y="1007875"/>
                  </a:lnTo>
                  <a:cubicBezTo>
                    <a:pt x="169024" y="1057617"/>
                    <a:pt x="206101" y="1058598"/>
                    <a:pt x="239505" y="1057917"/>
                  </a:cubicBezTo>
                  <a:cubicBezTo>
                    <a:pt x="247013" y="972339"/>
                    <a:pt x="319059" y="904971"/>
                    <a:pt x="406550" y="904971"/>
                  </a:cubicBezTo>
                  <a:cubicBezTo>
                    <a:pt x="493953" y="904971"/>
                    <a:pt x="565942" y="972201"/>
                    <a:pt x="573572" y="1057657"/>
                  </a:cubicBezTo>
                  <a:close/>
                  <a:moveTo>
                    <a:pt x="406559" y="937434"/>
                  </a:moveTo>
                  <a:cubicBezTo>
                    <a:pt x="331967" y="937434"/>
                    <a:pt x="271288" y="998113"/>
                    <a:pt x="271288" y="1072705"/>
                  </a:cubicBezTo>
                  <a:cubicBezTo>
                    <a:pt x="271288" y="1147297"/>
                    <a:pt x="331975" y="1207976"/>
                    <a:pt x="406559" y="1207976"/>
                  </a:cubicBezTo>
                  <a:cubicBezTo>
                    <a:pt x="481151" y="1207976"/>
                    <a:pt x="541829" y="1147289"/>
                    <a:pt x="541829" y="1072705"/>
                  </a:cubicBezTo>
                  <a:cubicBezTo>
                    <a:pt x="541829" y="998113"/>
                    <a:pt x="481151" y="937434"/>
                    <a:pt x="406559" y="937434"/>
                  </a:cubicBezTo>
                  <a:close/>
                  <a:moveTo>
                    <a:pt x="1112401" y="1074092"/>
                  </a:moveTo>
                  <a:cubicBezTo>
                    <a:pt x="1111217" y="995900"/>
                    <a:pt x="1051560" y="937434"/>
                    <a:pt x="977138" y="937434"/>
                  </a:cubicBezTo>
                  <a:cubicBezTo>
                    <a:pt x="902546" y="937434"/>
                    <a:pt x="841867" y="998113"/>
                    <a:pt x="841867" y="1072705"/>
                  </a:cubicBezTo>
                  <a:cubicBezTo>
                    <a:pt x="841867" y="1147297"/>
                    <a:pt x="902546" y="1207976"/>
                    <a:pt x="977138" y="1207976"/>
                  </a:cubicBezTo>
                  <a:cubicBezTo>
                    <a:pt x="1051276" y="1207976"/>
                    <a:pt x="1111655" y="1148043"/>
                    <a:pt x="1112401" y="1074092"/>
                  </a:cubicBezTo>
                  <a:close/>
                  <a:moveTo>
                    <a:pt x="816701" y="125055"/>
                  </a:moveTo>
                  <a:lnTo>
                    <a:pt x="566996" y="125055"/>
                  </a:lnTo>
                  <a:cubicBezTo>
                    <a:pt x="561694" y="125055"/>
                    <a:pt x="556707" y="122461"/>
                    <a:pt x="553683" y="118099"/>
                  </a:cubicBezTo>
                  <a:lnTo>
                    <a:pt x="494083" y="32415"/>
                  </a:lnTo>
                  <a:lnTo>
                    <a:pt x="217549" y="32415"/>
                  </a:lnTo>
                  <a:lnTo>
                    <a:pt x="135944" y="197344"/>
                  </a:lnTo>
                  <a:lnTo>
                    <a:pt x="1247745" y="197344"/>
                  </a:lnTo>
                  <a:lnTo>
                    <a:pt x="1166140" y="32423"/>
                  </a:lnTo>
                  <a:lnTo>
                    <a:pt x="889606" y="32423"/>
                  </a:lnTo>
                  <a:lnTo>
                    <a:pt x="829998" y="118099"/>
                  </a:lnTo>
                  <a:cubicBezTo>
                    <a:pt x="826982" y="122461"/>
                    <a:pt x="822020" y="125063"/>
                    <a:pt x="816701" y="125063"/>
                  </a:cubicBezTo>
                  <a:close/>
                  <a:moveTo>
                    <a:pt x="533584" y="32415"/>
                  </a:moveTo>
                  <a:lnTo>
                    <a:pt x="575469" y="92624"/>
                  </a:lnTo>
                  <a:lnTo>
                    <a:pt x="808236" y="92624"/>
                  </a:lnTo>
                  <a:lnTo>
                    <a:pt x="850129" y="32415"/>
                  </a:lnTo>
                  <a:close/>
                  <a:moveTo>
                    <a:pt x="41990" y="229768"/>
                  </a:moveTo>
                  <a:cubicBezTo>
                    <a:pt x="36810" y="229768"/>
                    <a:pt x="32431" y="234146"/>
                    <a:pt x="32431" y="239327"/>
                  </a:cubicBezTo>
                  <a:lnTo>
                    <a:pt x="32431" y="312629"/>
                  </a:lnTo>
                  <a:cubicBezTo>
                    <a:pt x="32431" y="317810"/>
                    <a:pt x="36810" y="322189"/>
                    <a:pt x="41990" y="322189"/>
                  </a:cubicBezTo>
                  <a:lnTo>
                    <a:pt x="1341715" y="322189"/>
                  </a:lnTo>
                  <a:cubicBezTo>
                    <a:pt x="1346896" y="322189"/>
                    <a:pt x="1351274" y="317810"/>
                    <a:pt x="1351274" y="312629"/>
                  </a:cubicBezTo>
                  <a:lnTo>
                    <a:pt x="1351274" y="239327"/>
                  </a:lnTo>
                  <a:cubicBezTo>
                    <a:pt x="1351274" y="234146"/>
                    <a:pt x="1346896" y="229768"/>
                    <a:pt x="1341715" y="229768"/>
                  </a:cubicBezTo>
                  <a:lnTo>
                    <a:pt x="41990" y="229768"/>
                  </a:lnTo>
                  <a:close/>
                </a:path>
              </a:pathLst>
            </a:custGeom>
            <a:solidFill>
              <a:schemeClr val="accent2"/>
            </a:solidFill>
            <a:ln w="0" cap="flat">
              <a:solidFill>
                <a:schemeClr val="accent2"/>
              </a:solidFill>
              <a:prstDash val="solid"/>
              <a:miter/>
            </a:ln>
          </p:spPr>
          <p:txBody>
            <a:bodyPr rtlCol="0" anchor="ctr"/>
            <a:lstStyle/>
            <a:p>
              <a:endParaRPr lang="ru-RU"/>
            </a:p>
          </p:txBody>
        </p:sp>
      </p:grpSp>
      <p:grpSp>
        <p:nvGrpSpPr>
          <p:cNvPr id="22" name="Группа 21">
            <a:extLst>
              <a:ext uri="{FF2B5EF4-FFF2-40B4-BE49-F238E27FC236}">
                <a16:creationId xmlns:a16="http://schemas.microsoft.com/office/drawing/2014/main" id="{4FEFC092-2E93-0ECE-4391-657113A3BA5A}"/>
              </a:ext>
            </a:extLst>
          </p:cNvPr>
          <p:cNvGrpSpPr/>
          <p:nvPr/>
        </p:nvGrpSpPr>
        <p:grpSpPr>
          <a:xfrm>
            <a:off x="8049572" y="4616149"/>
            <a:ext cx="397750" cy="397750"/>
            <a:chOff x="255588" y="2221625"/>
            <a:chExt cx="935037" cy="935037"/>
          </a:xfrm>
        </p:grpSpPr>
        <p:sp>
          <p:nvSpPr>
            <p:cNvPr id="40" name="Овал 39">
              <a:extLst>
                <a:ext uri="{FF2B5EF4-FFF2-40B4-BE49-F238E27FC236}">
                  <a16:creationId xmlns:a16="http://schemas.microsoft.com/office/drawing/2014/main" id="{5105914E-5671-3DBE-F7F7-866D421E9682}"/>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Заголовок 1">
              <a:extLst>
                <a:ext uri="{FF2B5EF4-FFF2-40B4-BE49-F238E27FC236}">
                  <a16:creationId xmlns:a16="http://schemas.microsoft.com/office/drawing/2014/main" id="{9160F3D3-42CC-1A90-5D48-518D1D7F2B68}"/>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4</a:t>
              </a:r>
            </a:p>
          </p:txBody>
        </p:sp>
      </p:grpSp>
      <p:pic>
        <p:nvPicPr>
          <p:cNvPr id="38" name="Рисунок 37">
            <a:extLst>
              <a:ext uri="{FF2B5EF4-FFF2-40B4-BE49-F238E27FC236}">
                <a16:creationId xmlns:a16="http://schemas.microsoft.com/office/drawing/2014/main" id="{9944C3A7-859D-3831-40CA-C19F5B0CF18D}"/>
              </a:ext>
            </a:extLst>
          </p:cNvPr>
          <p:cNvPicPr>
            <a:picLocks noChangeAspect="1"/>
          </p:cNvPicPr>
          <p:nvPr/>
        </p:nvPicPr>
        <p:blipFill rotWithShape="1">
          <a:blip r:embed="rId11">
            <a:extLst>
              <a:ext uri="{28A0092B-C50C-407E-A947-70E740481C1C}">
                <a14:useLocalDpi xmlns:a14="http://schemas.microsoft.com/office/drawing/2010/main" val="0"/>
              </a:ext>
            </a:extLst>
          </a:blip>
          <a:srcRect b="22222"/>
          <a:stretch/>
        </p:blipFill>
        <p:spPr>
          <a:xfrm>
            <a:off x="8436146" y="4474566"/>
            <a:ext cx="1228774" cy="851063"/>
          </a:xfrm>
          <a:prstGeom prst="rect">
            <a:avLst/>
          </a:prstGeom>
          <a:effectLst>
            <a:outerShdw blurRad="50800" dist="38100" dir="2700000" algn="tl" rotWithShape="0">
              <a:prstClr val="black">
                <a:alpha val="40000"/>
              </a:prstClr>
            </a:outerShdw>
          </a:effectLst>
        </p:spPr>
      </p:pic>
      <p:grpSp>
        <p:nvGrpSpPr>
          <p:cNvPr id="47" name="Группа 46">
            <a:extLst>
              <a:ext uri="{FF2B5EF4-FFF2-40B4-BE49-F238E27FC236}">
                <a16:creationId xmlns:a16="http://schemas.microsoft.com/office/drawing/2014/main" id="{804CD3B1-3ACA-B8FC-36FB-73C8516932DA}"/>
              </a:ext>
            </a:extLst>
          </p:cNvPr>
          <p:cNvGrpSpPr/>
          <p:nvPr/>
        </p:nvGrpSpPr>
        <p:grpSpPr>
          <a:xfrm>
            <a:off x="10092317" y="3326162"/>
            <a:ext cx="397751" cy="397751"/>
            <a:chOff x="255588" y="2221625"/>
            <a:chExt cx="935037" cy="935037"/>
          </a:xfrm>
        </p:grpSpPr>
        <p:sp>
          <p:nvSpPr>
            <p:cNvPr id="56" name="Овал 55">
              <a:extLst>
                <a:ext uri="{FF2B5EF4-FFF2-40B4-BE49-F238E27FC236}">
                  <a16:creationId xmlns:a16="http://schemas.microsoft.com/office/drawing/2014/main" id="{8211A20E-0BD7-E055-9D1E-659FDA185B25}"/>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Заголовок 1">
              <a:extLst>
                <a:ext uri="{FF2B5EF4-FFF2-40B4-BE49-F238E27FC236}">
                  <a16:creationId xmlns:a16="http://schemas.microsoft.com/office/drawing/2014/main" id="{FAD85D8E-C39A-DABD-A832-DFFD1BDBFBA1}"/>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7</a:t>
              </a:r>
            </a:p>
          </p:txBody>
        </p:sp>
      </p:grpSp>
      <p:pic>
        <p:nvPicPr>
          <p:cNvPr id="54" name="Рисунок 53">
            <a:extLst>
              <a:ext uri="{FF2B5EF4-FFF2-40B4-BE49-F238E27FC236}">
                <a16:creationId xmlns:a16="http://schemas.microsoft.com/office/drawing/2014/main" id="{03AFF80A-0632-266C-8ED1-006511CDF2A1}"/>
              </a:ext>
            </a:extLst>
          </p:cNvPr>
          <p:cNvPicPr>
            <a:picLocks noChangeAspect="1"/>
          </p:cNvPicPr>
          <p:nvPr/>
        </p:nvPicPr>
        <p:blipFill rotWithShape="1">
          <a:blip r:embed="rId12">
            <a:extLst>
              <a:ext uri="{28A0092B-C50C-407E-A947-70E740481C1C}">
                <a14:useLocalDpi xmlns:a14="http://schemas.microsoft.com/office/drawing/2010/main" val="0"/>
              </a:ext>
            </a:extLst>
          </a:blip>
          <a:srcRect b="21435"/>
          <a:stretch/>
        </p:blipFill>
        <p:spPr>
          <a:xfrm>
            <a:off x="10536722" y="3258314"/>
            <a:ext cx="1156336" cy="808994"/>
          </a:xfrm>
          <a:prstGeom prst="rect">
            <a:avLst/>
          </a:prstGeom>
          <a:effectLst>
            <a:outerShdw blurRad="50800" dist="38100" dir="2700000" algn="tl" rotWithShape="0">
              <a:prstClr val="black">
                <a:alpha val="40000"/>
              </a:prstClr>
            </a:outerShdw>
          </a:effectLst>
        </p:spPr>
      </p:pic>
      <p:grpSp>
        <p:nvGrpSpPr>
          <p:cNvPr id="55" name="Группа 54">
            <a:extLst>
              <a:ext uri="{FF2B5EF4-FFF2-40B4-BE49-F238E27FC236}">
                <a16:creationId xmlns:a16="http://schemas.microsoft.com/office/drawing/2014/main" id="{F1915091-1E24-1F33-A061-CD8878CCC356}"/>
              </a:ext>
            </a:extLst>
          </p:cNvPr>
          <p:cNvGrpSpPr/>
          <p:nvPr/>
        </p:nvGrpSpPr>
        <p:grpSpPr>
          <a:xfrm>
            <a:off x="10102490" y="1082428"/>
            <a:ext cx="397751" cy="397750"/>
            <a:chOff x="255588" y="2221625"/>
            <a:chExt cx="935037" cy="935037"/>
          </a:xfrm>
        </p:grpSpPr>
        <p:sp>
          <p:nvSpPr>
            <p:cNvPr id="61" name="Овал 60">
              <a:extLst>
                <a:ext uri="{FF2B5EF4-FFF2-40B4-BE49-F238E27FC236}">
                  <a16:creationId xmlns:a16="http://schemas.microsoft.com/office/drawing/2014/main" id="{2C9F0B50-F134-D5E7-E3A0-C258A9281A5F}"/>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Заголовок 1">
              <a:extLst>
                <a:ext uri="{FF2B5EF4-FFF2-40B4-BE49-F238E27FC236}">
                  <a16:creationId xmlns:a16="http://schemas.microsoft.com/office/drawing/2014/main" id="{482BF327-5027-992F-2879-9549BF15AF75}"/>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5</a:t>
              </a:r>
            </a:p>
          </p:txBody>
        </p:sp>
      </p:grpSp>
      <p:sp>
        <p:nvSpPr>
          <p:cNvPr id="8" name="Прямоугольник: скругленные углы 7">
            <a:extLst>
              <a:ext uri="{FF2B5EF4-FFF2-40B4-BE49-F238E27FC236}">
                <a16:creationId xmlns:a16="http://schemas.microsoft.com/office/drawing/2014/main" id="{569714E2-4FE7-1BE6-FA59-064189883544}"/>
              </a:ext>
            </a:extLst>
          </p:cNvPr>
          <p:cNvSpPr/>
          <p:nvPr/>
        </p:nvSpPr>
        <p:spPr>
          <a:xfrm>
            <a:off x="7934528" y="4420164"/>
            <a:ext cx="1872000" cy="1106198"/>
          </a:xfrm>
          <a:prstGeom prst="roundRect">
            <a:avLst/>
          </a:prstGeom>
          <a:noFill/>
          <a:ln w="38100">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ru-RU" dirty="0"/>
          </a:p>
        </p:txBody>
      </p:sp>
      <p:pic>
        <p:nvPicPr>
          <p:cNvPr id="3" name="Рисунок 2">
            <a:extLst>
              <a:ext uri="{FF2B5EF4-FFF2-40B4-BE49-F238E27FC236}">
                <a16:creationId xmlns:a16="http://schemas.microsoft.com/office/drawing/2014/main" id="{2A9D9629-D6C7-F186-1DD4-AC3E538278D5}"/>
              </a:ext>
            </a:extLst>
          </p:cNvPr>
          <p:cNvPicPr>
            <a:picLocks noChangeAspect="1"/>
          </p:cNvPicPr>
          <p:nvPr/>
        </p:nvPicPr>
        <p:blipFill rotWithShape="1">
          <a:blip r:embed="rId11">
            <a:extLst>
              <a:ext uri="{28A0092B-C50C-407E-A947-70E740481C1C}">
                <a14:useLocalDpi xmlns:a14="http://schemas.microsoft.com/office/drawing/2010/main" val="0"/>
              </a:ext>
            </a:extLst>
          </a:blip>
          <a:srcRect b="22222"/>
          <a:stretch/>
        </p:blipFill>
        <p:spPr>
          <a:xfrm>
            <a:off x="1936940" y="1167960"/>
            <a:ext cx="5366143" cy="3716652"/>
          </a:xfrm>
          <a:prstGeom prst="rect">
            <a:avLst/>
          </a:prstGeom>
          <a:effectLst>
            <a:outerShdw blurRad="50800" dist="38100" dir="2700000" algn="tl" rotWithShape="0">
              <a:prstClr val="black">
                <a:alpha val="40000"/>
              </a:prstClr>
            </a:outerShdw>
          </a:effectLst>
        </p:spPr>
      </p:pic>
      <p:pic>
        <p:nvPicPr>
          <p:cNvPr id="4" name="Рисунок 3">
            <a:extLst>
              <a:ext uri="{FF2B5EF4-FFF2-40B4-BE49-F238E27FC236}">
                <a16:creationId xmlns:a16="http://schemas.microsoft.com/office/drawing/2014/main" id="{8318B6AF-D94F-CF50-B454-93B662BC85F9}"/>
              </a:ext>
            </a:extLst>
          </p:cNvPr>
          <p:cNvPicPr>
            <a:picLocks noChangeAspect="1"/>
          </p:cNvPicPr>
          <p:nvPr/>
        </p:nvPicPr>
        <p:blipFill rotWithShape="1">
          <a:blip r:embed="rId13">
            <a:extLst>
              <a:ext uri="{28A0092B-C50C-407E-A947-70E740481C1C}">
                <a14:useLocalDpi xmlns:a14="http://schemas.microsoft.com/office/drawing/2010/main" val="0"/>
              </a:ext>
            </a:extLst>
          </a:blip>
          <a:srcRect l="2" r="35858" b="50972"/>
          <a:stretch/>
        </p:blipFill>
        <p:spPr>
          <a:xfrm>
            <a:off x="10490878" y="1025426"/>
            <a:ext cx="1216179" cy="8278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81450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C9F58-E787-32F5-3A25-73268D925FDD}"/>
            </a:ext>
          </a:extLst>
        </p:cNvPr>
        <p:cNvGrpSpPr/>
        <p:nvPr/>
      </p:nvGrpSpPr>
      <p:grpSpPr>
        <a:xfrm>
          <a:off x="0" y="0"/>
          <a:ext cx="0" cy="0"/>
          <a:chOff x="0" y="0"/>
          <a:chExt cx="0" cy="0"/>
        </a:xfrm>
      </p:grpSpPr>
      <p:sp>
        <p:nvSpPr>
          <p:cNvPr id="60" name="Прямоугольник 59">
            <a:extLst>
              <a:ext uri="{FF2B5EF4-FFF2-40B4-BE49-F238E27FC236}">
                <a16:creationId xmlns:a16="http://schemas.microsoft.com/office/drawing/2014/main" id="{DF5431FC-FEEC-D1A1-06C1-15C13DF465BF}"/>
              </a:ext>
            </a:extLst>
          </p:cNvPr>
          <p:cNvSpPr/>
          <p:nvPr/>
        </p:nvSpPr>
        <p:spPr>
          <a:xfrm>
            <a:off x="7594599" y="0"/>
            <a:ext cx="45974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Заголовок 1">
            <a:extLst>
              <a:ext uri="{FF2B5EF4-FFF2-40B4-BE49-F238E27FC236}">
                <a16:creationId xmlns:a16="http://schemas.microsoft.com/office/drawing/2014/main" id="{8E5DE419-B3C1-E87C-D236-AB6C7B533B8A}"/>
              </a:ext>
            </a:extLst>
          </p:cNvPr>
          <p:cNvSpPr txBox="1">
            <a:spLocks/>
          </p:cNvSpPr>
          <p:nvPr/>
        </p:nvSpPr>
        <p:spPr>
          <a:xfrm>
            <a:off x="407988" y="387773"/>
            <a:ext cx="5688012" cy="1040977"/>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latin typeface="+mj-lt"/>
              </a:rPr>
              <a:t>Недостатки современной наземной контейнерной системы сбора и хранения мусора в МКД</a:t>
            </a:r>
          </a:p>
        </p:txBody>
      </p:sp>
      <p:grpSp>
        <p:nvGrpSpPr>
          <p:cNvPr id="10" name="Группа 9">
            <a:extLst>
              <a:ext uri="{FF2B5EF4-FFF2-40B4-BE49-F238E27FC236}">
                <a16:creationId xmlns:a16="http://schemas.microsoft.com/office/drawing/2014/main" id="{BCE45C83-0B03-2A8D-4DBB-A0C303BDB039}"/>
              </a:ext>
            </a:extLst>
          </p:cNvPr>
          <p:cNvGrpSpPr>
            <a:grpSpLocks noChangeAspect="1"/>
          </p:cNvGrpSpPr>
          <p:nvPr/>
        </p:nvGrpSpPr>
        <p:grpSpPr>
          <a:xfrm>
            <a:off x="407986" y="1678129"/>
            <a:ext cx="6296460" cy="4195868"/>
            <a:chOff x="155575" y="1825618"/>
            <a:chExt cx="2834891" cy="1889132"/>
          </a:xfrm>
        </p:grpSpPr>
        <p:grpSp>
          <p:nvGrpSpPr>
            <p:cNvPr id="11" name="Группа 10">
              <a:extLst>
                <a:ext uri="{FF2B5EF4-FFF2-40B4-BE49-F238E27FC236}">
                  <a16:creationId xmlns:a16="http://schemas.microsoft.com/office/drawing/2014/main" id="{0BF7BB6B-A5DC-9FAC-C100-C01E0E4BBB4B}"/>
                </a:ext>
              </a:extLst>
            </p:cNvPr>
            <p:cNvGrpSpPr/>
            <p:nvPr/>
          </p:nvGrpSpPr>
          <p:grpSpPr>
            <a:xfrm>
              <a:off x="457311" y="1825618"/>
              <a:ext cx="2533155" cy="1889132"/>
              <a:chOff x="657225" y="2171700"/>
              <a:chExt cx="3371850" cy="2514600"/>
            </a:xfrm>
            <a:effectLst/>
          </p:grpSpPr>
          <p:sp>
            <p:nvSpPr>
              <p:cNvPr id="18" name="Прямоугольник: скругленные углы 17">
                <a:extLst>
                  <a:ext uri="{FF2B5EF4-FFF2-40B4-BE49-F238E27FC236}">
                    <a16:creationId xmlns:a16="http://schemas.microsoft.com/office/drawing/2014/main" id="{87307DB8-7282-CE82-A0A6-B7911A95EAB7}"/>
                  </a:ext>
                </a:extLst>
              </p:cNvPr>
              <p:cNvSpPr/>
              <p:nvPr/>
            </p:nvSpPr>
            <p:spPr>
              <a:xfrm>
                <a:off x="657225" y="2171700"/>
                <a:ext cx="3371850" cy="2514600"/>
              </a:xfrm>
              <a:prstGeom prst="roundRect">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Заголовок 1">
                <a:extLst>
                  <a:ext uri="{FF2B5EF4-FFF2-40B4-BE49-F238E27FC236}">
                    <a16:creationId xmlns:a16="http://schemas.microsoft.com/office/drawing/2014/main" id="{4D65AEAC-1E1A-A4AF-5AC4-9A7C9097371E}"/>
                  </a:ext>
                </a:extLst>
              </p:cNvPr>
              <p:cNvSpPr txBox="1">
                <a:spLocks/>
              </p:cNvSpPr>
              <p:nvPr/>
            </p:nvSpPr>
            <p:spPr>
              <a:xfrm>
                <a:off x="781051" y="3986423"/>
                <a:ext cx="3124199" cy="69035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2000" dirty="0">
                    <a:solidFill>
                      <a:schemeClr val="accent6"/>
                    </a:solidFill>
                    <a:latin typeface="+mn-lt"/>
                  </a:rPr>
                  <a:t>Место притяжения </a:t>
                </a:r>
              </a:p>
              <a:p>
                <a:pPr algn="ctr"/>
                <a:r>
                  <a:rPr lang="ru-RU" sz="2000" dirty="0">
                    <a:solidFill>
                      <a:schemeClr val="accent6"/>
                    </a:solidFill>
                    <a:latin typeface="+mn-lt"/>
                  </a:rPr>
                  <a:t>безнадзорных животных</a:t>
                </a:r>
              </a:p>
            </p:txBody>
          </p:sp>
        </p:grpSp>
        <p:grpSp>
          <p:nvGrpSpPr>
            <p:cNvPr id="13" name="Группа 12">
              <a:extLst>
                <a:ext uri="{FF2B5EF4-FFF2-40B4-BE49-F238E27FC236}">
                  <a16:creationId xmlns:a16="http://schemas.microsoft.com/office/drawing/2014/main" id="{3EC6C4A6-811B-3255-0F4A-FE42EBB8C35D}"/>
                </a:ext>
              </a:extLst>
            </p:cNvPr>
            <p:cNvGrpSpPr/>
            <p:nvPr/>
          </p:nvGrpSpPr>
          <p:grpSpPr>
            <a:xfrm>
              <a:off x="155575" y="1863125"/>
              <a:ext cx="702461" cy="702461"/>
              <a:chOff x="255588" y="2221625"/>
              <a:chExt cx="935037" cy="935037"/>
            </a:xfrm>
          </p:grpSpPr>
          <p:sp>
            <p:nvSpPr>
              <p:cNvPr id="16" name="Овал 15">
                <a:extLst>
                  <a:ext uri="{FF2B5EF4-FFF2-40B4-BE49-F238E27FC236}">
                    <a16:creationId xmlns:a16="http://schemas.microsoft.com/office/drawing/2014/main" id="{C7A18FFB-7CB4-BC58-4E31-A6AAB8B59217}"/>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Заголовок 1">
                <a:extLst>
                  <a:ext uri="{FF2B5EF4-FFF2-40B4-BE49-F238E27FC236}">
                    <a16:creationId xmlns:a16="http://schemas.microsoft.com/office/drawing/2014/main" id="{04303AA4-31AD-D3AA-F444-EDED32068C34}"/>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5400" dirty="0">
                    <a:solidFill>
                      <a:schemeClr val="accent6"/>
                    </a:solidFill>
                    <a:latin typeface="Montserrat Black" panose="00000A00000000000000" pitchFamily="2" charset="-52"/>
                  </a:rPr>
                  <a:t>5</a:t>
                </a:r>
              </a:p>
            </p:txBody>
          </p:sp>
        </p:grpSp>
      </p:grpSp>
      <p:pic>
        <p:nvPicPr>
          <p:cNvPr id="15" name="Рисунок 14">
            <a:extLst>
              <a:ext uri="{FF2B5EF4-FFF2-40B4-BE49-F238E27FC236}">
                <a16:creationId xmlns:a16="http://schemas.microsoft.com/office/drawing/2014/main" id="{E27DB872-AA6F-F8AA-FC08-FC6CFB9523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833" b="72250" l="7438" r="87938">
                        <a14:foregroundMark x1="18563" y1="48000" x2="11813" y2="48417"/>
                        <a14:foregroundMark x1="11813" y1="48417" x2="7563" y2="53167"/>
                        <a14:foregroundMark x1="7563" y1="53167" x2="6675" y2="57540"/>
                        <a14:foregroundMark x1="7216" y1="65856" x2="7438" y2="67000"/>
                        <a14:foregroundMark x1="7438" y1="67000" x2="13438" y2="67583"/>
                        <a14:foregroundMark x1="38563" y1="46583" x2="37625" y2="48917"/>
                        <a14:foregroundMark x1="47938" y1="45750" x2="50750" y2="49917"/>
                        <a14:foregroundMark x1="46250" y1="43833" x2="49375" y2="50167"/>
                        <a14:foregroundMark x1="45188" y1="68250" x2="44813" y2="69250"/>
                        <a14:backgroundMark x1="5438" y1="54917" x2="6250" y2="67417"/>
                        <a14:backgroundMark x1="61813" y1="63833" x2="62563" y2="52083"/>
                        <a14:backgroundMark x1="62563" y1="52083" x2="60250" y2="49000"/>
                        <a14:backgroundMark x1="33625" y1="68000" x2="33938" y2="695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3854" t="41643" r="37764" b="28369"/>
          <a:stretch/>
        </p:blipFill>
        <p:spPr>
          <a:xfrm>
            <a:off x="8289894" y="2387367"/>
            <a:ext cx="1466721" cy="565031"/>
          </a:xfrm>
          <a:prstGeom prst="rect">
            <a:avLst/>
          </a:prstGeom>
          <a:effectLst>
            <a:outerShdw blurRad="50800" dist="38100" dir="2700000" algn="tl" rotWithShape="0">
              <a:prstClr val="black">
                <a:alpha val="40000"/>
              </a:prstClr>
            </a:outerShdw>
            <a:softEdge rad="12700"/>
          </a:effectLst>
        </p:spPr>
      </p:pic>
      <p:grpSp>
        <p:nvGrpSpPr>
          <p:cNvPr id="28" name="Группа 27">
            <a:extLst>
              <a:ext uri="{FF2B5EF4-FFF2-40B4-BE49-F238E27FC236}">
                <a16:creationId xmlns:a16="http://schemas.microsoft.com/office/drawing/2014/main" id="{EE9C32F2-74F2-D102-743E-E8A6F3C046CE}"/>
              </a:ext>
            </a:extLst>
          </p:cNvPr>
          <p:cNvGrpSpPr/>
          <p:nvPr/>
        </p:nvGrpSpPr>
        <p:grpSpPr>
          <a:xfrm>
            <a:off x="8066370" y="2189807"/>
            <a:ext cx="397750" cy="397750"/>
            <a:chOff x="255588" y="2221625"/>
            <a:chExt cx="935037" cy="935037"/>
          </a:xfrm>
        </p:grpSpPr>
        <p:sp>
          <p:nvSpPr>
            <p:cNvPr id="25" name="Овал 24">
              <a:extLst>
                <a:ext uri="{FF2B5EF4-FFF2-40B4-BE49-F238E27FC236}">
                  <a16:creationId xmlns:a16="http://schemas.microsoft.com/office/drawing/2014/main" id="{110067E4-1AAF-9BA8-B501-67B63EA91749}"/>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Заголовок 1">
              <a:extLst>
                <a:ext uri="{FF2B5EF4-FFF2-40B4-BE49-F238E27FC236}">
                  <a16:creationId xmlns:a16="http://schemas.microsoft.com/office/drawing/2014/main" id="{259027A0-DA71-16CF-9438-A5416DFEC6EB}"/>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2</a:t>
              </a:r>
            </a:p>
          </p:txBody>
        </p:sp>
      </p:grpSp>
      <p:grpSp>
        <p:nvGrpSpPr>
          <p:cNvPr id="42" name="Группа 41">
            <a:extLst>
              <a:ext uri="{FF2B5EF4-FFF2-40B4-BE49-F238E27FC236}">
                <a16:creationId xmlns:a16="http://schemas.microsoft.com/office/drawing/2014/main" id="{29CD03AF-3B65-61ED-3819-31BCAB9E5228}"/>
              </a:ext>
            </a:extLst>
          </p:cNvPr>
          <p:cNvGrpSpPr/>
          <p:nvPr/>
        </p:nvGrpSpPr>
        <p:grpSpPr>
          <a:xfrm>
            <a:off x="8057822" y="3324321"/>
            <a:ext cx="397751" cy="397750"/>
            <a:chOff x="255588" y="2221625"/>
            <a:chExt cx="935037" cy="935037"/>
          </a:xfrm>
        </p:grpSpPr>
        <p:sp>
          <p:nvSpPr>
            <p:cNvPr id="43" name="Овал 42">
              <a:extLst>
                <a:ext uri="{FF2B5EF4-FFF2-40B4-BE49-F238E27FC236}">
                  <a16:creationId xmlns:a16="http://schemas.microsoft.com/office/drawing/2014/main" id="{6CA83136-7A48-AE36-635E-9DB22F64BE67}"/>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Заголовок 1">
              <a:extLst>
                <a:ext uri="{FF2B5EF4-FFF2-40B4-BE49-F238E27FC236}">
                  <a16:creationId xmlns:a16="http://schemas.microsoft.com/office/drawing/2014/main" id="{D61E5CBC-3AFE-370C-F59A-C2AF5284A8F2}"/>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3</a:t>
              </a:r>
              <a:endParaRPr lang="ru-RU" sz="2400" dirty="0">
                <a:solidFill>
                  <a:schemeClr val="accent6"/>
                </a:solidFill>
                <a:latin typeface="Montserrat Black" panose="00000A00000000000000" pitchFamily="2" charset="-52"/>
              </a:endParaRPr>
            </a:p>
          </p:txBody>
        </p:sp>
      </p:grpSp>
      <p:pic>
        <p:nvPicPr>
          <p:cNvPr id="49" name="Рисунок 48">
            <a:extLst>
              <a:ext uri="{FF2B5EF4-FFF2-40B4-BE49-F238E27FC236}">
                <a16:creationId xmlns:a16="http://schemas.microsoft.com/office/drawing/2014/main" id="{8838FBAD-E760-8083-A165-5C7BF704353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9109" b="17299"/>
          <a:stretch/>
        </p:blipFill>
        <p:spPr>
          <a:xfrm>
            <a:off x="8301605" y="3362799"/>
            <a:ext cx="1499094" cy="767260"/>
          </a:xfrm>
          <a:prstGeom prst="rect">
            <a:avLst/>
          </a:prstGeom>
          <a:effectLst>
            <a:outerShdw blurRad="50800" dist="38100" dir="2700000" algn="tl" rotWithShape="0">
              <a:prstClr val="black">
                <a:alpha val="40000"/>
              </a:prstClr>
            </a:outerShdw>
          </a:effectLst>
        </p:spPr>
      </p:pic>
      <p:grpSp>
        <p:nvGrpSpPr>
          <p:cNvPr id="77" name="Группа 76">
            <a:extLst>
              <a:ext uri="{FF2B5EF4-FFF2-40B4-BE49-F238E27FC236}">
                <a16:creationId xmlns:a16="http://schemas.microsoft.com/office/drawing/2014/main" id="{EAEF2F30-028C-C250-7966-1D1A86866AC2}"/>
              </a:ext>
            </a:extLst>
          </p:cNvPr>
          <p:cNvGrpSpPr/>
          <p:nvPr/>
        </p:nvGrpSpPr>
        <p:grpSpPr>
          <a:xfrm>
            <a:off x="10101023" y="2190202"/>
            <a:ext cx="397751" cy="397750"/>
            <a:chOff x="255588" y="2221625"/>
            <a:chExt cx="935037" cy="935037"/>
          </a:xfrm>
        </p:grpSpPr>
        <p:sp>
          <p:nvSpPr>
            <p:cNvPr id="78" name="Овал 77">
              <a:extLst>
                <a:ext uri="{FF2B5EF4-FFF2-40B4-BE49-F238E27FC236}">
                  <a16:creationId xmlns:a16="http://schemas.microsoft.com/office/drawing/2014/main" id="{9C4DCFBD-B6D7-E7FB-1580-7A9F618F9012}"/>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Заголовок 1">
              <a:extLst>
                <a:ext uri="{FF2B5EF4-FFF2-40B4-BE49-F238E27FC236}">
                  <a16:creationId xmlns:a16="http://schemas.microsoft.com/office/drawing/2014/main" id="{51D38044-121F-A5A5-80C1-9EB86DB2B85A}"/>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6</a:t>
              </a:r>
            </a:p>
          </p:txBody>
        </p:sp>
      </p:grpSp>
      <p:pic>
        <p:nvPicPr>
          <p:cNvPr id="83" name="Рисунок 82">
            <a:extLst>
              <a:ext uri="{FF2B5EF4-FFF2-40B4-BE49-F238E27FC236}">
                <a16:creationId xmlns:a16="http://schemas.microsoft.com/office/drawing/2014/main" id="{0B83BEA0-DD52-DD9C-B229-1851F7D65BF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375" l="4000" r="97417">
                        <a14:foregroundMark x1="9417" y1="16250" x2="3750" y2="21875"/>
                        <a14:foregroundMark x1="3750" y1="21875" x2="2417" y2="32750"/>
                        <a14:foregroundMark x1="2417" y1="32750" x2="4000" y2="65625"/>
                        <a14:foregroundMark x1="4000" y1="65625" x2="9750" y2="68250"/>
                        <a14:foregroundMark x1="72333" y1="23875" x2="57667" y2="23875"/>
                        <a14:foregroundMark x1="64000" y1="90375" x2="59000" y2="89875"/>
                        <a14:foregroundMark x1="60167" y1="74625" x2="58250" y2="84000"/>
                        <a14:foregroundMark x1="58250" y1="84000" x2="58500" y2="84500"/>
                        <a14:foregroundMark x1="49833" y1="69125" x2="50750" y2="78250"/>
                        <a14:foregroundMark x1="50750" y1="78250" x2="50583" y2="78750"/>
                        <a14:foregroundMark x1="26417" y1="71625" x2="28333" y2="77625"/>
                        <a14:foregroundMark x1="86917" y1="82375" x2="94750" y2="78625"/>
                        <a14:foregroundMark x1="94750" y1="78625" x2="93167" y2="25000"/>
                        <a14:foregroundMark x1="93167" y1="25000" x2="88417" y2="23500"/>
                        <a14:foregroundMark x1="97167" y1="48250" x2="97333" y2="59625"/>
                        <a14:foregroundMark x1="97417" y1="74250" x2="97333" y2="77875"/>
                      </a14:backgroundRemoval>
                    </a14:imgEffect>
                  </a14:imgLayer>
                </a14:imgProps>
              </a:ext>
              <a:ext uri="{28A0092B-C50C-407E-A947-70E740481C1C}">
                <a14:useLocalDpi xmlns:a14="http://schemas.microsoft.com/office/drawing/2010/main" val="0"/>
              </a:ext>
            </a:extLst>
          </a:blip>
          <a:stretch>
            <a:fillRect/>
          </a:stretch>
        </p:blipFill>
        <p:spPr>
          <a:xfrm>
            <a:off x="10519902" y="2167299"/>
            <a:ext cx="1251244" cy="834160"/>
          </a:xfrm>
          <a:prstGeom prst="rect">
            <a:avLst/>
          </a:prstGeom>
          <a:effectLst>
            <a:outerShdw blurRad="50800" dist="38100" dir="2700000" algn="tl" rotWithShape="0">
              <a:prstClr val="black">
                <a:alpha val="40000"/>
              </a:prstClr>
            </a:outerShdw>
          </a:effectLst>
        </p:spPr>
      </p:pic>
      <p:grpSp>
        <p:nvGrpSpPr>
          <p:cNvPr id="95" name="Группа 94">
            <a:extLst>
              <a:ext uri="{FF2B5EF4-FFF2-40B4-BE49-F238E27FC236}">
                <a16:creationId xmlns:a16="http://schemas.microsoft.com/office/drawing/2014/main" id="{CACB1A3F-0406-2BF2-3E20-F4D046B84180}"/>
              </a:ext>
            </a:extLst>
          </p:cNvPr>
          <p:cNvGrpSpPr/>
          <p:nvPr/>
        </p:nvGrpSpPr>
        <p:grpSpPr>
          <a:xfrm>
            <a:off x="10092317" y="4613861"/>
            <a:ext cx="397751" cy="397750"/>
            <a:chOff x="255588" y="2221625"/>
            <a:chExt cx="935037" cy="935037"/>
          </a:xfrm>
        </p:grpSpPr>
        <p:sp>
          <p:nvSpPr>
            <p:cNvPr id="96" name="Овал 95">
              <a:extLst>
                <a:ext uri="{FF2B5EF4-FFF2-40B4-BE49-F238E27FC236}">
                  <a16:creationId xmlns:a16="http://schemas.microsoft.com/office/drawing/2014/main" id="{C6E48D0F-CBEA-D350-3F45-AC5E54FC29A0}"/>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Заголовок 1">
              <a:extLst>
                <a:ext uri="{FF2B5EF4-FFF2-40B4-BE49-F238E27FC236}">
                  <a16:creationId xmlns:a16="http://schemas.microsoft.com/office/drawing/2014/main" id="{7D3D2D31-6C0B-0246-DC7A-E163EB6CAE8E}"/>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8</a:t>
              </a:r>
            </a:p>
          </p:txBody>
        </p:sp>
      </p:grpSp>
      <p:pic>
        <p:nvPicPr>
          <p:cNvPr id="101" name="Рисунок 100">
            <a:extLst>
              <a:ext uri="{FF2B5EF4-FFF2-40B4-BE49-F238E27FC236}">
                <a16:creationId xmlns:a16="http://schemas.microsoft.com/office/drawing/2014/main" id="{6A631E9E-2AA3-2D27-ACFA-829570FBCEDE}"/>
              </a:ext>
            </a:extLst>
          </p:cNvPr>
          <p:cNvPicPr>
            <a:picLocks noChangeAspect="1"/>
          </p:cNvPicPr>
          <p:nvPr/>
        </p:nvPicPr>
        <p:blipFill rotWithShape="1">
          <a:blip r:embed="rId8">
            <a:extLst>
              <a:ext uri="{28A0092B-C50C-407E-A947-70E740481C1C}">
                <a14:useLocalDpi xmlns:a14="http://schemas.microsoft.com/office/drawing/2010/main" val="0"/>
              </a:ext>
            </a:extLst>
          </a:blip>
          <a:srcRect b="42500"/>
          <a:stretch/>
        </p:blipFill>
        <p:spPr>
          <a:xfrm>
            <a:off x="10505803" y="4681999"/>
            <a:ext cx="1278210" cy="654490"/>
          </a:xfrm>
          <a:prstGeom prst="rect">
            <a:avLst/>
          </a:prstGeom>
          <a:effectLst>
            <a:outerShdw blurRad="50800" dist="38100" dir="2700000" algn="tl" rotWithShape="0">
              <a:prstClr val="black">
                <a:alpha val="40000"/>
              </a:prstClr>
            </a:outerShdw>
          </a:effectLst>
        </p:spPr>
      </p:pic>
      <p:grpSp>
        <p:nvGrpSpPr>
          <p:cNvPr id="24" name="Группа 23">
            <a:extLst>
              <a:ext uri="{FF2B5EF4-FFF2-40B4-BE49-F238E27FC236}">
                <a16:creationId xmlns:a16="http://schemas.microsoft.com/office/drawing/2014/main" id="{B287DAA6-6364-BEF5-FB7A-8E4232FE401F}"/>
              </a:ext>
            </a:extLst>
          </p:cNvPr>
          <p:cNvGrpSpPr/>
          <p:nvPr/>
        </p:nvGrpSpPr>
        <p:grpSpPr>
          <a:xfrm>
            <a:off x="8061596" y="1085353"/>
            <a:ext cx="397750" cy="397750"/>
            <a:chOff x="255588" y="2221625"/>
            <a:chExt cx="935037" cy="935037"/>
          </a:xfrm>
        </p:grpSpPr>
        <p:sp>
          <p:nvSpPr>
            <p:cNvPr id="27" name="Овал 26">
              <a:extLst>
                <a:ext uri="{FF2B5EF4-FFF2-40B4-BE49-F238E27FC236}">
                  <a16:creationId xmlns:a16="http://schemas.microsoft.com/office/drawing/2014/main" id="{582B8103-9687-EC22-3823-390C5A521CA7}"/>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Заголовок 1">
              <a:extLst>
                <a:ext uri="{FF2B5EF4-FFF2-40B4-BE49-F238E27FC236}">
                  <a16:creationId xmlns:a16="http://schemas.microsoft.com/office/drawing/2014/main" id="{EC380A22-8B1E-37C2-C2DF-2309ABE203B6}"/>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1</a:t>
              </a:r>
            </a:p>
          </p:txBody>
        </p:sp>
      </p:grpSp>
      <p:pic>
        <p:nvPicPr>
          <p:cNvPr id="32" name="Рисунок 31">
            <a:extLst>
              <a:ext uri="{FF2B5EF4-FFF2-40B4-BE49-F238E27FC236}">
                <a16:creationId xmlns:a16="http://schemas.microsoft.com/office/drawing/2014/main" id="{01DA3BD2-639A-AB5B-E8AD-F49135B4E10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Effect>
                      <a14:brightnessContrast contrast="20000"/>
                    </a14:imgEffect>
                  </a14:imgLayer>
                </a14:imgProps>
              </a:ext>
              <a:ext uri="{28A0092B-C50C-407E-A947-70E740481C1C}">
                <a14:useLocalDpi xmlns:a14="http://schemas.microsoft.com/office/drawing/2010/main" val="0"/>
              </a:ext>
            </a:extLst>
          </a:blip>
          <a:srcRect l="11728" t="16152" r="8334" b="11008"/>
          <a:stretch/>
        </p:blipFill>
        <p:spPr>
          <a:xfrm flipH="1">
            <a:off x="8520778" y="1040724"/>
            <a:ext cx="1161167" cy="793538"/>
          </a:xfrm>
          <a:prstGeom prst="rect">
            <a:avLst/>
          </a:prstGeom>
          <a:effectLst>
            <a:outerShdw blurRad="50800" dist="38100" dir="2700000" algn="tl" rotWithShape="0">
              <a:prstClr val="black">
                <a:alpha val="40000"/>
              </a:prstClr>
            </a:outerShdw>
          </a:effectLst>
        </p:spPr>
      </p:pic>
      <p:grpSp>
        <p:nvGrpSpPr>
          <p:cNvPr id="81" name="Группа 80">
            <a:extLst>
              <a:ext uri="{FF2B5EF4-FFF2-40B4-BE49-F238E27FC236}">
                <a16:creationId xmlns:a16="http://schemas.microsoft.com/office/drawing/2014/main" id="{F40EA6C7-1EB8-D350-CDE4-65DA9E6EAAD5}"/>
              </a:ext>
            </a:extLst>
          </p:cNvPr>
          <p:cNvGrpSpPr>
            <a:grpSpLocks noChangeAspect="1"/>
          </p:cNvGrpSpPr>
          <p:nvPr/>
        </p:nvGrpSpPr>
        <p:grpSpPr>
          <a:xfrm>
            <a:off x="11218031" y="5917814"/>
            <a:ext cx="540000" cy="540000"/>
            <a:chOff x="714374" y="2266948"/>
            <a:chExt cx="1008000" cy="1008000"/>
          </a:xfrm>
        </p:grpSpPr>
        <p:sp>
          <p:nvSpPr>
            <p:cNvPr id="82" name="Прямоугольник: скругленные углы 81">
              <a:extLst>
                <a:ext uri="{FF2B5EF4-FFF2-40B4-BE49-F238E27FC236}">
                  <a16:creationId xmlns:a16="http://schemas.microsoft.com/office/drawing/2014/main" id="{6DD98974-762A-297B-FD9C-98BEBE4B315B}"/>
                </a:ext>
              </a:extLst>
            </p:cNvPr>
            <p:cNvSpPr>
              <a:spLocks noChangeAspect="1"/>
            </p:cNvSpPr>
            <p:nvPr/>
          </p:nvSpPr>
          <p:spPr>
            <a:xfrm>
              <a:off x="714374" y="2266948"/>
              <a:ext cx="1008000" cy="1008000"/>
            </a:xfrm>
            <a:prstGeom prst="roundRect">
              <a:avLst/>
            </a:prstGeom>
            <a:solidFill>
              <a:srgbClr val="EFEFEF"/>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89" name="Рисунок 39">
              <a:extLst>
                <a:ext uri="{FF2B5EF4-FFF2-40B4-BE49-F238E27FC236}">
                  <a16:creationId xmlns:a16="http://schemas.microsoft.com/office/drawing/2014/main" id="{380CD0D3-99BF-5B0E-4036-172318E87A4F}"/>
                </a:ext>
              </a:extLst>
            </p:cNvPr>
            <p:cNvSpPr>
              <a:spLocks noChangeAspect="1"/>
            </p:cNvSpPr>
            <p:nvPr/>
          </p:nvSpPr>
          <p:spPr>
            <a:xfrm>
              <a:off x="813390" y="2410948"/>
              <a:ext cx="809969" cy="720000"/>
            </a:xfrm>
            <a:custGeom>
              <a:avLst/>
              <a:gdLst>
                <a:gd name="connsiteX0" fmla="*/ 1171150 w 1383696"/>
                <a:gd name="connsiteY0" fmla="*/ 1090105 h 1240423"/>
                <a:gd name="connsiteX1" fmla="*/ 1143884 w 1383696"/>
                <a:gd name="connsiteY1" fmla="*/ 1090818 h 1240423"/>
                <a:gd name="connsiteX2" fmla="*/ 977138 w 1383696"/>
                <a:gd name="connsiteY2" fmla="*/ 1240424 h 1240423"/>
                <a:gd name="connsiteX3" fmla="*/ 810320 w 1383696"/>
                <a:gd name="connsiteY3" fmla="*/ 1090105 h 1240423"/>
                <a:gd name="connsiteX4" fmla="*/ 573361 w 1383696"/>
                <a:gd name="connsiteY4" fmla="*/ 1090105 h 1240423"/>
                <a:gd name="connsiteX5" fmla="*/ 406559 w 1383696"/>
                <a:gd name="connsiteY5" fmla="*/ 1240424 h 1240423"/>
                <a:gd name="connsiteX6" fmla="*/ 239756 w 1383696"/>
                <a:gd name="connsiteY6" fmla="*/ 1090105 h 1240423"/>
                <a:gd name="connsiteX7" fmla="*/ 212547 w 1383696"/>
                <a:gd name="connsiteY7" fmla="*/ 1090105 h 1240423"/>
                <a:gd name="connsiteX8" fmla="*/ 131963 w 1383696"/>
                <a:gd name="connsiteY8" fmla="*/ 1010980 h 1240423"/>
                <a:gd name="connsiteX9" fmla="*/ 68925 w 1383696"/>
                <a:gd name="connsiteY9" fmla="*/ 354636 h 1240423"/>
                <a:gd name="connsiteX10" fmla="*/ 41990 w 1383696"/>
                <a:gd name="connsiteY10" fmla="*/ 354636 h 1240423"/>
                <a:gd name="connsiteX11" fmla="*/ 0 w 1383696"/>
                <a:gd name="connsiteY11" fmla="*/ 312646 h 1240423"/>
                <a:gd name="connsiteX12" fmla="*/ 0 w 1383696"/>
                <a:gd name="connsiteY12" fmla="*/ 239343 h 1240423"/>
                <a:gd name="connsiteX13" fmla="*/ 41990 w 1383696"/>
                <a:gd name="connsiteY13" fmla="*/ 197352 h 1240423"/>
                <a:gd name="connsiteX14" fmla="*/ 99767 w 1383696"/>
                <a:gd name="connsiteY14" fmla="*/ 197352 h 1240423"/>
                <a:gd name="connsiteX15" fmla="*/ 192950 w 1383696"/>
                <a:gd name="connsiteY15" fmla="*/ 9024 h 1240423"/>
                <a:gd name="connsiteX16" fmla="*/ 207487 w 1383696"/>
                <a:gd name="connsiteY16" fmla="*/ 8 h 1240423"/>
                <a:gd name="connsiteX17" fmla="*/ 1176210 w 1383696"/>
                <a:gd name="connsiteY17" fmla="*/ 0 h 1240423"/>
                <a:gd name="connsiteX18" fmla="*/ 1190747 w 1383696"/>
                <a:gd name="connsiteY18" fmla="*/ 9024 h 1240423"/>
                <a:gd name="connsiteX19" fmla="*/ 1283938 w 1383696"/>
                <a:gd name="connsiteY19" fmla="*/ 197352 h 1240423"/>
                <a:gd name="connsiteX20" fmla="*/ 1341707 w 1383696"/>
                <a:gd name="connsiteY20" fmla="*/ 197352 h 1240423"/>
                <a:gd name="connsiteX21" fmla="*/ 1383697 w 1383696"/>
                <a:gd name="connsiteY21" fmla="*/ 239343 h 1240423"/>
                <a:gd name="connsiteX22" fmla="*/ 1383697 w 1383696"/>
                <a:gd name="connsiteY22" fmla="*/ 312646 h 1240423"/>
                <a:gd name="connsiteX23" fmla="*/ 1341707 w 1383696"/>
                <a:gd name="connsiteY23" fmla="*/ 354644 h 1240423"/>
                <a:gd name="connsiteX24" fmla="*/ 1314756 w 1383696"/>
                <a:gd name="connsiteY24" fmla="*/ 354644 h 1240423"/>
                <a:gd name="connsiteX25" fmla="*/ 1251718 w 1383696"/>
                <a:gd name="connsiteY25" fmla="*/ 1010997 h 1240423"/>
                <a:gd name="connsiteX26" fmla="*/ 1171134 w 1383696"/>
                <a:gd name="connsiteY26" fmla="*/ 1090113 h 1240423"/>
                <a:gd name="connsiteX27" fmla="*/ 739101 w 1383696"/>
                <a:gd name="connsiteY27" fmla="*/ 629775 h 1240423"/>
                <a:gd name="connsiteX28" fmla="*/ 738485 w 1383696"/>
                <a:gd name="connsiteY28" fmla="*/ 597360 h 1240423"/>
                <a:gd name="connsiteX29" fmla="*/ 798029 w 1383696"/>
                <a:gd name="connsiteY29" fmla="*/ 595082 h 1240423"/>
                <a:gd name="connsiteX30" fmla="*/ 543938 w 1383696"/>
                <a:gd name="connsiteY30" fmla="*/ 698359 h 1240423"/>
                <a:gd name="connsiteX31" fmla="*/ 511506 w 1383696"/>
                <a:gd name="connsiteY31" fmla="*/ 698375 h 1240423"/>
                <a:gd name="connsiteX32" fmla="*/ 812193 w 1383696"/>
                <a:gd name="connsiteY32" fmla="*/ 563534 h 1240423"/>
                <a:gd name="connsiteX33" fmla="*/ 810506 w 1383696"/>
                <a:gd name="connsiteY33" fmla="*/ 519590 h 1240423"/>
                <a:gd name="connsiteX34" fmla="*/ 842913 w 1383696"/>
                <a:gd name="connsiteY34" fmla="*/ 518349 h 1240423"/>
                <a:gd name="connsiteX35" fmla="*/ 846335 w 1383696"/>
                <a:gd name="connsiteY35" fmla="*/ 607219 h 1240423"/>
                <a:gd name="connsiteX36" fmla="*/ 829219 w 1383696"/>
                <a:gd name="connsiteY36" fmla="*/ 626345 h 1240423"/>
                <a:gd name="connsiteX37" fmla="*/ 739093 w 1383696"/>
                <a:gd name="connsiteY37" fmla="*/ 629791 h 1240423"/>
                <a:gd name="connsiteX38" fmla="*/ 568245 w 1383696"/>
                <a:gd name="connsiteY38" fmla="*/ 909552 h 1240423"/>
                <a:gd name="connsiteX39" fmla="*/ 552045 w 1383696"/>
                <a:gd name="connsiteY39" fmla="*/ 893960 h 1240423"/>
                <a:gd name="connsiteX40" fmla="*/ 549362 w 1383696"/>
                <a:gd name="connsiteY40" fmla="*/ 797088 h 1240423"/>
                <a:gd name="connsiteX41" fmla="*/ 566177 w 1383696"/>
                <a:gd name="connsiteY41" fmla="*/ 785932 h 1240423"/>
                <a:gd name="connsiteX42" fmla="*/ 655234 w 1383696"/>
                <a:gd name="connsiteY42" fmla="*/ 782510 h 1240423"/>
                <a:gd name="connsiteX43" fmla="*/ 656474 w 1383696"/>
                <a:gd name="connsiteY43" fmla="*/ 814909 h 1240423"/>
                <a:gd name="connsiteX44" fmla="*/ 603116 w 1383696"/>
                <a:gd name="connsiteY44" fmla="*/ 816960 h 1240423"/>
                <a:gd name="connsiteX45" fmla="*/ 839751 w 1383696"/>
                <a:gd name="connsiteY45" fmla="*/ 698351 h 1240423"/>
                <a:gd name="connsiteX46" fmla="*/ 872183 w 1383696"/>
                <a:gd name="connsiteY46" fmla="*/ 698351 h 1240423"/>
                <a:gd name="connsiteX47" fmla="*/ 582490 w 1383696"/>
                <a:gd name="connsiteY47" fmla="*/ 841795 h 1240423"/>
                <a:gd name="connsiteX48" fmla="*/ 584444 w 1383696"/>
                <a:gd name="connsiteY48" fmla="*/ 892695 h 1240423"/>
                <a:gd name="connsiteX49" fmla="*/ 568245 w 1383696"/>
                <a:gd name="connsiteY49" fmla="*/ 909552 h 1240423"/>
                <a:gd name="connsiteX50" fmla="*/ 406559 w 1383696"/>
                <a:gd name="connsiteY50" fmla="*/ 1150143 h 1240423"/>
                <a:gd name="connsiteX51" fmla="*/ 329145 w 1383696"/>
                <a:gd name="connsiteY51" fmla="*/ 1072713 h 1240423"/>
                <a:gd name="connsiteX52" fmla="*/ 406559 w 1383696"/>
                <a:gd name="connsiteY52" fmla="*/ 995284 h 1240423"/>
                <a:gd name="connsiteX53" fmla="*/ 483988 w 1383696"/>
                <a:gd name="connsiteY53" fmla="*/ 1072713 h 1240423"/>
                <a:gd name="connsiteX54" fmla="*/ 406559 w 1383696"/>
                <a:gd name="connsiteY54" fmla="*/ 1150143 h 1240423"/>
                <a:gd name="connsiteX55" fmla="*/ 406559 w 1383696"/>
                <a:gd name="connsiteY55" fmla="*/ 1027715 h 1240423"/>
                <a:gd name="connsiteX56" fmla="*/ 406559 w 1383696"/>
                <a:gd name="connsiteY56" fmla="*/ 1117688 h 1240423"/>
                <a:gd name="connsiteX57" fmla="*/ 406559 w 1383696"/>
                <a:gd name="connsiteY57" fmla="*/ 1027715 h 1240423"/>
                <a:gd name="connsiteX58" fmla="*/ 977138 w 1383696"/>
                <a:gd name="connsiteY58" fmla="*/ 1150143 h 1240423"/>
                <a:gd name="connsiteX59" fmla="*/ 899709 w 1383696"/>
                <a:gd name="connsiteY59" fmla="*/ 1072713 h 1240423"/>
                <a:gd name="connsiteX60" fmla="*/ 977138 w 1383696"/>
                <a:gd name="connsiteY60" fmla="*/ 995284 h 1240423"/>
                <a:gd name="connsiteX61" fmla="*/ 1054576 w 1383696"/>
                <a:gd name="connsiteY61" fmla="*/ 1072713 h 1240423"/>
                <a:gd name="connsiteX62" fmla="*/ 977138 w 1383696"/>
                <a:gd name="connsiteY62" fmla="*/ 1150143 h 1240423"/>
                <a:gd name="connsiteX63" fmla="*/ 977138 w 1383696"/>
                <a:gd name="connsiteY63" fmla="*/ 1027715 h 1240423"/>
                <a:gd name="connsiteX64" fmla="*/ 977138 w 1383696"/>
                <a:gd name="connsiteY64" fmla="*/ 1117688 h 1240423"/>
                <a:gd name="connsiteX65" fmla="*/ 977138 w 1383696"/>
                <a:gd name="connsiteY65" fmla="*/ 1027715 h 1240423"/>
                <a:gd name="connsiteX66" fmla="*/ 573580 w 1383696"/>
                <a:gd name="connsiteY66" fmla="*/ 1057665 h 1240423"/>
                <a:gd name="connsiteX67" fmla="*/ 810101 w 1383696"/>
                <a:gd name="connsiteY67" fmla="*/ 1057665 h 1240423"/>
                <a:gd name="connsiteX68" fmla="*/ 977138 w 1383696"/>
                <a:gd name="connsiteY68" fmla="*/ 904979 h 1240423"/>
                <a:gd name="connsiteX69" fmla="*/ 1144119 w 1383696"/>
                <a:gd name="connsiteY69" fmla="*/ 1056952 h 1240423"/>
                <a:gd name="connsiteX70" fmla="*/ 1171142 w 1383696"/>
                <a:gd name="connsiteY70" fmla="*/ 1057665 h 1240423"/>
                <a:gd name="connsiteX71" fmla="*/ 1219441 w 1383696"/>
                <a:gd name="connsiteY71" fmla="*/ 1007883 h 1240423"/>
                <a:gd name="connsiteX72" fmla="*/ 1282179 w 1383696"/>
                <a:gd name="connsiteY72" fmla="*/ 354628 h 1240423"/>
                <a:gd name="connsiteX73" fmla="*/ 101510 w 1383696"/>
                <a:gd name="connsiteY73" fmla="*/ 354628 h 1240423"/>
                <a:gd name="connsiteX74" fmla="*/ 164248 w 1383696"/>
                <a:gd name="connsiteY74" fmla="*/ 1007875 h 1240423"/>
                <a:gd name="connsiteX75" fmla="*/ 239505 w 1383696"/>
                <a:gd name="connsiteY75" fmla="*/ 1057917 h 1240423"/>
                <a:gd name="connsiteX76" fmla="*/ 406550 w 1383696"/>
                <a:gd name="connsiteY76" fmla="*/ 904971 h 1240423"/>
                <a:gd name="connsiteX77" fmla="*/ 573572 w 1383696"/>
                <a:gd name="connsiteY77" fmla="*/ 1057657 h 1240423"/>
                <a:gd name="connsiteX78" fmla="*/ 406559 w 1383696"/>
                <a:gd name="connsiteY78" fmla="*/ 937434 h 1240423"/>
                <a:gd name="connsiteX79" fmla="*/ 271288 w 1383696"/>
                <a:gd name="connsiteY79" fmla="*/ 1072705 h 1240423"/>
                <a:gd name="connsiteX80" fmla="*/ 406559 w 1383696"/>
                <a:gd name="connsiteY80" fmla="*/ 1207976 h 1240423"/>
                <a:gd name="connsiteX81" fmla="*/ 541829 w 1383696"/>
                <a:gd name="connsiteY81" fmla="*/ 1072705 h 1240423"/>
                <a:gd name="connsiteX82" fmla="*/ 406559 w 1383696"/>
                <a:gd name="connsiteY82" fmla="*/ 937434 h 1240423"/>
                <a:gd name="connsiteX83" fmla="*/ 1112401 w 1383696"/>
                <a:gd name="connsiteY83" fmla="*/ 1074092 h 1240423"/>
                <a:gd name="connsiteX84" fmla="*/ 977138 w 1383696"/>
                <a:gd name="connsiteY84" fmla="*/ 937434 h 1240423"/>
                <a:gd name="connsiteX85" fmla="*/ 841867 w 1383696"/>
                <a:gd name="connsiteY85" fmla="*/ 1072705 h 1240423"/>
                <a:gd name="connsiteX86" fmla="*/ 977138 w 1383696"/>
                <a:gd name="connsiteY86" fmla="*/ 1207976 h 1240423"/>
                <a:gd name="connsiteX87" fmla="*/ 1112401 w 1383696"/>
                <a:gd name="connsiteY87" fmla="*/ 1074092 h 1240423"/>
                <a:gd name="connsiteX88" fmla="*/ 816701 w 1383696"/>
                <a:gd name="connsiteY88" fmla="*/ 125055 h 1240423"/>
                <a:gd name="connsiteX89" fmla="*/ 566996 w 1383696"/>
                <a:gd name="connsiteY89" fmla="*/ 125055 h 1240423"/>
                <a:gd name="connsiteX90" fmla="*/ 553683 w 1383696"/>
                <a:gd name="connsiteY90" fmla="*/ 118099 h 1240423"/>
                <a:gd name="connsiteX91" fmla="*/ 494083 w 1383696"/>
                <a:gd name="connsiteY91" fmla="*/ 32415 h 1240423"/>
                <a:gd name="connsiteX92" fmla="*/ 217549 w 1383696"/>
                <a:gd name="connsiteY92" fmla="*/ 32415 h 1240423"/>
                <a:gd name="connsiteX93" fmla="*/ 135944 w 1383696"/>
                <a:gd name="connsiteY93" fmla="*/ 197344 h 1240423"/>
                <a:gd name="connsiteX94" fmla="*/ 1247745 w 1383696"/>
                <a:gd name="connsiteY94" fmla="*/ 197344 h 1240423"/>
                <a:gd name="connsiteX95" fmla="*/ 1166140 w 1383696"/>
                <a:gd name="connsiteY95" fmla="*/ 32423 h 1240423"/>
                <a:gd name="connsiteX96" fmla="*/ 889606 w 1383696"/>
                <a:gd name="connsiteY96" fmla="*/ 32423 h 1240423"/>
                <a:gd name="connsiteX97" fmla="*/ 829998 w 1383696"/>
                <a:gd name="connsiteY97" fmla="*/ 118099 h 1240423"/>
                <a:gd name="connsiteX98" fmla="*/ 816701 w 1383696"/>
                <a:gd name="connsiteY98" fmla="*/ 125063 h 1240423"/>
                <a:gd name="connsiteX99" fmla="*/ 533584 w 1383696"/>
                <a:gd name="connsiteY99" fmla="*/ 32415 h 1240423"/>
                <a:gd name="connsiteX100" fmla="*/ 575469 w 1383696"/>
                <a:gd name="connsiteY100" fmla="*/ 92624 h 1240423"/>
                <a:gd name="connsiteX101" fmla="*/ 808236 w 1383696"/>
                <a:gd name="connsiteY101" fmla="*/ 92624 h 1240423"/>
                <a:gd name="connsiteX102" fmla="*/ 850129 w 1383696"/>
                <a:gd name="connsiteY102" fmla="*/ 32415 h 1240423"/>
                <a:gd name="connsiteX103" fmla="*/ 41990 w 1383696"/>
                <a:gd name="connsiteY103" fmla="*/ 229768 h 1240423"/>
                <a:gd name="connsiteX104" fmla="*/ 32431 w 1383696"/>
                <a:gd name="connsiteY104" fmla="*/ 239327 h 1240423"/>
                <a:gd name="connsiteX105" fmla="*/ 32431 w 1383696"/>
                <a:gd name="connsiteY105" fmla="*/ 312629 h 1240423"/>
                <a:gd name="connsiteX106" fmla="*/ 41990 w 1383696"/>
                <a:gd name="connsiteY106" fmla="*/ 322189 h 1240423"/>
                <a:gd name="connsiteX107" fmla="*/ 1341715 w 1383696"/>
                <a:gd name="connsiteY107" fmla="*/ 322189 h 1240423"/>
                <a:gd name="connsiteX108" fmla="*/ 1351274 w 1383696"/>
                <a:gd name="connsiteY108" fmla="*/ 312629 h 1240423"/>
                <a:gd name="connsiteX109" fmla="*/ 1351274 w 1383696"/>
                <a:gd name="connsiteY109" fmla="*/ 239327 h 1240423"/>
                <a:gd name="connsiteX110" fmla="*/ 1341715 w 1383696"/>
                <a:gd name="connsiteY110" fmla="*/ 229768 h 1240423"/>
                <a:gd name="connsiteX111" fmla="*/ 41990 w 1383696"/>
                <a:gd name="connsiteY111" fmla="*/ 229768 h 124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383696" h="1240423">
                  <a:moveTo>
                    <a:pt x="1171150" y="1090105"/>
                  </a:moveTo>
                  <a:cubicBezTo>
                    <a:pt x="1162029" y="1090105"/>
                    <a:pt x="1152527" y="1090753"/>
                    <a:pt x="1143884" y="1090818"/>
                  </a:cubicBezTo>
                  <a:cubicBezTo>
                    <a:pt x="1134819" y="1174807"/>
                    <a:pt x="1063503" y="1240424"/>
                    <a:pt x="977138" y="1240424"/>
                  </a:cubicBezTo>
                  <a:cubicBezTo>
                    <a:pt x="890539" y="1240424"/>
                    <a:pt x="819052" y="1174434"/>
                    <a:pt x="810320" y="1090105"/>
                  </a:cubicBezTo>
                  <a:lnTo>
                    <a:pt x="573361" y="1090105"/>
                  </a:lnTo>
                  <a:cubicBezTo>
                    <a:pt x="564629" y="1174434"/>
                    <a:pt x="493150" y="1240424"/>
                    <a:pt x="406559" y="1240424"/>
                  </a:cubicBezTo>
                  <a:cubicBezTo>
                    <a:pt x="319959" y="1240424"/>
                    <a:pt x="248488" y="1174434"/>
                    <a:pt x="239756" y="1090105"/>
                  </a:cubicBezTo>
                  <a:lnTo>
                    <a:pt x="212547" y="1090105"/>
                  </a:lnTo>
                  <a:cubicBezTo>
                    <a:pt x="170248" y="1090105"/>
                    <a:pt x="136365" y="1056830"/>
                    <a:pt x="131963" y="1010980"/>
                  </a:cubicBezTo>
                  <a:lnTo>
                    <a:pt x="68925" y="354636"/>
                  </a:lnTo>
                  <a:lnTo>
                    <a:pt x="41990" y="354636"/>
                  </a:lnTo>
                  <a:cubicBezTo>
                    <a:pt x="18834" y="354636"/>
                    <a:pt x="0" y="335810"/>
                    <a:pt x="0" y="312646"/>
                  </a:cubicBezTo>
                  <a:lnTo>
                    <a:pt x="0" y="239343"/>
                  </a:lnTo>
                  <a:cubicBezTo>
                    <a:pt x="0" y="216187"/>
                    <a:pt x="18843" y="197352"/>
                    <a:pt x="41990" y="197352"/>
                  </a:cubicBezTo>
                  <a:lnTo>
                    <a:pt x="99767" y="197352"/>
                  </a:lnTo>
                  <a:lnTo>
                    <a:pt x="192950" y="9024"/>
                  </a:lnTo>
                  <a:cubicBezTo>
                    <a:pt x="195682" y="3494"/>
                    <a:pt x="201317" y="8"/>
                    <a:pt x="207487" y="8"/>
                  </a:cubicBezTo>
                  <a:lnTo>
                    <a:pt x="1176210" y="0"/>
                  </a:lnTo>
                  <a:cubicBezTo>
                    <a:pt x="1182380" y="0"/>
                    <a:pt x="1188015" y="3503"/>
                    <a:pt x="1190747" y="9024"/>
                  </a:cubicBezTo>
                  <a:lnTo>
                    <a:pt x="1283938" y="197352"/>
                  </a:lnTo>
                  <a:lnTo>
                    <a:pt x="1341707" y="197352"/>
                  </a:lnTo>
                  <a:cubicBezTo>
                    <a:pt x="1364871" y="197352"/>
                    <a:pt x="1383697" y="216187"/>
                    <a:pt x="1383697" y="239343"/>
                  </a:cubicBezTo>
                  <a:lnTo>
                    <a:pt x="1383697" y="312646"/>
                  </a:lnTo>
                  <a:cubicBezTo>
                    <a:pt x="1383697" y="335802"/>
                    <a:pt x="1364871" y="354644"/>
                    <a:pt x="1341707" y="354644"/>
                  </a:cubicBezTo>
                  <a:lnTo>
                    <a:pt x="1314756" y="354644"/>
                  </a:lnTo>
                  <a:lnTo>
                    <a:pt x="1251718" y="1010997"/>
                  </a:lnTo>
                  <a:cubicBezTo>
                    <a:pt x="1247315" y="1056822"/>
                    <a:pt x="1213417" y="1090113"/>
                    <a:pt x="1171134" y="1090113"/>
                  </a:cubicBezTo>
                  <a:close/>
                  <a:moveTo>
                    <a:pt x="739101" y="629775"/>
                  </a:moveTo>
                  <a:cubicBezTo>
                    <a:pt x="718191" y="629775"/>
                    <a:pt x="717518" y="598171"/>
                    <a:pt x="738485" y="597360"/>
                  </a:cubicBezTo>
                  <a:lnTo>
                    <a:pt x="798029" y="595082"/>
                  </a:lnTo>
                  <a:cubicBezTo>
                    <a:pt x="710878" y="503407"/>
                    <a:pt x="543905" y="561556"/>
                    <a:pt x="543938" y="698359"/>
                  </a:cubicBezTo>
                  <a:cubicBezTo>
                    <a:pt x="543946" y="719723"/>
                    <a:pt x="511506" y="719715"/>
                    <a:pt x="511506" y="698375"/>
                  </a:cubicBezTo>
                  <a:cubicBezTo>
                    <a:pt x="511506" y="536340"/>
                    <a:pt x="703726" y="464602"/>
                    <a:pt x="812193" y="563534"/>
                  </a:cubicBezTo>
                  <a:lnTo>
                    <a:pt x="810506" y="519590"/>
                  </a:lnTo>
                  <a:cubicBezTo>
                    <a:pt x="809679" y="498242"/>
                    <a:pt x="842095" y="496977"/>
                    <a:pt x="842913" y="518349"/>
                  </a:cubicBezTo>
                  <a:lnTo>
                    <a:pt x="846335" y="607219"/>
                  </a:lnTo>
                  <a:cubicBezTo>
                    <a:pt x="847681" y="618294"/>
                    <a:pt x="840181" y="626264"/>
                    <a:pt x="829219" y="626345"/>
                  </a:cubicBezTo>
                  <a:lnTo>
                    <a:pt x="739093" y="629791"/>
                  </a:lnTo>
                  <a:close/>
                  <a:moveTo>
                    <a:pt x="568245" y="909552"/>
                  </a:moveTo>
                  <a:cubicBezTo>
                    <a:pt x="559577" y="909552"/>
                    <a:pt x="552386" y="902692"/>
                    <a:pt x="552045" y="893960"/>
                  </a:cubicBezTo>
                  <a:cubicBezTo>
                    <a:pt x="551559" y="881482"/>
                    <a:pt x="547075" y="802999"/>
                    <a:pt x="549362" y="797088"/>
                  </a:cubicBezTo>
                  <a:cubicBezTo>
                    <a:pt x="552362" y="789361"/>
                    <a:pt x="558191" y="785851"/>
                    <a:pt x="566177" y="785932"/>
                  </a:cubicBezTo>
                  <a:lnTo>
                    <a:pt x="655234" y="782510"/>
                  </a:lnTo>
                  <a:cubicBezTo>
                    <a:pt x="676468" y="781667"/>
                    <a:pt x="677871" y="814090"/>
                    <a:pt x="656474" y="814909"/>
                  </a:cubicBezTo>
                  <a:lnTo>
                    <a:pt x="603116" y="816960"/>
                  </a:lnTo>
                  <a:cubicBezTo>
                    <a:pt x="695221" y="887085"/>
                    <a:pt x="839751" y="824403"/>
                    <a:pt x="839751" y="698351"/>
                  </a:cubicBezTo>
                  <a:cubicBezTo>
                    <a:pt x="839751" y="677003"/>
                    <a:pt x="872183" y="677011"/>
                    <a:pt x="872183" y="698351"/>
                  </a:cubicBezTo>
                  <a:cubicBezTo>
                    <a:pt x="872199" y="848143"/>
                    <a:pt x="699802" y="931475"/>
                    <a:pt x="582490" y="841795"/>
                  </a:cubicBezTo>
                  <a:lnTo>
                    <a:pt x="584444" y="892695"/>
                  </a:lnTo>
                  <a:cubicBezTo>
                    <a:pt x="584793" y="901922"/>
                    <a:pt x="577374" y="909552"/>
                    <a:pt x="568245" y="909552"/>
                  </a:cubicBezTo>
                  <a:close/>
                  <a:moveTo>
                    <a:pt x="406559" y="1150143"/>
                  </a:moveTo>
                  <a:cubicBezTo>
                    <a:pt x="363871" y="1150143"/>
                    <a:pt x="329145" y="1115401"/>
                    <a:pt x="329145" y="1072713"/>
                  </a:cubicBezTo>
                  <a:cubicBezTo>
                    <a:pt x="329145" y="1030026"/>
                    <a:pt x="363871" y="995284"/>
                    <a:pt x="406559" y="995284"/>
                  </a:cubicBezTo>
                  <a:cubicBezTo>
                    <a:pt x="449262" y="995284"/>
                    <a:pt x="483988" y="1030026"/>
                    <a:pt x="483988" y="1072713"/>
                  </a:cubicBezTo>
                  <a:cubicBezTo>
                    <a:pt x="483988" y="1115401"/>
                    <a:pt x="449262" y="1150143"/>
                    <a:pt x="406559" y="1150143"/>
                  </a:cubicBezTo>
                  <a:close/>
                  <a:moveTo>
                    <a:pt x="406559" y="1027715"/>
                  </a:moveTo>
                  <a:cubicBezTo>
                    <a:pt x="347339" y="1027715"/>
                    <a:pt x="347323" y="1117688"/>
                    <a:pt x="406559" y="1117688"/>
                  </a:cubicBezTo>
                  <a:cubicBezTo>
                    <a:pt x="465786" y="1117688"/>
                    <a:pt x="465786" y="1027715"/>
                    <a:pt x="406559" y="1027715"/>
                  </a:cubicBezTo>
                  <a:close/>
                  <a:moveTo>
                    <a:pt x="977138" y="1150143"/>
                  </a:moveTo>
                  <a:cubicBezTo>
                    <a:pt x="934451" y="1150143"/>
                    <a:pt x="899709" y="1115401"/>
                    <a:pt x="899709" y="1072713"/>
                  </a:cubicBezTo>
                  <a:cubicBezTo>
                    <a:pt x="899709" y="1030026"/>
                    <a:pt x="934443" y="995284"/>
                    <a:pt x="977138" y="995284"/>
                  </a:cubicBezTo>
                  <a:cubicBezTo>
                    <a:pt x="1019842" y="995284"/>
                    <a:pt x="1054576" y="1030026"/>
                    <a:pt x="1054576" y="1072713"/>
                  </a:cubicBezTo>
                  <a:cubicBezTo>
                    <a:pt x="1054576" y="1115401"/>
                    <a:pt x="1019842" y="1150143"/>
                    <a:pt x="977138" y="1150143"/>
                  </a:cubicBezTo>
                  <a:close/>
                  <a:moveTo>
                    <a:pt x="977138" y="1027715"/>
                  </a:moveTo>
                  <a:cubicBezTo>
                    <a:pt x="917927" y="1027715"/>
                    <a:pt x="917927" y="1117688"/>
                    <a:pt x="977138" y="1117688"/>
                  </a:cubicBezTo>
                  <a:cubicBezTo>
                    <a:pt x="1036366" y="1117688"/>
                    <a:pt x="1036366" y="1027715"/>
                    <a:pt x="977138" y="1027715"/>
                  </a:cubicBezTo>
                  <a:close/>
                  <a:moveTo>
                    <a:pt x="573580" y="1057665"/>
                  </a:moveTo>
                  <a:lnTo>
                    <a:pt x="810101" y="1057665"/>
                  </a:lnTo>
                  <a:cubicBezTo>
                    <a:pt x="817731" y="972209"/>
                    <a:pt x="889720" y="904979"/>
                    <a:pt x="977138" y="904979"/>
                  </a:cubicBezTo>
                  <a:cubicBezTo>
                    <a:pt x="1064314" y="904979"/>
                    <a:pt x="1136157" y="971836"/>
                    <a:pt x="1144119" y="1056952"/>
                  </a:cubicBezTo>
                  <a:cubicBezTo>
                    <a:pt x="1152697" y="1057025"/>
                    <a:pt x="1162110" y="1057665"/>
                    <a:pt x="1171142" y="1057665"/>
                  </a:cubicBezTo>
                  <a:cubicBezTo>
                    <a:pt x="1199706" y="1057665"/>
                    <a:pt x="1217065" y="1032620"/>
                    <a:pt x="1219441" y="1007883"/>
                  </a:cubicBezTo>
                  <a:lnTo>
                    <a:pt x="1282179" y="354628"/>
                  </a:lnTo>
                  <a:lnTo>
                    <a:pt x="101510" y="354628"/>
                  </a:lnTo>
                  <a:lnTo>
                    <a:pt x="164248" y="1007875"/>
                  </a:lnTo>
                  <a:cubicBezTo>
                    <a:pt x="169024" y="1057617"/>
                    <a:pt x="206101" y="1058598"/>
                    <a:pt x="239505" y="1057917"/>
                  </a:cubicBezTo>
                  <a:cubicBezTo>
                    <a:pt x="247013" y="972339"/>
                    <a:pt x="319059" y="904971"/>
                    <a:pt x="406550" y="904971"/>
                  </a:cubicBezTo>
                  <a:cubicBezTo>
                    <a:pt x="493953" y="904971"/>
                    <a:pt x="565942" y="972201"/>
                    <a:pt x="573572" y="1057657"/>
                  </a:cubicBezTo>
                  <a:close/>
                  <a:moveTo>
                    <a:pt x="406559" y="937434"/>
                  </a:moveTo>
                  <a:cubicBezTo>
                    <a:pt x="331967" y="937434"/>
                    <a:pt x="271288" y="998113"/>
                    <a:pt x="271288" y="1072705"/>
                  </a:cubicBezTo>
                  <a:cubicBezTo>
                    <a:pt x="271288" y="1147297"/>
                    <a:pt x="331975" y="1207976"/>
                    <a:pt x="406559" y="1207976"/>
                  </a:cubicBezTo>
                  <a:cubicBezTo>
                    <a:pt x="481151" y="1207976"/>
                    <a:pt x="541829" y="1147289"/>
                    <a:pt x="541829" y="1072705"/>
                  </a:cubicBezTo>
                  <a:cubicBezTo>
                    <a:pt x="541829" y="998113"/>
                    <a:pt x="481151" y="937434"/>
                    <a:pt x="406559" y="937434"/>
                  </a:cubicBezTo>
                  <a:close/>
                  <a:moveTo>
                    <a:pt x="1112401" y="1074092"/>
                  </a:moveTo>
                  <a:cubicBezTo>
                    <a:pt x="1111217" y="995900"/>
                    <a:pt x="1051560" y="937434"/>
                    <a:pt x="977138" y="937434"/>
                  </a:cubicBezTo>
                  <a:cubicBezTo>
                    <a:pt x="902546" y="937434"/>
                    <a:pt x="841867" y="998113"/>
                    <a:pt x="841867" y="1072705"/>
                  </a:cubicBezTo>
                  <a:cubicBezTo>
                    <a:pt x="841867" y="1147297"/>
                    <a:pt x="902546" y="1207976"/>
                    <a:pt x="977138" y="1207976"/>
                  </a:cubicBezTo>
                  <a:cubicBezTo>
                    <a:pt x="1051276" y="1207976"/>
                    <a:pt x="1111655" y="1148043"/>
                    <a:pt x="1112401" y="1074092"/>
                  </a:cubicBezTo>
                  <a:close/>
                  <a:moveTo>
                    <a:pt x="816701" y="125055"/>
                  </a:moveTo>
                  <a:lnTo>
                    <a:pt x="566996" y="125055"/>
                  </a:lnTo>
                  <a:cubicBezTo>
                    <a:pt x="561694" y="125055"/>
                    <a:pt x="556707" y="122461"/>
                    <a:pt x="553683" y="118099"/>
                  </a:cubicBezTo>
                  <a:lnTo>
                    <a:pt x="494083" y="32415"/>
                  </a:lnTo>
                  <a:lnTo>
                    <a:pt x="217549" y="32415"/>
                  </a:lnTo>
                  <a:lnTo>
                    <a:pt x="135944" y="197344"/>
                  </a:lnTo>
                  <a:lnTo>
                    <a:pt x="1247745" y="197344"/>
                  </a:lnTo>
                  <a:lnTo>
                    <a:pt x="1166140" y="32423"/>
                  </a:lnTo>
                  <a:lnTo>
                    <a:pt x="889606" y="32423"/>
                  </a:lnTo>
                  <a:lnTo>
                    <a:pt x="829998" y="118099"/>
                  </a:lnTo>
                  <a:cubicBezTo>
                    <a:pt x="826982" y="122461"/>
                    <a:pt x="822020" y="125063"/>
                    <a:pt x="816701" y="125063"/>
                  </a:cubicBezTo>
                  <a:close/>
                  <a:moveTo>
                    <a:pt x="533584" y="32415"/>
                  </a:moveTo>
                  <a:lnTo>
                    <a:pt x="575469" y="92624"/>
                  </a:lnTo>
                  <a:lnTo>
                    <a:pt x="808236" y="92624"/>
                  </a:lnTo>
                  <a:lnTo>
                    <a:pt x="850129" y="32415"/>
                  </a:lnTo>
                  <a:close/>
                  <a:moveTo>
                    <a:pt x="41990" y="229768"/>
                  </a:moveTo>
                  <a:cubicBezTo>
                    <a:pt x="36810" y="229768"/>
                    <a:pt x="32431" y="234146"/>
                    <a:pt x="32431" y="239327"/>
                  </a:cubicBezTo>
                  <a:lnTo>
                    <a:pt x="32431" y="312629"/>
                  </a:lnTo>
                  <a:cubicBezTo>
                    <a:pt x="32431" y="317810"/>
                    <a:pt x="36810" y="322189"/>
                    <a:pt x="41990" y="322189"/>
                  </a:cubicBezTo>
                  <a:lnTo>
                    <a:pt x="1341715" y="322189"/>
                  </a:lnTo>
                  <a:cubicBezTo>
                    <a:pt x="1346896" y="322189"/>
                    <a:pt x="1351274" y="317810"/>
                    <a:pt x="1351274" y="312629"/>
                  </a:cubicBezTo>
                  <a:lnTo>
                    <a:pt x="1351274" y="239327"/>
                  </a:lnTo>
                  <a:cubicBezTo>
                    <a:pt x="1351274" y="234146"/>
                    <a:pt x="1346896" y="229768"/>
                    <a:pt x="1341715" y="229768"/>
                  </a:cubicBezTo>
                  <a:lnTo>
                    <a:pt x="41990" y="229768"/>
                  </a:lnTo>
                  <a:close/>
                </a:path>
              </a:pathLst>
            </a:custGeom>
            <a:solidFill>
              <a:schemeClr val="accent2"/>
            </a:solidFill>
            <a:ln w="0" cap="flat">
              <a:solidFill>
                <a:schemeClr val="accent2"/>
              </a:solidFill>
              <a:prstDash val="solid"/>
              <a:miter/>
            </a:ln>
          </p:spPr>
          <p:txBody>
            <a:bodyPr rtlCol="0" anchor="ctr"/>
            <a:lstStyle/>
            <a:p>
              <a:endParaRPr lang="ru-RU"/>
            </a:p>
          </p:txBody>
        </p:sp>
      </p:grpSp>
      <p:grpSp>
        <p:nvGrpSpPr>
          <p:cNvPr id="22" name="Группа 21">
            <a:extLst>
              <a:ext uri="{FF2B5EF4-FFF2-40B4-BE49-F238E27FC236}">
                <a16:creationId xmlns:a16="http://schemas.microsoft.com/office/drawing/2014/main" id="{761556E3-B730-42B5-6FE4-EC9BCB43C99D}"/>
              </a:ext>
            </a:extLst>
          </p:cNvPr>
          <p:cNvGrpSpPr/>
          <p:nvPr/>
        </p:nvGrpSpPr>
        <p:grpSpPr>
          <a:xfrm>
            <a:off x="8049572" y="4616149"/>
            <a:ext cx="397750" cy="397750"/>
            <a:chOff x="255588" y="2221625"/>
            <a:chExt cx="935037" cy="935037"/>
          </a:xfrm>
        </p:grpSpPr>
        <p:sp>
          <p:nvSpPr>
            <p:cNvPr id="40" name="Овал 39">
              <a:extLst>
                <a:ext uri="{FF2B5EF4-FFF2-40B4-BE49-F238E27FC236}">
                  <a16:creationId xmlns:a16="http://schemas.microsoft.com/office/drawing/2014/main" id="{876FD527-7D20-3D4A-A7D0-B85797D11BF5}"/>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Заголовок 1">
              <a:extLst>
                <a:ext uri="{FF2B5EF4-FFF2-40B4-BE49-F238E27FC236}">
                  <a16:creationId xmlns:a16="http://schemas.microsoft.com/office/drawing/2014/main" id="{E957637A-B1B0-5907-C4EC-8780E91F3D37}"/>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4</a:t>
              </a:r>
            </a:p>
          </p:txBody>
        </p:sp>
      </p:grpSp>
      <p:pic>
        <p:nvPicPr>
          <p:cNvPr id="38" name="Рисунок 37">
            <a:extLst>
              <a:ext uri="{FF2B5EF4-FFF2-40B4-BE49-F238E27FC236}">
                <a16:creationId xmlns:a16="http://schemas.microsoft.com/office/drawing/2014/main" id="{35EF6A2A-DE61-5CED-30BA-BF1469D7346C}"/>
              </a:ext>
            </a:extLst>
          </p:cNvPr>
          <p:cNvPicPr>
            <a:picLocks noChangeAspect="1"/>
          </p:cNvPicPr>
          <p:nvPr/>
        </p:nvPicPr>
        <p:blipFill rotWithShape="1">
          <a:blip r:embed="rId11">
            <a:extLst>
              <a:ext uri="{28A0092B-C50C-407E-A947-70E740481C1C}">
                <a14:useLocalDpi xmlns:a14="http://schemas.microsoft.com/office/drawing/2010/main" val="0"/>
              </a:ext>
            </a:extLst>
          </a:blip>
          <a:srcRect b="22222"/>
          <a:stretch/>
        </p:blipFill>
        <p:spPr>
          <a:xfrm>
            <a:off x="8436146" y="4474566"/>
            <a:ext cx="1228774" cy="851063"/>
          </a:xfrm>
          <a:prstGeom prst="rect">
            <a:avLst/>
          </a:prstGeom>
          <a:effectLst>
            <a:outerShdw blurRad="50800" dist="38100" dir="2700000" algn="tl" rotWithShape="0">
              <a:prstClr val="black">
                <a:alpha val="40000"/>
              </a:prstClr>
            </a:outerShdw>
          </a:effectLst>
        </p:spPr>
      </p:pic>
      <p:grpSp>
        <p:nvGrpSpPr>
          <p:cNvPr id="47" name="Группа 46">
            <a:extLst>
              <a:ext uri="{FF2B5EF4-FFF2-40B4-BE49-F238E27FC236}">
                <a16:creationId xmlns:a16="http://schemas.microsoft.com/office/drawing/2014/main" id="{3D2F226D-ED2F-ABD5-023C-200502051E3E}"/>
              </a:ext>
            </a:extLst>
          </p:cNvPr>
          <p:cNvGrpSpPr/>
          <p:nvPr/>
        </p:nvGrpSpPr>
        <p:grpSpPr>
          <a:xfrm>
            <a:off x="10092317" y="3326162"/>
            <a:ext cx="397751" cy="397751"/>
            <a:chOff x="255588" y="2221625"/>
            <a:chExt cx="935037" cy="935037"/>
          </a:xfrm>
        </p:grpSpPr>
        <p:sp>
          <p:nvSpPr>
            <p:cNvPr id="56" name="Овал 55">
              <a:extLst>
                <a:ext uri="{FF2B5EF4-FFF2-40B4-BE49-F238E27FC236}">
                  <a16:creationId xmlns:a16="http://schemas.microsoft.com/office/drawing/2014/main" id="{1D3D077D-8EF7-7105-DDA3-8247328D3151}"/>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Заголовок 1">
              <a:extLst>
                <a:ext uri="{FF2B5EF4-FFF2-40B4-BE49-F238E27FC236}">
                  <a16:creationId xmlns:a16="http://schemas.microsoft.com/office/drawing/2014/main" id="{8CBFAD11-D38D-5AA0-76B9-E6AC2486D63D}"/>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7</a:t>
              </a:r>
            </a:p>
          </p:txBody>
        </p:sp>
      </p:grpSp>
      <p:pic>
        <p:nvPicPr>
          <p:cNvPr id="54" name="Рисунок 53">
            <a:extLst>
              <a:ext uri="{FF2B5EF4-FFF2-40B4-BE49-F238E27FC236}">
                <a16:creationId xmlns:a16="http://schemas.microsoft.com/office/drawing/2014/main" id="{A839FAB6-ECCF-3C30-B667-052C5E070FC3}"/>
              </a:ext>
            </a:extLst>
          </p:cNvPr>
          <p:cNvPicPr>
            <a:picLocks noChangeAspect="1"/>
          </p:cNvPicPr>
          <p:nvPr/>
        </p:nvPicPr>
        <p:blipFill rotWithShape="1">
          <a:blip r:embed="rId12">
            <a:extLst>
              <a:ext uri="{28A0092B-C50C-407E-A947-70E740481C1C}">
                <a14:useLocalDpi xmlns:a14="http://schemas.microsoft.com/office/drawing/2010/main" val="0"/>
              </a:ext>
            </a:extLst>
          </a:blip>
          <a:srcRect b="21435"/>
          <a:stretch/>
        </p:blipFill>
        <p:spPr>
          <a:xfrm>
            <a:off x="10536722" y="3258314"/>
            <a:ext cx="1156336" cy="808994"/>
          </a:xfrm>
          <a:prstGeom prst="rect">
            <a:avLst/>
          </a:prstGeom>
          <a:effectLst>
            <a:outerShdw blurRad="50800" dist="38100" dir="2700000" algn="tl" rotWithShape="0">
              <a:prstClr val="black">
                <a:alpha val="40000"/>
              </a:prstClr>
            </a:outerShdw>
          </a:effectLst>
        </p:spPr>
      </p:pic>
      <p:grpSp>
        <p:nvGrpSpPr>
          <p:cNvPr id="55" name="Группа 54">
            <a:extLst>
              <a:ext uri="{FF2B5EF4-FFF2-40B4-BE49-F238E27FC236}">
                <a16:creationId xmlns:a16="http://schemas.microsoft.com/office/drawing/2014/main" id="{22CEFCF6-950F-0C2F-E479-F8A427935115}"/>
              </a:ext>
            </a:extLst>
          </p:cNvPr>
          <p:cNvGrpSpPr/>
          <p:nvPr/>
        </p:nvGrpSpPr>
        <p:grpSpPr>
          <a:xfrm>
            <a:off x="10102490" y="1082428"/>
            <a:ext cx="397751" cy="397750"/>
            <a:chOff x="255588" y="2221625"/>
            <a:chExt cx="935037" cy="935037"/>
          </a:xfrm>
        </p:grpSpPr>
        <p:sp>
          <p:nvSpPr>
            <p:cNvPr id="61" name="Овал 60">
              <a:extLst>
                <a:ext uri="{FF2B5EF4-FFF2-40B4-BE49-F238E27FC236}">
                  <a16:creationId xmlns:a16="http://schemas.microsoft.com/office/drawing/2014/main" id="{6690A3C5-D65D-FF67-D497-8050DC332F81}"/>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Заголовок 1">
              <a:extLst>
                <a:ext uri="{FF2B5EF4-FFF2-40B4-BE49-F238E27FC236}">
                  <a16:creationId xmlns:a16="http://schemas.microsoft.com/office/drawing/2014/main" id="{308C51A1-A6D6-4624-CCFC-278805F4FF28}"/>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5</a:t>
              </a:r>
            </a:p>
          </p:txBody>
        </p:sp>
      </p:grpSp>
      <p:pic>
        <p:nvPicPr>
          <p:cNvPr id="59" name="Рисунок 58">
            <a:extLst>
              <a:ext uri="{FF2B5EF4-FFF2-40B4-BE49-F238E27FC236}">
                <a16:creationId xmlns:a16="http://schemas.microsoft.com/office/drawing/2014/main" id="{15852CA5-AB5B-6AB6-8DBE-67DB6714E33C}"/>
              </a:ext>
            </a:extLst>
          </p:cNvPr>
          <p:cNvPicPr>
            <a:picLocks noChangeAspect="1"/>
          </p:cNvPicPr>
          <p:nvPr/>
        </p:nvPicPr>
        <p:blipFill rotWithShape="1">
          <a:blip r:embed="rId13">
            <a:extLst>
              <a:ext uri="{28A0092B-C50C-407E-A947-70E740481C1C}">
                <a14:useLocalDpi xmlns:a14="http://schemas.microsoft.com/office/drawing/2010/main" val="0"/>
              </a:ext>
            </a:extLst>
          </a:blip>
          <a:srcRect l="2" r="35858" b="50972"/>
          <a:stretch/>
        </p:blipFill>
        <p:spPr>
          <a:xfrm>
            <a:off x="10490878" y="1025426"/>
            <a:ext cx="1216179" cy="827821"/>
          </a:xfrm>
          <a:prstGeom prst="rect">
            <a:avLst/>
          </a:prstGeom>
          <a:effectLst>
            <a:outerShdw blurRad="50800" dist="38100" dir="2700000" algn="tl" rotWithShape="0">
              <a:prstClr val="black">
                <a:alpha val="40000"/>
              </a:prstClr>
            </a:outerShdw>
          </a:effectLst>
        </p:spPr>
      </p:pic>
      <p:pic>
        <p:nvPicPr>
          <p:cNvPr id="2" name="Рисунок 1">
            <a:extLst>
              <a:ext uri="{FF2B5EF4-FFF2-40B4-BE49-F238E27FC236}">
                <a16:creationId xmlns:a16="http://schemas.microsoft.com/office/drawing/2014/main" id="{46E31D16-2EA0-AD1B-DE76-54F08D7842F3}"/>
              </a:ext>
            </a:extLst>
          </p:cNvPr>
          <p:cNvPicPr>
            <a:picLocks noChangeAspect="1"/>
          </p:cNvPicPr>
          <p:nvPr/>
        </p:nvPicPr>
        <p:blipFill rotWithShape="1">
          <a:blip r:embed="rId13">
            <a:extLst>
              <a:ext uri="{28A0092B-C50C-407E-A947-70E740481C1C}">
                <a14:useLocalDpi xmlns:a14="http://schemas.microsoft.com/office/drawing/2010/main" val="0"/>
              </a:ext>
            </a:extLst>
          </a:blip>
          <a:srcRect l="2" r="35858" b="50972"/>
          <a:stretch/>
        </p:blipFill>
        <p:spPr>
          <a:xfrm>
            <a:off x="2061772" y="1718499"/>
            <a:ext cx="4638470" cy="3157284"/>
          </a:xfrm>
          <a:prstGeom prst="rect">
            <a:avLst/>
          </a:prstGeom>
          <a:effectLst>
            <a:outerShdw blurRad="50800" dist="38100" dir="2700000" algn="tl" rotWithShape="0">
              <a:prstClr val="black">
                <a:alpha val="40000"/>
              </a:prstClr>
            </a:outerShdw>
          </a:effectLst>
        </p:spPr>
      </p:pic>
      <p:sp>
        <p:nvSpPr>
          <p:cNvPr id="4" name="Прямоугольник: скругленные углы 3">
            <a:extLst>
              <a:ext uri="{FF2B5EF4-FFF2-40B4-BE49-F238E27FC236}">
                <a16:creationId xmlns:a16="http://schemas.microsoft.com/office/drawing/2014/main" id="{E4F71EC9-5DD9-3D53-F4FE-49AEEA52F3BF}"/>
              </a:ext>
            </a:extLst>
          </p:cNvPr>
          <p:cNvSpPr/>
          <p:nvPr/>
        </p:nvSpPr>
        <p:spPr>
          <a:xfrm>
            <a:off x="9953828" y="907344"/>
            <a:ext cx="1872000" cy="1106198"/>
          </a:xfrm>
          <a:prstGeom prst="roundRect">
            <a:avLst/>
          </a:prstGeom>
          <a:noFill/>
          <a:ln w="38100">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1711491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5D9E8-0A3A-902C-5A09-3F069D20170A}"/>
            </a:ext>
          </a:extLst>
        </p:cNvPr>
        <p:cNvGrpSpPr/>
        <p:nvPr/>
      </p:nvGrpSpPr>
      <p:grpSpPr>
        <a:xfrm>
          <a:off x="0" y="0"/>
          <a:ext cx="0" cy="0"/>
          <a:chOff x="0" y="0"/>
          <a:chExt cx="0" cy="0"/>
        </a:xfrm>
      </p:grpSpPr>
      <p:sp>
        <p:nvSpPr>
          <p:cNvPr id="60" name="Прямоугольник 59">
            <a:extLst>
              <a:ext uri="{FF2B5EF4-FFF2-40B4-BE49-F238E27FC236}">
                <a16:creationId xmlns:a16="http://schemas.microsoft.com/office/drawing/2014/main" id="{B40B3731-0EFD-1AE1-33DB-1CFAADE5FBF6}"/>
              </a:ext>
            </a:extLst>
          </p:cNvPr>
          <p:cNvSpPr/>
          <p:nvPr/>
        </p:nvSpPr>
        <p:spPr>
          <a:xfrm>
            <a:off x="7594599" y="0"/>
            <a:ext cx="45974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Заголовок 1">
            <a:extLst>
              <a:ext uri="{FF2B5EF4-FFF2-40B4-BE49-F238E27FC236}">
                <a16:creationId xmlns:a16="http://schemas.microsoft.com/office/drawing/2014/main" id="{4DFF7E82-60C6-80E8-39F5-5364963D1F1E}"/>
              </a:ext>
            </a:extLst>
          </p:cNvPr>
          <p:cNvSpPr txBox="1">
            <a:spLocks/>
          </p:cNvSpPr>
          <p:nvPr/>
        </p:nvSpPr>
        <p:spPr>
          <a:xfrm>
            <a:off x="407988" y="387773"/>
            <a:ext cx="5688012" cy="1040977"/>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latin typeface="+mj-lt"/>
              </a:rPr>
              <a:t>Недостатки современной наземной контейнерной системы сбора и хранения мусора в МКД</a:t>
            </a:r>
          </a:p>
        </p:txBody>
      </p:sp>
      <p:grpSp>
        <p:nvGrpSpPr>
          <p:cNvPr id="10" name="Группа 9">
            <a:extLst>
              <a:ext uri="{FF2B5EF4-FFF2-40B4-BE49-F238E27FC236}">
                <a16:creationId xmlns:a16="http://schemas.microsoft.com/office/drawing/2014/main" id="{C6C92D53-D2A4-D38A-EF85-E6D0C50DD1EE}"/>
              </a:ext>
            </a:extLst>
          </p:cNvPr>
          <p:cNvGrpSpPr>
            <a:grpSpLocks noChangeAspect="1"/>
          </p:cNvGrpSpPr>
          <p:nvPr/>
        </p:nvGrpSpPr>
        <p:grpSpPr>
          <a:xfrm>
            <a:off x="407986" y="1678129"/>
            <a:ext cx="6296460" cy="4195868"/>
            <a:chOff x="155575" y="1825618"/>
            <a:chExt cx="2834891" cy="1889132"/>
          </a:xfrm>
        </p:grpSpPr>
        <p:grpSp>
          <p:nvGrpSpPr>
            <p:cNvPr id="11" name="Группа 10">
              <a:extLst>
                <a:ext uri="{FF2B5EF4-FFF2-40B4-BE49-F238E27FC236}">
                  <a16:creationId xmlns:a16="http://schemas.microsoft.com/office/drawing/2014/main" id="{C0198B69-3F0B-3AF8-6366-4900F5F057B4}"/>
                </a:ext>
              </a:extLst>
            </p:cNvPr>
            <p:cNvGrpSpPr/>
            <p:nvPr/>
          </p:nvGrpSpPr>
          <p:grpSpPr>
            <a:xfrm>
              <a:off x="457311" y="1825618"/>
              <a:ext cx="2533155" cy="1889132"/>
              <a:chOff x="657225" y="2171700"/>
              <a:chExt cx="3371850" cy="2514600"/>
            </a:xfrm>
            <a:effectLst/>
          </p:grpSpPr>
          <p:sp>
            <p:nvSpPr>
              <p:cNvPr id="18" name="Прямоугольник: скругленные углы 17">
                <a:extLst>
                  <a:ext uri="{FF2B5EF4-FFF2-40B4-BE49-F238E27FC236}">
                    <a16:creationId xmlns:a16="http://schemas.microsoft.com/office/drawing/2014/main" id="{70D13D9D-231F-CAD6-8520-D6E295433FB1}"/>
                  </a:ext>
                </a:extLst>
              </p:cNvPr>
              <p:cNvSpPr/>
              <p:nvPr/>
            </p:nvSpPr>
            <p:spPr>
              <a:xfrm>
                <a:off x="657225" y="2171700"/>
                <a:ext cx="3371850" cy="2514600"/>
              </a:xfrm>
              <a:prstGeom prst="roundRect">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Заголовок 1">
                <a:extLst>
                  <a:ext uri="{FF2B5EF4-FFF2-40B4-BE49-F238E27FC236}">
                    <a16:creationId xmlns:a16="http://schemas.microsoft.com/office/drawing/2014/main" id="{DD5C529F-DEAF-9E53-8F46-C2575D23BF4B}"/>
                  </a:ext>
                </a:extLst>
              </p:cNvPr>
              <p:cNvSpPr txBox="1">
                <a:spLocks/>
              </p:cNvSpPr>
              <p:nvPr/>
            </p:nvSpPr>
            <p:spPr>
              <a:xfrm>
                <a:off x="781051" y="3986423"/>
                <a:ext cx="3124199" cy="69035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2000" dirty="0">
                    <a:solidFill>
                      <a:schemeClr val="accent6"/>
                    </a:solidFill>
                    <a:latin typeface="+mn-lt"/>
                  </a:rPr>
                  <a:t>Повышенные транспортные </a:t>
                </a:r>
              </a:p>
              <a:p>
                <a:pPr algn="ctr"/>
                <a:r>
                  <a:rPr lang="ru-RU" sz="2000" dirty="0">
                    <a:solidFill>
                      <a:schemeClr val="accent6"/>
                    </a:solidFill>
                    <a:latin typeface="+mn-lt"/>
                  </a:rPr>
                  <a:t>расходы по вывозу мусора</a:t>
                </a:r>
              </a:p>
            </p:txBody>
          </p:sp>
        </p:grpSp>
        <p:grpSp>
          <p:nvGrpSpPr>
            <p:cNvPr id="13" name="Группа 12">
              <a:extLst>
                <a:ext uri="{FF2B5EF4-FFF2-40B4-BE49-F238E27FC236}">
                  <a16:creationId xmlns:a16="http://schemas.microsoft.com/office/drawing/2014/main" id="{6893D5BA-48FD-E77B-3F96-8B40AE07E9C9}"/>
                </a:ext>
              </a:extLst>
            </p:cNvPr>
            <p:cNvGrpSpPr/>
            <p:nvPr/>
          </p:nvGrpSpPr>
          <p:grpSpPr>
            <a:xfrm>
              <a:off x="155575" y="1863125"/>
              <a:ext cx="702461" cy="702461"/>
              <a:chOff x="255588" y="2221625"/>
              <a:chExt cx="935037" cy="935037"/>
            </a:xfrm>
          </p:grpSpPr>
          <p:sp>
            <p:nvSpPr>
              <p:cNvPr id="16" name="Овал 15">
                <a:extLst>
                  <a:ext uri="{FF2B5EF4-FFF2-40B4-BE49-F238E27FC236}">
                    <a16:creationId xmlns:a16="http://schemas.microsoft.com/office/drawing/2014/main" id="{FEB02CF9-80F9-4D76-6CB8-AD74E69D7415}"/>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Заголовок 1">
                <a:extLst>
                  <a:ext uri="{FF2B5EF4-FFF2-40B4-BE49-F238E27FC236}">
                    <a16:creationId xmlns:a16="http://schemas.microsoft.com/office/drawing/2014/main" id="{37D7809E-7505-2123-4C2B-0D6AD09847AE}"/>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5400" dirty="0">
                    <a:solidFill>
                      <a:schemeClr val="accent6"/>
                    </a:solidFill>
                    <a:latin typeface="Montserrat Black" panose="00000A00000000000000" pitchFamily="2" charset="-52"/>
                  </a:rPr>
                  <a:t>6</a:t>
                </a:r>
              </a:p>
            </p:txBody>
          </p:sp>
        </p:grpSp>
      </p:grpSp>
      <p:pic>
        <p:nvPicPr>
          <p:cNvPr id="15" name="Рисунок 14">
            <a:extLst>
              <a:ext uri="{FF2B5EF4-FFF2-40B4-BE49-F238E27FC236}">
                <a16:creationId xmlns:a16="http://schemas.microsoft.com/office/drawing/2014/main" id="{F8DCCFA7-3406-03CD-C965-B1ED6001850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833" b="72250" l="7438" r="87938">
                        <a14:foregroundMark x1="18563" y1="48000" x2="11813" y2="48417"/>
                        <a14:foregroundMark x1="11813" y1="48417" x2="7563" y2="53167"/>
                        <a14:foregroundMark x1="7563" y1="53167" x2="6675" y2="57540"/>
                        <a14:foregroundMark x1="7216" y1="65856" x2="7438" y2="67000"/>
                        <a14:foregroundMark x1="7438" y1="67000" x2="13438" y2="67583"/>
                        <a14:foregroundMark x1="38563" y1="46583" x2="37625" y2="48917"/>
                        <a14:foregroundMark x1="47938" y1="45750" x2="50750" y2="49917"/>
                        <a14:foregroundMark x1="46250" y1="43833" x2="49375" y2="50167"/>
                        <a14:foregroundMark x1="45188" y1="68250" x2="44813" y2="69250"/>
                        <a14:backgroundMark x1="5438" y1="54917" x2="6250" y2="67417"/>
                        <a14:backgroundMark x1="61813" y1="63833" x2="62563" y2="52083"/>
                        <a14:backgroundMark x1="62563" y1="52083" x2="60250" y2="49000"/>
                        <a14:backgroundMark x1="33625" y1="68000" x2="33938" y2="695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3854" t="41643" r="37764" b="28369"/>
          <a:stretch/>
        </p:blipFill>
        <p:spPr>
          <a:xfrm>
            <a:off x="8289894" y="2387367"/>
            <a:ext cx="1466721" cy="565031"/>
          </a:xfrm>
          <a:prstGeom prst="rect">
            <a:avLst/>
          </a:prstGeom>
          <a:effectLst>
            <a:outerShdw blurRad="50800" dist="38100" dir="2700000" algn="tl" rotWithShape="0">
              <a:prstClr val="black">
                <a:alpha val="40000"/>
              </a:prstClr>
            </a:outerShdw>
            <a:softEdge rad="12700"/>
          </a:effectLst>
        </p:spPr>
      </p:pic>
      <p:grpSp>
        <p:nvGrpSpPr>
          <p:cNvPr id="28" name="Группа 27">
            <a:extLst>
              <a:ext uri="{FF2B5EF4-FFF2-40B4-BE49-F238E27FC236}">
                <a16:creationId xmlns:a16="http://schemas.microsoft.com/office/drawing/2014/main" id="{06A5F761-3684-93B4-CC58-E76BCE6D2E84}"/>
              </a:ext>
            </a:extLst>
          </p:cNvPr>
          <p:cNvGrpSpPr/>
          <p:nvPr/>
        </p:nvGrpSpPr>
        <p:grpSpPr>
          <a:xfrm>
            <a:off x="8066370" y="2189807"/>
            <a:ext cx="397750" cy="397750"/>
            <a:chOff x="255588" y="2221625"/>
            <a:chExt cx="935037" cy="935037"/>
          </a:xfrm>
        </p:grpSpPr>
        <p:sp>
          <p:nvSpPr>
            <p:cNvPr id="25" name="Овал 24">
              <a:extLst>
                <a:ext uri="{FF2B5EF4-FFF2-40B4-BE49-F238E27FC236}">
                  <a16:creationId xmlns:a16="http://schemas.microsoft.com/office/drawing/2014/main" id="{EE46CD4C-C763-FB7C-9441-B52C24F61766}"/>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Заголовок 1">
              <a:extLst>
                <a:ext uri="{FF2B5EF4-FFF2-40B4-BE49-F238E27FC236}">
                  <a16:creationId xmlns:a16="http://schemas.microsoft.com/office/drawing/2014/main" id="{6CB85D20-8989-E13C-C600-3B2F73298F14}"/>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2</a:t>
              </a:r>
            </a:p>
          </p:txBody>
        </p:sp>
      </p:grpSp>
      <p:grpSp>
        <p:nvGrpSpPr>
          <p:cNvPr id="42" name="Группа 41">
            <a:extLst>
              <a:ext uri="{FF2B5EF4-FFF2-40B4-BE49-F238E27FC236}">
                <a16:creationId xmlns:a16="http://schemas.microsoft.com/office/drawing/2014/main" id="{AEA5B804-9942-4942-4CBF-4984213854C1}"/>
              </a:ext>
            </a:extLst>
          </p:cNvPr>
          <p:cNvGrpSpPr/>
          <p:nvPr/>
        </p:nvGrpSpPr>
        <p:grpSpPr>
          <a:xfrm>
            <a:off x="8057822" y="3324321"/>
            <a:ext cx="397751" cy="397750"/>
            <a:chOff x="255588" y="2221625"/>
            <a:chExt cx="935037" cy="935037"/>
          </a:xfrm>
        </p:grpSpPr>
        <p:sp>
          <p:nvSpPr>
            <p:cNvPr id="43" name="Овал 42">
              <a:extLst>
                <a:ext uri="{FF2B5EF4-FFF2-40B4-BE49-F238E27FC236}">
                  <a16:creationId xmlns:a16="http://schemas.microsoft.com/office/drawing/2014/main" id="{E72F33F7-8E10-1B34-213C-7DB9CF4ECCF2}"/>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Заголовок 1">
              <a:extLst>
                <a:ext uri="{FF2B5EF4-FFF2-40B4-BE49-F238E27FC236}">
                  <a16:creationId xmlns:a16="http://schemas.microsoft.com/office/drawing/2014/main" id="{CFE9F0D4-BA7C-E787-1AFD-35369C30536A}"/>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3</a:t>
              </a:r>
              <a:endParaRPr lang="ru-RU" sz="2400" dirty="0">
                <a:solidFill>
                  <a:schemeClr val="accent6"/>
                </a:solidFill>
                <a:latin typeface="Montserrat Black" panose="00000A00000000000000" pitchFamily="2" charset="-52"/>
              </a:endParaRPr>
            </a:p>
          </p:txBody>
        </p:sp>
      </p:grpSp>
      <p:pic>
        <p:nvPicPr>
          <p:cNvPr id="49" name="Рисунок 48">
            <a:extLst>
              <a:ext uri="{FF2B5EF4-FFF2-40B4-BE49-F238E27FC236}">
                <a16:creationId xmlns:a16="http://schemas.microsoft.com/office/drawing/2014/main" id="{4FC08AE1-FBC4-791A-8AA8-CA5D64CA3F6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9109" b="17299"/>
          <a:stretch/>
        </p:blipFill>
        <p:spPr>
          <a:xfrm>
            <a:off x="8301605" y="3362799"/>
            <a:ext cx="1499094" cy="767260"/>
          </a:xfrm>
          <a:prstGeom prst="rect">
            <a:avLst/>
          </a:prstGeom>
          <a:effectLst>
            <a:outerShdw blurRad="50800" dist="38100" dir="2700000" algn="tl" rotWithShape="0">
              <a:prstClr val="black">
                <a:alpha val="40000"/>
              </a:prstClr>
            </a:outerShdw>
          </a:effectLst>
        </p:spPr>
      </p:pic>
      <p:grpSp>
        <p:nvGrpSpPr>
          <p:cNvPr id="77" name="Группа 76">
            <a:extLst>
              <a:ext uri="{FF2B5EF4-FFF2-40B4-BE49-F238E27FC236}">
                <a16:creationId xmlns:a16="http://schemas.microsoft.com/office/drawing/2014/main" id="{94506E74-4C22-D901-DE44-A3E1AB752442}"/>
              </a:ext>
            </a:extLst>
          </p:cNvPr>
          <p:cNvGrpSpPr/>
          <p:nvPr/>
        </p:nvGrpSpPr>
        <p:grpSpPr>
          <a:xfrm>
            <a:off x="10101023" y="2190202"/>
            <a:ext cx="397751" cy="397750"/>
            <a:chOff x="255588" y="2221625"/>
            <a:chExt cx="935037" cy="935037"/>
          </a:xfrm>
        </p:grpSpPr>
        <p:sp>
          <p:nvSpPr>
            <p:cNvPr id="78" name="Овал 77">
              <a:extLst>
                <a:ext uri="{FF2B5EF4-FFF2-40B4-BE49-F238E27FC236}">
                  <a16:creationId xmlns:a16="http://schemas.microsoft.com/office/drawing/2014/main" id="{8F4E1111-C5FF-5B01-7717-99FF5F4D3EB2}"/>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Заголовок 1">
              <a:extLst>
                <a:ext uri="{FF2B5EF4-FFF2-40B4-BE49-F238E27FC236}">
                  <a16:creationId xmlns:a16="http://schemas.microsoft.com/office/drawing/2014/main" id="{1360A022-2AA5-5503-E886-0D03BB99CB7F}"/>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6</a:t>
              </a:r>
            </a:p>
          </p:txBody>
        </p:sp>
      </p:grpSp>
      <p:pic>
        <p:nvPicPr>
          <p:cNvPr id="83" name="Рисунок 82">
            <a:extLst>
              <a:ext uri="{FF2B5EF4-FFF2-40B4-BE49-F238E27FC236}">
                <a16:creationId xmlns:a16="http://schemas.microsoft.com/office/drawing/2014/main" id="{BD328D9C-F9F4-C17C-24A6-79B03042D46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375" l="4000" r="97417">
                        <a14:foregroundMark x1="9417" y1="16250" x2="3750" y2="21875"/>
                        <a14:foregroundMark x1="3750" y1="21875" x2="2417" y2="32750"/>
                        <a14:foregroundMark x1="2417" y1="32750" x2="4000" y2="65625"/>
                        <a14:foregroundMark x1="4000" y1="65625" x2="9750" y2="68250"/>
                        <a14:foregroundMark x1="72333" y1="23875" x2="57667" y2="23875"/>
                        <a14:foregroundMark x1="64000" y1="90375" x2="59000" y2="89875"/>
                        <a14:foregroundMark x1="60167" y1="74625" x2="58250" y2="84000"/>
                        <a14:foregroundMark x1="58250" y1="84000" x2="58500" y2="84500"/>
                        <a14:foregroundMark x1="49833" y1="69125" x2="50750" y2="78250"/>
                        <a14:foregroundMark x1="50750" y1="78250" x2="50583" y2="78750"/>
                        <a14:foregroundMark x1="26417" y1="71625" x2="28333" y2="77625"/>
                        <a14:foregroundMark x1="86917" y1="82375" x2="94750" y2="78625"/>
                        <a14:foregroundMark x1="94750" y1="78625" x2="93167" y2="25000"/>
                        <a14:foregroundMark x1="93167" y1="25000" x2="88417" y2="23500"/>
                        <a14:foregroundMark x1="97167" y1="48250" x2="97333" y2="59625"/>
                        <a14:foregroundMark x1="97417" y1="74250" x2="97333" y2="77875"/>
                      </a14:backgroundRemoval>
                    </a14:imgEffect>
                  </a14:imgLayer>
                </a14:imgProps>
              </a:ext>
              <a:ext uri="{28A0092B-C50C-407E-A947-70E740481C1C}">
                <a14:useLocalDpi xmlns:a14="http://schemas.microsoft.com/office/drawing/2010/main" val="0"/>
              </a:ext>
            </a:extLst>
          </a:blip>
          <a:stretch>
            <a:fillRect/>
          </a:stretch>
        </p:blipFill>
        <p:spPr>
          <a:xfrm>
            <a:off x="10519902" y="2167299"/>
            <a:ext cx="1251244" cy="834160"/>
          </a:xfrm>
          <a:prstGeom prst="rect">
            <a:avLst/>
          </a:prstGeom>
          <a:effectLst>
            <a:outerShdw blurRad="50800" dist="38100" dir="2700000" algn="tl" rotWithShape="0">
              <a:prstClr val="black">
                <a:alpha val="40000"/>
              </a:prstClr>
            </a:outerShdw>
          </a:effectLst>
        </p:spPr>
      </p:pic>
      <p:grpSp>
        <p:nvGrpSpPr>
          <p:cNvPr id="95" name="Группа 94">
            <a:extLst>
              <a:ext uri="{FF2B5EF4-FFF2-40B4-BE49-F238E27FC236}">
                <a16:creationId xmlns:a16="http://schemas.microsoft.com/office/drawing/2014/main" id="{2EB77303-5B88-DA0E-D9E7-1A6D74CCA5E7}"/>
              </a:ext>
            </a:extLst>
          </p:cNvPr>
          <p:cNvGrpSpPr/>
          <p:nvPr/>
        </p:nvGrpSpPr>
        <p:grpSpPr>
          <a:xfrm>
            <a:off x="10092317" y="4613861"/>
            <a:ext cx="397751" cy="397750"/>
            <a:chOff x="255588" y="2221625"/>
            <a:chExt cx="935037" cy="935037"/>
          </a:xfrm>
        </p:grpSpPr>
        <p:sp>
          <p:nvSpPr>
            <p:cNvPr id="96" name="Овал 95">
              <a:extLst>
                <a:ext uri="{FF2B5EF4-FFF2-40B4-BE49-F238E27FC236}">
                  <a16:creationId xmlns:a16="http://schemas.microsoft.com/office/drawing/2014/main" id="{D558E540-0A5C-4830-26AB-0ECFD6A6457A}"/>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Заголовок 1">
              <a:extLst>
                <a:ext uri="{FF2B5EF4-FFF2-40B4-BE49-F238E27FC236}">
                  <a16:creationId xmlns:a16="http://schemas.microsoft.com/office/drawing/2014/main" id="{A71C1F1B-14BB-700D-32FC-2B5D61320D3B}"/>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8</a:t>
              </a:r>
            </a:p>
          </p:txBody>
        </p:sp>
      </p:grpSp>
      <p:pic>
        <p:nvPicPr>
          <p:cNvPr id="101" name="Рисунок 100">
            <a:extLst>
              <a:ext uri="{FF2B5EF4-FFF2-40B4-BE49-F238E27FC236}">
                <a16:creationId xmlns:a16="http://schemas.microsoft.com/office/drawing/2014/main" id="{D79FEE85-823D-7EE8-E3E5-1BF846862547}"/>
              </a:ext>
            </a:extLst>
          </p:cNvPr>
          <p:cNvPicPr>
            <a:picLocks noChangeAspect="1"/>
          </p:cNvPicPr>
          <p:nvPr/>
        </p:nvPicPr>
        <p:blipFill rotWithShape="1">
          <a:blip r:embed="rId8">
            <a:extLst>
              <a:ext uri="{28A0092B-C50C-407E-A947-70E740481C1C}">
                <a14:useLocalDpi xmlns:a14="http://schemas.microsoft.com/office/drawing/2010/main" val="0"/>
              </a:ext>
            </a:extLst>
          </a:blip>
          <a:srcRect b="42500"/>
          <a:stretch/>
        </p:blipFill>
        <p:spPr>
          <a:xfrm>
            <a:off x="10505803" y="4681999"/>
            <a:ext cx="1278210" cy="654490"/>
          </a:xfrm>
          <a:prstGeom prst="rect">
            <a:avLst/>
          </a:prstGeom>
          <a:effectLst>
            <a:outerShdw blurRad="50800" dist="38100" dir="2700000" algn="tl" rotWithShape="0">
              <a:prstClr val="black">
                <a:alpha val="40000"/>
              </a:prstClr>
            </a:outerShdw>
          </a:effectLst>
        </p:spPr>
      </p:pic>
      <p:grpSp>
        <p:nvGrpSpPr>
          <p:cNvPr id="24" name="Группа 23">
            <a:extLst>
              <a:ext uri="{FF2B5EF4-FFF2-40B4-BE49-F238E27FC236}">
                <a16:creationId xmlns:a16="http://schemas.microsoft.com/office/drawing/2014/main" id="{EBA5CFCF-E445-AF3A-F07F-EC7AEAA58209}"/>
              </a:ext>
            </a:extLst>
          </p:cNvPr>
          <p:cNvGrpSpPr/>
          <p:nvPr/>
        </p:nvGrpSpPr>
        <p:grpSpPr>
          <a:xfrm>
            <a:off x="8061596" y="1085353"/>
            <a:ext cx="397750" cy="397750"/>
            <a:chOff x="255588" y="2221625"/>
            <a:chExt cx="935037" cy="935037"/>
          </a:xfrm>
        </p:grpSpPr>
        <p:sp>
          <p:nvSpPr>
            <p:cNvPr id="27" name="Овал 26">
              <a:extLst>
                <a:ext uri="{FF2B5EF4-FFF2-40B4-BE49-F238E27FC236}">
                  <a16:creationId xmlns:a16="http://schemas.microsoft.com/office/drawing/2014/main" id="{5FA2C548-4567-0F9C-11CF-457D5BC75DC4}"/>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Заголовок 1">
              <a:extLst>
                <a:ext uri="{FF2B5EF4-FFF2-40B4-BE49-F238E27FC236}">
                  <a16:creationId xmlns:a16="http://schemas.microsoft.com/office/drawing/2014/main" id="{13C63C73-E020-F0E9-900E-56B4278743B0}"/>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1</a:t>
              </a:r>
            </a:p>
          </p:txBody>
        </p:sp>
      </p:grpSp>
      <p:pic>
        <p:nvPicPr>
          <p:cNvPr id="32" name="Рисунок 31">
            <a:extLst>
              <a:ext uri="{FF2B5EF4-FFF2-40B4-BE49-F238E27FC236}">
                <a16:creationId xmlns:a16="http://schemas.microsoft.com/office/drawing/2014/main" id="{641DBD09-1366-2E69-FE57-137796D0DD4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Effect>
                      <a14:brightnessContrast contrast="20000"/>
                    </a14:imgEffect>
                  </a14:imgLayer>
                </a14:imgProps>
              </a:ext>
              <a:ext uri="{28A0092B-C50C-407E-A947-70E740481C1C}">
                <a14:useLocalDpi xmlns:a14="http://schemas.microsoft.com/office/drawing/2010/main" val="0"/>
              </a:ext>
            </a:extLst>
          </a:blip>
          <a:srcRect l="11728" t="16152" r="8334" b="11008"/>
          <a:stretch/>
        </p:blipFill>
        <p:spPr>
          <a:xfrm flipH="1">
            <a:off x="8520778" y="1040724"/>
            <a:ext cx="1161167" cy="793538"/>
          </a:xfrm>
          <a:prstGeom prst="rect">
            <a:avLst/>
          </a:prstGeom>
          <a:effectLst>
            <a:outerShdw blurRad="50800" dist="38100" dir="2700000" algn="tl" rotWithShape="0">
              <a:prstClr val="black">
                <a:alpha val="40000"/>
              </a:prstClr>
            </a:outerShdw>
          </a:effectLst>
        </p:spPr>
      </p:pic>
      <p:grpSp>
        <p:nvGrpSpPr>
          <p:cNvPr id="81" name="Группа 80">
            <a:extLst>
              <a:ext uri="{FF2B5EF4-FFF2-40B4-BE49-F238E27FC236}">
                <a16:creationId xmlns:a16="http://schemas.microsoft.com/office/drawing/2014/main" id="{03BEF1BE-05AF-ABA7-FBF7-808C915D7620}"/>
              </a:ext>
            </a:extLst>
          </p:cNvPr>
          <p:cNvGrpSpPr>
            <a:grpSpLocks noChangeAspect="1"/>
          </p:cNvGrpSpPr>
          <p:nvPr/>
        </p:nvGrpSpPr>
        <p:grpSpPr>
          <a:xfrm>
            <a:off x="11218031" y="5917814"/>
            <a:ext cx="540000" cy="540000"/>
            <a:chOff x="714374" y="2266948"/>
            <a:chExt cx="1008000" cy="1008000"/>
          </a:xfrm>
        </p:grpSpPr>
        <p:sp>
          <p:nvSpPr>
            <p:cNvPr id="82" name="Прямоугольник: скругленные углы 81">
              <a:extLst>
                <a:ext uri="{FF2B5EF4-FFF2-40B4-BE49-F238E27FC236}">
                  <a16:creationId xmlns:a16="http://schemas.microsoft.com/office/drawing/2014/main" id="{F8C4BF8B-151A-7E5E-E7A5-CCF1C1EFC315}"/>
                </a:ext>
              </a:extLst>
            </p:cNvPr>
            <p:cNvSpPr>
              <a:spLocks noChangeAspect="1"/>
            </p:cNvSpPr>
            <p:nvPr/>
          </p:nvSpPr>
          <p:spPr>
            <a:xfrm>
              <a:off x="714374" y="2266948"/>
              <a:ext cx="1008000" cy="1008000"/>
            </a:xfrm>
            <a:prstGeom prst="roundRect">
              <a:avLst/>
            </a:prstGeom>
            <a:solidFill>
              <a:srgbClr val="EFEFEF"/>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89" name="Рисунок 39">
              <a:extLst>
                <a:ext uri="{FF2B5EF4-FFF2-40B4-BE49-F238E27FC236}">
                  <a16:creationId xmlns:a16="http://schemas.microsoft.com/office/drawing/2014/main" id="{7F4E3E00-5C8E-24CF-855E-B4053292496F}"/>
                </a:ext>
              </a:extLst>
            </p:cNvPr>
            <p:cNvSpPr>
              <a:spLocks noChangeAspect="1"/>
            </p:cNvSpPr>
            <p:nvPr/>
          </p:nvSpPr>
          <p:spPr>
            <a:xfrm>
              <a:off x="813390" y="2410948"/>
              <a:ext cx="809969" cy="720000"/>
            </a:xfrm>
            <a:custGeom>
              <a:avLst/>
              <a:gdLst>
                <a:gd name="connsiteX0" fmla="*/ 1171150 w 1383696"/>
                <a:gd name="connsiteY0" fmla="*/ 1090105 h 1240423"/>
                <a:gd name="connsiteX1" fmla="*/ 1143884 w 1383696"/>
                <a:gd name="connsiteY1" fmla="*/ 1090818 h 1240423"/>
                <a:gd name="connsiteX2" fmla="*/ 977138 w 1383696"/>
                <a:gd name="connsiteY2" fmla="*/ 1240424 h 1240423"/>
                <a:gd name="connsiteX3" fmla="*/ 810320 w 1383696"/>
                <a:gd name="connsiteY3" fmla="*/ 1090105 h 1240423"/>
                <a:gd name="connsiteX4" fmla="*/ 573361 w 1383696"/>
                <a:gd name="connsiteY4" fmla="*/ 1090105 h 1240423"/>
                <a:gd name="connsiteX5" fmla="*/ 406559 w 1383696"/>
                <a:gd name="connsiteY5" fmla="*/ 1240424 h 1240423"/>
                <a:gd name="connsiteX6" fmla="*/ 239756 w 1383696"/>
                <a:gd name="connsiteY6" fmla="*/ 1090105 h 1240423"/>
                <a:gd name="connsiteX7" fmla="*/ 212547 w 1383696"/>
                <a:gd name="connsiteY7" fmla="*/ 1090105 h 1240423"/>
                <a:gd name="connsiteX8" fmla="*/ 131963 w 1383696"/>
                <a:gd name="connsiteY8" fmla="*/ 1010980 h 1240423"/>
                <a:gd name="connsiteX9" fmla="*/ 68925 w 1383696"/>
                <a:gd name="connsiteY9" fmla="*/ 354636 h 1240423"/>
                <a:gd name="connsiteX10" fmla="*/ 41990 w 1383696"/>
                <a:gd name="connsiteY10" fmla="*/ 354636 h 1240423"/>
                <a:gd name="connsiteX11" fmla="*/ 0 w 1383696"/>
                <a:gd name="connsiteY11" fmla="*/ 312646 h 1240423"/>
                <a:gd name="connsiteX12" fmla="*/ 0 w 1383696"/>
                <a:gd name="connsiteY12" fmla="*/ 239343 h 1240423"/>
                <a:gd name="connsiteX13" fmla="*/ 41990 w 1383696"/>
                <a:gd name="connsiteY13" fmla="*/ 197352 h 1240423"/>
                <a:gd name="connsiteX14" fmla="*/ 99767 w 1383696"/>
                <a:gd name="connsiteY14" fmla="*/ 197352 h 1240423"/>
                <a:gd name="connsiteX15" fmla="*/ 192950 w 1383696"/>
                <a:gd name="connsiteY15" fmla="*/ 9024 h 1240423"/>
                <a:gd name="connsiteX16" fmla="*/ 207487 w 1383696"/>
                <a:gd name="connsiteY16" fmla="*/ 8 h 1240423"/>
                <a:gd name="connsiteX17" fmla="*/ 1176210 w 1383696"/>
                <a:gd name="connsiteY17" fmla="*/ 0 h 1240423"/>
                <a:gd name="connsiteX18" fmla="*/ 1190747 w 1383696"/>
                <a:gd name="connsiteY18" fmla="*/ 9024 h 1240423"/>
                <a:gd name="connsiteX19" fmla="*/ 1283938 w 1383696"/>
                <a:gd name="connsiteY19" fmla="*/ 197352 h 1240423"/>
                <a:gd name="connsiteX20" fmla="*/ 1341707 w 1383696"/>
                <a:gd name="connsiteY20" fmla="*/ 197352 h 1240423"/>
                <a:gd name="connsiteX21" fmla="*/ 1383697 w 1383696"/>
                <a:gd name="connsiteY21" fmla="*/ 239343 h 1240423"/>
                <a:gd name="connsiteX22" fmla="*/ 1383697 w 1383696"/>
                <a:gd name="connsiteY22" fmla="*/ 312646 h 1240423"/>
                <a:gd name="connsiteX23" fmla="*/ 1341707 w 1383696"/>
                <a:gd name="connsiteY23" fmla="*/ 354644 h 1240423"/>
                <a:gd name="connsiteX24" fmla="*/ 1314756 w 1383696"/>
                <a:gd name="connsiteY24" fmla="*/ 354644 h 1240423"/>
                <a:gd name="connsiteX25" fmla="*/ 1251718 w 1383696"/>
                <a:gd name="connsiteY25" fmla="*/ 1010997 h 1240423"/>
                <a:gd name="connsiteX26" fmla="*/ 1171134 w 1383696"/>
                <a:gd name="connsiteY26" fmla="*/ 1090113 h 1240423"/>
                <a:gd name="connsiteX27" fmla="*/ 739101 w 1383696"/>
                <a:gd name="connsiteY27" fmla="*/ 629775 h 1240423"/>
                <a:gd name="connsiteX28" fmla="*/ 738485 w 1383696"/>
                <a:gd name="connsiteY28" fmla="*/ 597360 h 1240423"/>
                <a:gd name="connsiteX29" fmla="*/ 798029 w 1383696"/>
                <a:gd name="connsiteY29" fmla="*/ 595082 h 1240423"/>
                <a:gd name="connsiteX30" fmla="*/ 543938 w 1383696"/>
                <a:gd name="connsiteY30" fmla="*/ 698359 h 1240423"/>
                <a:gd name="connsiteX31" fmla="*/ 511506 w 1383696"/>
                <a:gd name="connsiteY31" fmla="*/ 698375 h 1240423"/>
                <a:gd name="connsiteX32" fmla="*/ 812193 w 1383696"/>
                <a:gd name="connsiteY32" fmla="*/ 563534 h 1240423"/>
                <a:gd name="connsiteX33" fmla="*/ 810506 w 1383696"/>
                <a:gd name="connsiteY33" fmla="*/ 519590 h 1240423"/>
                <a:gd name="connsiteX34" fmla="*/ 842913 w 1383696"/>
                <a:gd name="connsiteY34" fmla="*/ 518349 h 1240423"/>
                <a:gd name="connsiteX35" fmla="*/ 846335 w 1383696"/>
                <a:gd name="connsiteY35" fmla="*/ 607219 h 1240423"/>
                <a:gd name="connsiteX36" fmla="*/ 829219 w 1383696"/>
                <a:gd name="connsiteY36" fmla="*/ 626345 h 1240423"/>
                <a:gd name="connsiteX37" fmla="*/ 739093 w 1383696"/>
                <a:gd name="connsiteY37" fmla="*/ 629791 h 1240423"/>
                <a:gd name="connsiteX38" fmla="*/ 568245 w 1383696"/>
                <a:gd name="connsiteY38" fmla="*/ 909552 h 1240423"/>
                <a:gd name="connsiteX39" fmla="*/ 552045 w 1383696"/>
                <a:gd name="connsiteY39" fmla="*/ 893960 h 1240423"/>
                <a:gd name="connsiteX40" fmla="*/ 549362 w 1383696"/>
                <a:gd name="connsiteY40" fmla="*/ 797088 h 1240423"/>
                <a:gd name="connsiteX41" fmla="*/ 566177 w 1383696"/>
                <a:gd name="connsiteY41" fmla="*/ 785932 h 1240423"/>
                <a:gd name="connsiteX42" fmla="*/ 655234 w 1383696"/>
                <a:gd name="connsiteY42" fmla="*/ 782510 h 1240423"/>
                <a:gd name="connsiteX43" fmla="*/ 656474 w 1383696"/>
                <a:gd name="connsiteY43" fmla="*/ 814909 h 1240423"/>
                <a:gd name="connsiteX44" fmla="*/ 603116 w 1383696"/>
                <a:gd name="connsiteY44" fmla="*/ 816960 h 1240423"/>
                <a:gd name="connsiteX45" fmla="*/ 839751 w 1383696"/>
                <a:gd name="connsiteY45" fmla="*/ 698351 h 1240423"/>
                <a:gd name="connsiteX46" fmla="*/ 872183 w 1383696"/>
                <a:gd name="connsiteY46" fmla="*/ 698351 h 1240423"/>
                <a:gd name="connsiteX47" fmla="*/ 582490 w 1383696"/>
                <a:gd name="connsiteY47" fmla="*/ 841795 h 1240423"/>
                <a:gd name="connsiteX48" fmla="*/ 584444 w 1383696"/>
                <a:gd name="connsiteY48" fmla="*/ 892695 h 1240423"/>
                <a:gd name="connsiteX49" fmla="*/ 568245 w 1383696"/>
                <a:gd name="connsiteY49" fmla="*/ 909552 h 1240423"/>
                <a:gd name="connsiteX50" fmla="*/ 406559 w 1383696"/>
                <a:gd name="connsiteY50" fmla="*/ 1150143 h 1240423"/>
                <a:gd name="connsiteX51" fmla="*/ 329145 w 1383696"/>
                <a:gd name="connsiteY51" fmla="*/ 1072713 h 1240423"/>
                <a:gd name="connsiteX52" fmla="*/ 406559 w 1383696"/>
                <a:gd name="connsiteY52" fmla="*/ 995284 h 1240423"/>
                <a:gd name="connsiteX53" fmla="*/ 483988 w 1383696"/>
                <a:gd name="connsiteY53" fmla="*/ 1072713 h 1240423"/>
                <a:gd name="connsiteX54" fmla="*/ 406559 w 1383696"/>
                <a:gd name="connsiteY54" fmla="*/ 1150143 h 1240423"/>
                <a:gd name="connsiteX55" fmla="*/ 406559 w 1383696"/>
                <a:gd name="connsiteY55" fmla="*/ 1027715 h 1240423"/>
                <a:gd name="connsiteX56" fmla="*/ 406559 w 1383696"/>
                <a:gd name="connsiteY56" fmla="*/ 1117688 h 1240423"/>
                <a:gd name="connsiteX57" fmla="*/ 406559 w 1383696"/>
                <a:gd name="connsiteY57" fmla="*/ 1027715 h 1240423"/>
                <a:gd name="connsiteX58" fmla="*/ 977138 w 1383696"/>
                <a:gd name="connsiteY58" fmla="*/ 1150143 h 1240423"/>
                <a:gd name="connsiteX59" fmla="*/ 899709 w 1383696"/>
                <a:gd name="connsiteY59" fmla="*/ 1072713 h 1240423"/>
                <a:gd name="connsiteX60" fmla="*/ 977138 w 1383696"/>
                <a:gd name="connsiteY60" fmla="*/ 995284 h 1240423"/>
                <a:gd name="connsiteX61" fmla="*/ 1054576 w 1383696"/>
                <a:gd name="connsiteY61" fmla="*/ 1072713 h 1240423"/>
                <a:gd name="connsiteX62" fmla="*/ 977138 w 1383696"/>
                <a:gd name="connsiteY62" fmla="*/ 1150143 h 1240423"/>
                <a:gd name="connsiteX63" fmla="*/ 977138 w 1383696"/>
                <a:gd name="connsiteY63" fmla="*/ 1027715 h 1240423"/>
                <a:gd name="connsiteX64" fmla="*/ 977138 w 1383696"/>
                <a:gd name="connsiteY64" fmla="*/ 1117688 h 1240423"/>
                <a:gd name="connsiteX65" fmla="*/ 977138 w 1383696"/>
                <a:gd name="connsiteY65" fmla="*/ 1027715 h 1240423"/>
                <a:gd name="connsiteX66" fmla="*/ 573580 w 1383696"/>
                <a:gd name="connsiteY66" fmla="*/ 1057665 h 1240423"/>
                <a:gd name="connsiteX67" fmla="*/ 810101 w 1383696"/>
                <a:gd name="connsiteY67" fmla="*/ 1057665 h 1240423"/>
                <a:gd name="connsiteX68" fmla="*/ 977138 w 1383696"/>
                <a:gd name="connsiteY68" fmla="*/ 904979 h 1240423"/>
                <a:gd name="connsiteX69" fmla="*/ 1144119 w 1383696"/>
                <a:gd name="connsiteY69" fmla="*/ 1056952 h 1240423"/>
                <a:gd name="connsiteX70" fmla="*/ 1171142 w 1383696"/>
                <a:gd name="connsiteY70" fmla="*/ 1057665 h 1240423"/>
                <a:gd name="connsiteX71" fmla="*/ 1219441 w 1383696"/>
                <a:gd name="connsiteY71" fmla="*/ 1007883 h 1240423"/>
                <a:gd name="connsiteX72" fmla="*/ 1282179 w 1383696"/>
                <a:gd name="connsiteY72" fmla="*/ 354628 h 1240423"/>
                <a:gd name="connsiteX73" fmla="*/ 101510 w 1383696"/>
                <a:gd name="connsiteY73" fmla="*/ 354628 h 1240423"/>
                <a:gd name="connsiteX74" fmla="*/ 164248 w 1383696"/>
                <a:gd name="connsiteY74" fmla="*/ 1007875 h 1240423"/>
                <a:gd name="connsiteX75" fmla="*/ 239505 w 1383696"/>
                <a:gd name="connsiteY75" fmla="*/ 1057917 h 1240423"/>
                <a:gd name="connsiteX76" fmla="*/ 406550 w 1383696"/>
                <a:gd name="connsiteY76" fmla="*/ 904971 h 1240423"/>
                <a:gd name="connsiteX77" fmla="*/ 573572 w 1383696"/>
                <a:gd name="connsiteY77" fmla="*/ 1057657 h 1240423"/>
                <a:gd name="connsiteX78" fmla="*/ 406559 w 1383696"/>
                <a:gd name="connsiteY78" fmla="*/ 937434 h 1240423"/>
                <a:gd name="connsiteX79" fmla="*/ 271288 w 1383696"/>
                <a:gd name="connsiteY79" fmla="*/ 1072705 h 1240423"/>
                <a:gd name="connsiteX80" fmla="*/ 406559 w 1383696"/>
                <a:gd name="connsiteY80" fmla="*/ 1207976 h 1240423"/>
                <a:gd name="connsiteX81" fmla="*/ 541829 w 1383696"/>
                <a:gd name="connsiteY81" fmla="*/ 1072705 h 1240423"/>
                <a:gd name="connsiteX82" fmla="*/ 406559 w 1383696"/>
                <a:gd name="connsiteY82" fmla="*/ 937434 h 1240423"/>
                <a:gd name="connsiteX83" fmla="*/ 1112401 w 1383696"/>
                <a:gd name="connsiteY83" fmla="*/ 1074092 h 1240423"/>
                <a:gd name="connsiteX84" fmla="*/ 977138 w 1383696"/>
                <a:gd name="connsiteY84" fmla="*/ 937434 h 1240423"/>
                <a:gd name="connsiteX85" fmla="*/ 841867 w 1383696"/>
                <a:gd name="connsiteY85" fmla="*/ 1072705 h 1240423"/>
                <a:gd name="connsiteX86" fmla="*/ 977138 w 1383696"/>
                <a:gd name="connsiteY86" fmla="*/ 1207976 h 1240423"/>
                <a:gd name="connsiteX87" fmla="*/ 1112401 w 1383696"/>
                <a:gd name="connsiteY87" fmla="*/ 1074092 h 1240423"/>
                <a:gd name="connsiteX88" fmla="*/ 816701 w 1383696"/>
                <a:gd name="connsiteY88" fmla="*/ 125055 h 1240423"/>
                <a:gd name="connsiteX89" fmla="*/ 566996 w 1383696"/>
                <a:gd name="connsiteY89" fmla="*/ 125055 h 1240423"/>
                <a:gd name="connsiteX90" fmla="*/ 553683 w 1383696"/>
                <a:gd name="connsiteY90" fmla="*/ 118099 h 1240423"/>
                <a:gd name="connsiteX91" fmla="*/ 494083 w 1383696"/>
                <a:gd name="connsiteY91" fmla="*/ 32415 h 1240423"/>
                <a:gd name="connsiteX92" fmla="*/ 217549 w 1383696"/>
                <a:gd name="connsiteY92" fmla="*/ 32415 h 1240423"/>
                <a:gd name="connsiteX93" fmla="*/ 135944 w 1383696"/>
                <a:gd name="connsiteY93" fmla="*/ 197344 h 1240423"/>
                <a:gd name="connsiteX94" fmla="*/ 1247745 w 1383696"/>
                <a:gd name="connsiteY94" fmla="*/ 197344 h 1240423"/>
                <a:gd name="connsiteX95" fmla="*/ 1166140 w 1383696"/>
                <a:gd name="connsiteY95" fmla="*/ 32423 h 1240423"/>
                <a:gd name="connsiteX96" fmla="*/ 889606 w 1383696"/>
                <a:gd name="connsiteY96" fmla="*/ 32423 h 1240423"/>
                <a:gd name="connsiteX97" fmla="*/ 829998 w 1383696"/>
                <a:gd name="connsiteY97" fmla="*/ 118099 h 1240423"/>
                <a:gd name="connsiteX98" fmla="*/ 816701 w 1383696"/>
                <a:gd name="connsiteY98" fmla="*/ 125063 h 1240423"/>
                <a:gd name="connsiteX99" fmla="*/ 533584 w 1383696"/>
                <a:gd name="connsiteY99" fmla="*/ 32415 h 1240423"/>
                <a:gd name="connsiteX100" fmla="*/ 575469 w 1383696"/>
                <a:gd name="connsiteY100" fmla="*/ 92624 h 1240423"/>
                <a:gd name="connsiteX101" fmla="*/ 808236 w 1383696"/>
                <a:gd name="connsiteY101" fmla="*/ 92624 h 1240423"/>
                <a:gd name="connsiteX102" fmla="*/ 850129 w 1383696"/>
                <a:gd name="connsiteY102" fmla="*/ 32415 h 1240423"/>
                <a:gd name="connsiteX103" fmla="*/ 41990 w 1383696"/>
                <a:gd name="connsiteY103" fmla="*/ 229768 h 1240423"/>
                <a:gd name="connsiteX104" fmla="*/ 32431 w 1383696"/>
                <a:gd name="connsiteY104" fmla="*/ 239327 h 1240423"/>
                <a:gd name="connsiteX105" fmla="*/ 32431 w 1383696"/>
                <a:gd name="connsiteY105" fmla="*/ 312629 h 1240423"/>
                <a:gd name="connsiteX106" fmla="*/ 41990 w 1383696"/>
                <a:gd name="connsiteY106" fmla="*/ 322189 h 1240423"/>
                <a:gd name="connsiteX107" fmla="*/ 1341715 w 1383696"/>
                <a:gd name="connsiteY107" fmla="*/ 322189 h 1240423"/>
                <a:gd name="connsiteX108" fmla="*/ 1351274 w 1383696"/>
                <a:gd name="connsiteY108" fmla="*/ 312629 h 1240423"/>
                <a:gd name="connsiteX109" fmla="*/ 1351274 w 1383696"/>
                <a:gd name="connsiteY109" fmla="*/ 239327 h 1240423"/>
                <a:gd name="connsiteX110" fmla="*/ 1341715 w 1383696"/>
                <a:gd name="connsiteY110" fmla="*/ 229768 h 1240423"/>
                <a:gd name="connsiteX111" fmla="*/ 41990 w 1383696"/>
                <a:gd name="connsiteY111" fmla="*/ 229768 h 124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383696" h="1240423">
                  <a:moveTo>
                    <a:pt x="1171150" y="1090105"/>
                  </a:moveTo>
                  <a:cubicBezTo>
                    <a:pt x="1162029" y="1090105"/>
                    <a:pt x="1152527" y="1090753"/>
                    <a:pt x="1143884" y="1090818"/>
                  </a:cubicBezTo>
                  <a:cubicBezTo>
                    <a:pt x="1134819" y="1174807"/>
                    <a:pt x="1063503" y="1240424"/>
                    <a:pt x="977138" y="1240424"/>
                  </a:cubicBezTo>
                  <a:cubicBezTo>
                    <a:pt x="890539" y="1240424"/>
                    <a:pt x="819052" y="1174434"/>
                    <a:pt x="810320" y="1090105"/>
                  </a:cubicBezTo>
                  <a:lnTo>
                    <a:pt x="573361" y="1090105"/>
                  </a:lnTo>
                  <a:cubicBezTo>
                    <a:pt x="564629" y="1174434"/>
                    <a:pt x="493150" y="1240424"/>
                    <a:pt x="406559" y="1240424"/>
                  </a:cubicBezTo>
                  <a:cubicBezTo>
                    <a:pt x="319959" y="1240424"/>
                    <a:pt x="248488" y="1174434"/>
                    <a:pt x="239756" y="1090105"/>
                  </a:cubicBezTo>
                  <a:lnTo>
                    <a:pt x="212547" y="1090105"/>
                  </a:lnTo>
                  <a:cubicBezTo>
                    <a:pt x="170248" y="1090105"/>
                    <a:pt x="136365" y="1056830"/>
                    <a:pt x="131963" y="1010980"/>
                  </a:cubicBezTo>
                  <a:lnTo>
                    <a:pt x="68925" y="354636"/>
                  </a:lnTo>
                  <a:lnTo>
                    <a:pt x="41990" y="354636"/>
                  </a:lnTo>
                  <a:cubicBezTo>
                    <a:pt x="18834" y="354636"/>
                    <a:pt x="0" y="335810"/>
                    <a:pt x="0" y="312646"/>
                  </a:cubicBezTo>
                  <a:lnTo>
                    <a:pt x="0" y="239343"/>
                  </a:lnTo>
                  <a:cubicBezTo>
                    <a:pt x="0" y="216187"/>
                    <a:pt x="18843" y="197352"/>
                    <a:pt x="41990" y="197352"/>
                  </a:cubicBezTo>
                  <a:lnTo>
                    <a:pt x="99767" y="197352"/>
                  </a:lnTo>
                  <a:lnTo>
                    <a:pt x="192950" y="9024"/>
                  </a:lnTo>
                  <a:cubicBezTo>
                    <a:pt x="195682" y="3494"/>
                    <a:pt x="201317" y="8"/>
                    <a:pt x="207487" y="8"/>
                  </a:cubicBezTo>
                  <a:lnTo>
                    <a:pt x="1176210" y="0"/>
                  </a:lnTo>
                  <a:cubicBezTo>
                    <a:pt x="1182380" y="0"/>
                    <a:pt x="1188015" y="3503"/>
                    <a:pt x="1190747" y="9024"/>
                  </a:cubicBezTo>
                  <a:lnTo>
                    <a:pt x="1283938" y="197352"/>
                  </a:lnTo>
                  <a:lnTo>
                    <a:pt x="1341707" y="197352"/>
                  </a:lnTo>
                  <a:cubicBezTo>
                    <a:pt x="1364871" y="197352"/>
                    <a:pt x="1383697" y="216187"/>
                    <a:pt x="1383697" y="239343"/>
                  </a:cubicBezTo>
                  <a:lnTo>
                    <a:pt x="1383697" y="312646"/>
                  </a:lnTo>
                  <a:cubicBezTo>
                    <a:pt x="1383697" y="335802"/>
                    <a:pt x="1364871" y="354644"/>
                    <a:pt x="1341707" y="354644"/>
                  </a:cubicBezTo>
                  <a:lnTo>
                    <a:pt x="1314756" y="354644"/>
                  </a:lnTo>
                  <a:lnTo>
                    <a:pt x="1251718" y="1010997"/>
                  </a:lnTo>
                  <a:cubicBezTo>
                    <a:pt x="1247315" y="1056822"/>
                    <a:pt x="1213417" y="1090113"/>
                    <a:pt x="1171134" y="1090113"/>
                  </a:cubicBezTo>
                  <a:close/>
                  <a:moveTo>
                    <a:pt x="739101" y="629775"/>
                  </a:moveTo>
                  <a:cubicBezTo>
                    <a:pt x="718191" y="629775"/>
                    <a:pt x="717518" y="598171"/>
                    <a:pt x="738485" y="597360"/>
                  </a:cubicBezTo>
                  <a:lnTo>
                    <a:pt x="798029" y="595082"/>
                  </a:lnTo>
                  <a:cubicBezTo>
                    <a:pt x="710878" y="503407"/>
                    <a:pt x="543905" y="561556"/>
                    <a:pt x="543938" y="698359"/>
                  </a:cubicBezTo>
                  <a:cubicBezTo>
                    <a:pt x="543946" y="719723"/>
                    <a:pt x="511506" y="719715"/>
                    <a:pt x="511506" y="698375"/>
                  </a:cubicBezTo>
                  <a:cubicBezTo>
                    <a:pt x="511506" y="536340"/>
                    <a:pt x="703726" y="464602"/>
                    <a:pt x="812193" y="563534"/>
                  </a:cubicBezTo>
                  <a:lnTo>
                    <a:pt x="810506" y="519590"/>
                  </a:lnTo>
                  <a:cubicBezTo>
                    <a:pt x="809679" y="498242"/>
                    <a:pt x="842095" y="496977"/>
                    <a:pt x="842913" y="518349"/>
                  </a:cubicBezTo>
                  <a:lnTo>
                    <a:pt x="846335" y="607219"/>
                  </a:lnTo>
                  <a:cubicBezTo>
                    <a:pt x="847681" y="618294"/>
                    <a:pt x="840181" y="626264"/>
                    <a:pt x="829219" y="626345"/>
                  </a:cubicBezTo>
                  <a:lnTo>
                    <a:pt x="739093" y="629791"/>
                  </a:lnTo>
                  <a:close/>
                  <a:moveTo>
                    <a:pt x="568245" y="909552"/>
                  </a:moveTo>
                  <a:cubicBezTo>
                    <a:pt x="559577" y="909552"/>
                    <a:pt x="552386" y="902692"/>
                    <a:pt x="552045" y="893960"/>
                  </a:cubicBezTo>
                  <a:cubicBezTo>
                    <a:pt x="551559" y="881482"/>
                    <a:pt x="547075" y="802999"/>
                    <a:pt x="549362" y="797088"/>
                  </a:cubicBezTo>
                  <a:cubicBezTo>
                    <a:pt x="552362" y="789361"/>
                    <a:pt x="558191" y="785851"/>
                    <a:pt x="566177" y="785932"/>
                  </a:cubicBezTo>
                  <a:lnTo>
                    <a:pt x="655234" y="782510"/>
                  </a:lnTo>
                  <a:cubicBezTo>
                    <a:pt x="676468" y="781667"/>
                    <a:pt x="677871" y="814090"/>
                    <a:pt x="656474" y="814909"/>
                  </a:cubicBezTo>
                  <a:lnTo>
                    <a:pt x="603116" y="816960"/>
                  </a:lnTo>
                  <a:cubicBezTo>
                    <a:pt x="695221" y="887085"/>
                    <a:pt x="839751" y="824403"/>
                    <a:pt x="839751" y="698351"/>
                  </a:cubicBezTo>
                  <a:cubicBezTo>
                    <a:pt x="839751" y="677003"/>
                    <a:pt x="872183" y="677011"/>
                    <a:pt x="872183" y="698351"/>
                  </a:cubicBezTo>
                  <a:cubicBezTo>
                    <a:pt x="872199" y="848143"/>
                    <a:pt x="699802" y="931475"/>
                    <a:pt x="582490" y="841795"/>
                  </a:cubicBezTo>
                  <a:lnTo>
                    <a:pt x="584444" y="892695"/>
                  </a:lnTo>
                  <a:cubicBezTo>
                    <a:pt x="584793" y="901922"/>
                    <a:pt x="577374" y="909552"/>
                    <a:pt x="568245" y="909552"/>
                  </a:cubicBezTo>
                  <a:close/>
                  <a:moveTo>
                    <a:pt x="406559" y="1150143"/>
                  </a:moveTo>
                  <a:cubicBezTo>
                    <a:pt x="363871" y="1150143"/>
                    <a:pt x="329145" y="1115401"/>
                    <a:pt x="329145" y="1072713"/>
                  </a:cubicBezTo>
                  <a:cubicBezTo>
                    <a:pt x="329145" y="1030026"/>
                    <a:pt x="363871" y="995284"/>
                    <a:pt x="406559" y="995284"/>
                  </a:cubicBezTo>
                  <a:cubicBezTo>
                    <a:pt x="449262" y="995284"/>
                    <a:pt x="483988" y="1030026"/>
                    <a:pt x="483988" y="1072713"/>
                  </a:cubicBezTo>
                  <a:cubicBezTo>
                    <a:pt x="483988" y="1115401"/>
                    <a:pt x="449262" y="1150143"/>
                    <a:pt x="406559" y="1150143"/>
                  </a:cubicBezTo>
                  <a:close/>
                  <a:moveTo>
                    <a:pt x="406559" y="1027715"/>
                  </a:moveTo>
                  <a:cubicBezTo>
                    <a:pt x="347339" y="1027715"/>
                    <a:pt x="347323" y="1117688"/>
                    <a:pt x="406559" y="1117688"/>
                  </a:cubicBezTo>
                  <a:cubicBezTo>
                    <a:pt x="465786" y="1117688"/>
                    <a:pt x="465786" y="1027715"/>
                    <a:pt x="406559" y="1027715"/>
                  </a:cubicBezTo>
                  <a:close/>
                  <a:moveTo>
                    <a:pt x="977138" y="1150143"/>
                  </a:moveTo>
                  <a:cubicBezTo>
                    <a:pt x="934451" y="1150143"/>
                    <a:pt x="899709" y="1115401"/>
                    <a:pt x="899709" y="1072713"/>
                  </a:cubicBezTo>
                  <a:cubicBezTo>
                    <a:pt x="899709" y="1030026"/>
                    <a:pt x="934443" y="995284"/>
                    <a:pt x="977138" y="995284"/>
                  </a:cubicBezTo>
                  <a:cubicBezTo>
                    <a:pt x="1019842" y="995284"/>
                    <a:pt x="1054576" y="1030026"/>
                    <a:pt x="1054576" y="1072713"/>
                  </a:cubicBezTo>
                  <a:cubicBezTo>
                    <a:pt x="1054576" y="1115401"/>
                    <a:pt x="1019842" y="1150143"/>
                    <a:pt x="977138" y="1150143"/>
                  </a:cubicBezTo>
                  <a:close/>
                  <a:moveTo>
                    <a:pt x="977138" y="1027715"/>
                  </a:moveTo>
                  <a:cubicBezTo>
                    <a:pt x="917927" y="1027715"/>
                    <a:pt x="917927" y="1117688"/>
                    <a:pt x="977138" y="1117688"/>
                  </a:cubicBezTo>
                  <a:cubicBezTo>
                    <a:pt x="1036366" y="1117688"/>
                    <a:pt x="1036366" y="1027715"/>
                    <a:pt x="977138" y="1027715"/>
                  </a:cubicBezTo>
                  <a:close/>
                  <a:moveTo>
                    <a:pt x="573580" y="1057665"/>
                  </a:moveTo>
                  <a:lnTo>
                    <a:pt x="810101" y="1057665"/>
                  </a:lnTo>
                  <a:cubicBezTo>
                    <a:pt x="817731" y="972209"/>
                    <a:pt x="889720" y="904979"/>
                    <a:pt x="977138" y="904979"/>
                  </a:cubicBezTo>
                  <a:cubicBezTo>
                    <a:pt x="1064314" y="904979"/>
                    <a:pt x="1136157" y="971836"/>
                    <a:pt x="1144119" y="1056952"/>
                  </a:cubicBezTo>
                  <a:cubicBezTo>
                    <a:pt x="1152697" y="1057025"/>
                    <a:pt x="1162110" y="1057665"/>
                    <a:pt x="1171142" y="1057665"/>
                  </a:cubicBezTo>
                  <a:cubicBezTo>
                    <a:pt x="1199706" y="1057665"/>
                    <a:pt x="1217065" y="1032620"/>
                    <a:pt x="1219441" y="1007883"/>
                  </a:cubicBezTo>
                  <a:lnTo>
                    <a:pt x="1282179" y="354628"/>
                  </a:lnTo>
                  <a:lnTo>
                    <a:pt x="101510" y="354628"/>
                  </a:lnTo>
                  <a:lnTo>
                    <a:pt x="164248" y="1007875"/>
                  </a:lnTo>
                  <a:cubicBezTo>
                    <a:pt x="169024" y="1057617"/>
                    <a:pt x="206101" y="1058598"/>
                    <a:pt x="239505" y="1057917"/>
                  </a:cubicBezTo>
                  <a:cubicBezTo>
                    <a:pt x="247013" y="972339"/>
                    <a:pt x="319059" y="904971"/>
                    <a:pt x="406550" y="904971"/>
                  </a:cubicBezTo>
                  <a:cubicBezTo>
                    <a:pt x="493953" y="904971"/>
                    <a:pt x="565942" y="972201"/>
                    <a:pt x="573572" y="1057657"/>
                  </a:cubicBezTo>
                  <a:close/>
                  <a:moveTo>
                    <a:pt x="406559" y="937434"/>
                  </a:moveTo>
                  <a:cubicBezTo>
                    <a:pt x="331967" y="937434"/>
                    <a:pt x="271288" y="998113"/>
                    <a:pt x="271288" y="1072705"/>
                  </a:cubicBezTo>
                  <a:cubicBezTo>
                    <a:pt x="271288" y="1147297"/>
                    <a:pt x="331975" y="1207976"/>
                    <a:pt x="406559" y="1207976"/>
                  </a:cubicBezTo>
                  <a:cubicBezTo>
                    <a:pt x="481151" y="1207976"/>
                    <a:pt x="541829" y="1147289"/>
                    <a:pt x="541829" y="1072705"/>
                  </a:cubicBezTo>
                  <a:cubicBezTo>
                    <a:pt x="541829" y="998113"/>
                    <a:pt x="481151" y="937434"/>
                    <a:pt x="406559" y="937434"/>
                  </a:cubicBezTo>
                  <a:close/>
                  <a:moveTo>
                    <a:pt x="1112401" y="1074092"/>
                  </a:moveTo>
                  <a:cubicBezTo>
                    <a:pt x="1111217" y="995900"/>
                    <a:pt x="1051560" y="937434"/>
                    <a:pt x="977138" y="937434"/>
                  </a:cubicBezTo>
                  <a:cubicBezTo>
                    <a:pt x="902546" y="937434"/>
                    <a:pt x="841867" y="998113"/>
                    <a:pt x="841867" y="1072705"/>
                  </a:cubicBezTo>
                  <a:cubicBezTo>
                    <a:pt x="841867" y="1147297"/>
                    <a:pt x="902546" y="1207976"/>
                    <a:pt x="977138" y="1207976"/>
                  </a:cubicBezTo>
                  <a:cubicBezTo>
                    <a:pt x="1051276" y="1207976"/>
                    <a:pt x="1111655" y="1148043"/>
                    <a:pt x="1112401" y="1074092"/>
                  </a:cubicBezTo>
                  <a:close/>
                  <a:moveTo>
                    <a:pt x="816701" y="125055"/>
                  </a:moveTo>
                  <a:lnTo>
                    <a:pt x="566996" y="125055"/>
                  </a:lnTo>
                  <a:cubicBezTo>
                    <a:pt x="561694" y="125055"/>
                    <a:pt x="556707" y="122461"/>
                    <a:pt x="553683" y="118099"/>
                  </a:cubicBezTo>
                  <a:lnTo>
                    <a:pt x="494083" y="32415"/>
                  </a:lnTo>
                  <a:lnTo>
                    <a:pt x="217549" y="32415"/>
                  </a:lnTo>
                  <a:lnTo>
                    <a:pt x="135944" y="197344"/>
                  </a:lnTo>
                  <a:lnTo>
                    <a:pt x="1247745" y="197344"/>
                  </a:lnTo>
                  <a:lnTo>
                    <a:pt x="1166140" y="32423"/>
                  </a:lnTo>
                  <a:lnTo>
                    <a:pt x="889606" y="32423"/>
                  </a:lnTo>
                  <a:lnTo>
                    <a:pt x="829998" y="118099"/>
                  </a:lnTo>
                  <a:cubicBezTo>
                    <a:pt x="826982" y="122461"/>
                    <a:pt x="822020" y="125063"/>
                    <a:pt x="816701" y="125063"/>
                  </a:cubicBezTo>
                  <a:close/>
                  <a:moveTo>
                    <a:pt x="533584" y="32415"/>
                  </a:moveTo>
                  <a:lnTo>
                    <a:pt x="575469" y="92624"/>
                  </a:lnTo>
                  <a:lnTo>
                    <a:pt x="808236" y="92624"/>
                  </a:lnTo>
                  <a:lnTo>
                    <a:pt x="850129" y="32415"/>
                  </a:lnTo>
                  <a:close/>
                  <a:moveTo>
                    <a:pt x="41990" y="229768"/>
                  </a:moveTo>
                  <a:cubicBezTo>
                    <a:pt x="36810" y="229768"/>
                    <a:pt x="32431" y="234146"/>
                    <a:pt x="32431" y="239327"/>
                  </a:cubicBezTo>
                  <a:lnTo>
                    <a:pt x="32431" y="312629"/>
                  </a:lnTo>
                  <a:cubicBezTo>
                    <a:pt x="32431" y="317810"/>
                    <a:pt x="36810" y="322189"/>
                    <a:pt x="41990" y="322189"/>
                  </a:cubicBezTo>
                  <a:lnTo>
                    <a:pt x="1341715" y="322189"/>
                  </a:lnTo>
                  <a:cubicBezTo>
                    <a:pt x="1346896" y="322189"/>
                    <a:pt x="1351274" y="317810"/>
                    <a:pt x="1351274" y="312629"/>
                  </a:cubicBezTo>
                  <a:lnTo>
                    <a:pt x="1351274" y="239327"/>
                  </a:lnTo>
                  <a:cubicBezTo>
                    <a:pt x="1351274" y="234146"/>
                    <a:pt x="1346896" y="229768"/>
                    <a:pt x="1341715" y="229768"/>
                  </a:cubicBezTo>
                  <a:lnTo>
                    <a:pt x="41990" y="229768"/>
                  </a:lnTo>
                  <a:close/>
                </a:path>
              </a:pathLst>
            </a:custGeom>
            <a:solidFill>
              <a:schemeClr val="accent2"/>
            </a:solidFill>
            <a:ln w="0" cap="flat">
              <a:solidFill>
                <a:schemeClr val="accent2"/>
              </a:solidFill>
              <a:prstDash val="solid"/>
              <a:miter/>
            </a:ln>
          </p:spPr>
          <p:txBody>
            <a:bodyPr rtlCol="0" anchor="ctr"/>
            <a:lstStyle/>
            <a:p>
              <a:endParaRPr lang="ru-RU"/>
            </a:p>
          </p:txBody>
        </p:sp>
      </p:grpSp>
      <p:grpSp>
        <p:nvGrpSpPr>
          <p:cNvPr id="22" name="Группа 21">
            <a:extLst>
              <a:ext uri="{FF2B5EF4-FFF2-40B4-BE49-F238E27FC236}">
                <a16:creationId xmlns:a16="http://schemas.microsoft.com/office/drawing/2014/main" id="{7D48A649-703A-9D90-08AB-A837F1E7F25D}"/>
              </a:ext>
            </a:extLst>
          </p:cNvPr>
          <p:cNvGrpSpPr/>
          <p:nvPr/>
        </p:nvGrpSpPr>
        <p:grpSpPr>
          <a:xfrm>
            <a:off x="8049572" y="4616149"/>
            <a:ext cx="397750" cy="397750"/>
            <a:chOff x="255588" y="2221625"/>
            <a:chExt cx="935037" cy="935037"/>
          </a:xfrm>
        </p:grpSpPr>
        <p:sp>
          <p:nvSpPr>
            <p:cNvPr id="40" name="Овал 39">
              <a:extLst>
                <a:ext uri="{FF2B5EF4-FFF2-40B4-BE49-F238E27FC236}">
                  <a16:creationId xmlns:a16="http://schemas.microsoft.com/office/drawing/2014/main" id="{89B636EA-6BED-5E87-2161-C9F421E8C13D}"/>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Заголовок 1">
              <a:extLst>
                <a:ext uri="{FF2B5EF4-FFF2-40B4-BE49-F238E27FC236}">
                  <a16:creationId xmlns:a16="http://schemas.microsoft.com/office/drawing/2014/main" id="{FEB2D6C0-5355-FBAC-1099-F024E390B023}"/>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4</a:t>
              </a:r>
            </a:p>
          </p:txBody>
        </p:sp>
      </p:grpSp>
      <p:pic>
        <p:nvPicPr>
          <p:cNvPr id="38" name="Рисунок 37">
            <a:extLst>
              <a:ext uri="{FF2B5EF4-FFF2-40B4-BE49-F238E27FC236}">
                <a16:creationId xmlns:a16="http://schemas.microsoft.com/office/drawing/2014/main" id="{5CD1D960-927F-21D9-BAFA-8E7E516922E8}"/>
              </a:ext>
            </a:extLst>
          </p:cNvPr>
          <p:cNvPicPr>
            <a:picLocks noChangeAspect="1"/>
          </p:cNvPicPr>
          <p:nvPr/>
        </p:nvPicPr>
        <p:blipFill rotWithShape="1">
          <a:blip r:embed="rId11">
            <a:extLst>
              <a:ext uri="{28A0092B-C50C-407E-A947-70E740481C1C}">
                <a14:useLocalDpi xmlns:a14="http://schemas.microsoft.com/office/drawing/2010/main" val="0"/>
              </a:ext>
            </a:extLst>
          </a:blip>
          <a:srcRect b="22222"/>
          <a:stretch/>
        </p:blipFill>
        <p:spPr>
          <a:xfrm>
            <a:off x="8436146" y="4474566"/>
            <a:ext cx="1228774" cy="851063"/>
          </a:xfrm>
          <a:prstGeom prst="rect">
            <a:avLst/>
          </a:prstGeom>
          <a:effectLst>
            <a:outerShdw blurRad="50800" dist="38100" dir="2700000" algn="tl" rotWithShape="0">
              <a:prstClr val="black">
                <a:alpha val="40000"/>
              </a:prstClr>
            </a:outerShdw>
          </a:effectLst>
        </p:spPr>
      </p:pic>
      <p:grpSp>
        <p:nvGrpSpPr>
          <p:cNvPr id="47" name="Группа 46">
            <a:extLst>
              <a:ext uri="{FF2B5EF4-FFF2-40B4-BE49-F238E27FC236}">
                <a16:creationId xmlns:a16="http://schemas.microsoft.com/office/drawing/2014/main" id="{F86F556D-9936-7ACF-3241-CF76CECF6665}"/>
              </a:ext>
            </a:extLst>
          </p:cNvPr>
          <p:cNvGrpSpPr/>
          <p:nvPr/>
        </p:nvGrpSpPr>
        <p:grpSpPr>
          <a:xfrm>
            <a:off x="10092317" y="3326162"/>
            <a:ext cx="397751" cy="397751"/>
            <a:chOff x="255588" y="2221625"/>
            <a:chExt cx="935037" cy="935037"/>
          </a:xfrm>
        </p:grpSpPr>
        <p:sp>
          <p:nvSpPr>
            <p:cNvPr id="56" name="Овал 55">
              <a:extLst>
                <a:ext uri="{FF2B5EF4-FFF2-40B4-BE49-F238E27FC236}">
                  <a16:creationId xmlns:a16="http://schemas.microsoft.com/office/drawing/2014/main" id="{3298E22E-A4C5-AD48-42DD-6098C85890B3}"/>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Заголовок 1">
              <a:extLst>
                <a:ext uri="{FF2B5EF4-FFF2-40B4-BE49-F238E27FC236}">
                  <a16:creationId xmlns:a16="http://schemas.microsoft.com/office/drawing/2014/main" id="{710ADE60-0058-C150-319F-9726969F195F}"/>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7</a:t>
              </a:r>
            </a:p>
          </p:txBody>
        </p:sp>
      </p:grpSp>
      <p:pic>
        <p:nvPicPr>
          <p:cNvPr id="54" name="Рисунок 53">
            <a:extLst>
              <a:ext uri="{FF2B5EF4-FFF2-40B4-BE49-F238E27FC236}">
                <a16:creationId xmlns:a16="http://schemas.microsoft.com/office/drawing/2014/main" id="{E3FD9ED2-CD26-82BF-BD89-1FD0980A72E5}"/>
              </a:ext>
            </a:extLst>
          </p:cNvPr>
          <p:cNvPicPr>
            <a:picLocks noChangeAspect="1"/>
          </p:cNvPicPr>
          <p:nvPr/>
        </p:nvPicPr>
        <p:blipFill rotWithShape="1">
          <a:blip r:embed="rId12">
            <a:extLst>
              <a:ext uri="{28A0092B-C50C-407E-A947-70E740481C1C}">
                <a14:useLocalDpi xmlns:a14="http://schemas.microsoft.com/office/drawing/2010/main" val="0"/>
              </a:ext>
            </a:extLst>
          </a:blip>
          <a:srcRect b="21435"/>
          <a:stretch/>
        </p:blipFill>
        <p:spPr>
          <a:xfrm>
            <a:off x="10536722" y="3258314"/>
            <a:ext cx="1156336" cy="808994"/>
          </a:xfrm>
          <a:prstGeom prst="rect">
            <a:avLst/>
          </a:prstGeom>
          <a:effectLst>
            <a:outerShdw blurRad="50800" dist="38100" dir="2700000" algn="tl" rotWithShape="0">
              <a:prstClr val="black">
                <a:alpha val="40000"/>
              </a:prstClr>
            </a:outerShdw>
          </a:effectLst>
        </p:spPr>
      </p:pic>
      <p:grpSp>
        <p:nvGrpSpPr>
          <p:cNvPr id="55" name="Группа 54">
            <a:extLst>
              <a:ext uri="{FF2B5EF4-FFF2-40B4-BE49-F238E27FC236}">
                <a16:creationId xmlns:a16="http://schemas.microsoft.com/office/drawing/2014/main" id="{E107203B-AA74-3B4F-2947-8A416ABF4B9F}"/>
              </a:ext>
            </a:extLst>
          </p:cNvPr>
          <p:cNvGrpSpPr/>
          <p:nvPr/>
        </p:nvGrpSpPr>
        <p:grpSpPr>
          <a:xfrm>
            <a:off x="10102490" y="1082428"/>
            <a:ext cx="397751" cy="397750"/>
            <a:chOff x="255588" y="2221625"/>
            <a:chExt cx="935037" cy="935037"/>
          </a:xfrm>
        </p:grpSpPr>
        <p:sp>
          <p:nvSpPr>
            <p:cNvPr id="61" name="Овал 60">
              <a:extLst>
                <a:ext uri="{FF2B5EF4-FFF2-40B4-BE49-F238E27FC236}">
                  <a16:creationId xmlns:a16="http://schemas.microsoft.com/office/drawing/2014/main" id="{1B881D4B-1560-E433-AA3C-83A93229863D}"/>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Заголовок 1">
              <a:extLst>
                <a:ext uri="{FF2B5EF4-FFF2-40B4-BE49-F238E27FC236}">
                  <a16:creationId xmlns:a16="http://schemas.microsoft.com/office/drawing/2014/main" id="{28016862-5DE0-6F6E-53B4-F98F667E6EE0}"/>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5</a:t>
              </a:r>
            </a:p>
          </p:txBody>
        </p:sp>
      </p:grpSp>
      <p:pic>
        <p:nvPicPr>
          <p:cNvPr id="59" name="Рисунок 58">
            <a:extLst>
              <a:ext uri="{FF2B5EF4-FFF2-40B4-BE49-F238E27FC236}">
                <a16:creationId xmlns:a16="http://schemas.microsoft.com/office/drawing/2014/main" id="{B1F928A3-4AA7-35F8-A489-BE63BDCAA6D9}"/>
              </a:ext>
            </a:extLst>
          </p:cNvPr>
          <p:cNvPicPr>
            <a:picLocks noChangeAspect="1"/>
          </p:cNvPicPr>
          <p:nvPr/>
        </p:nvPicPr>
        <p:blipFill rotWithShape="1">
          <a:blip r:embed="rId13">
            <a:extLst>
              <a:ext uri="{28A0092B-C50C-407E-A947-70E740481C1C}">
                <a14:useLocalDpi xmlns:a14="http://schemas.microsoft.com/office/drawing/2010/main" val="0"/>
              </a:ext>
            </a:extLst>
          </a:blip>
          <a:srcRect l="2" r="35858" b="50972"/>
          <a:stretch/>
        </p:blipFill>
        <p:spPr>
          <a:xfrm>
            <a:off x="10490878" y="1025426"/>
            <a:ext cx="1216179" cy="827821"/>
          </a:xfrm>
          <a:prstGeom prst="rect">
            <a:avLst/>
          </a:prstGeom>
          <a:effectLst>
            <a:outerShdw blurRad="50800" dist="38100" dir="2700000" algn="tl" rotWithShape="0">
              <a:prstClr val="black">
                <a:alpha val="40000"/>
              </a:prstClr>
            </a:outerShdw>
          </a:effectLst>
        </p:spPr>
      </p:pic>
      <p:sp>
        <p:nvSpPr>
          <p:cNvPr id="4" name="Прямоугольник: скругленные углы 3">
            <a:extLst>
              <a:ext uri="{FF2B5EF4-FFF2-40B4-BE49-F238E27FC236}">
                <a16:creationId xmlns:a16="http://schemas.microsoft.com/office/drawing/2014/main" id="{69F34351-FEC2-90F6-6D15-4867A26F326C}"/>
              </a:ext>
            </a:extLst>
          </p:cNvPr>
          <p:cNvSpPr/>
          <p:nvPr/>
        </p:nvSpPr>
        <p:spPr>
          <a:xfrm>
            <a:off x="9953828" y="2035104"/>
            <a:ext cx="1872000" cy="1106198"/>
          </a:xfrm>
          <a:prstGeom prst="roundRect">
            <a:avLst/>
          </a:prstGeom>
          <a:noFill/>
          <a:ln w="38100">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ru-RU" dirty="0"/>
          </a:p>
        </p:txBody>
      </p:sp>
      <p:pic>
        <p:nvPicPr>
          <p:cNvPr id="3" name="Рисунок 2">
            <a:extLst>
              <a:ext uri="{FF2B5EF4-FFF2-40B4-BE49-F238E27FC236}">
                <a16:creationId xmlns:a16="http://schemas.microsoft.com/office/drawing/2014/main" id="{A03B655F-3C79-B7F6-F78B-7D0C6838A45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375" l="4000" r="97417">
                        <a14:foregroundMark x1="9417" y1="16250" x2="3750" y2="21875"/>
                        <a14:foregroundMark x1="3750" y1="21875" x2="2417" y2="32750"/>
                        <a14:foregroundMark x1="2417" y1="32750" x2="4000" y2="65625"/>
                        <a14:foregroundMark x1="4000" y1="65625" x2="9750" y2="68250"/>
                        <a14:foregroundMark x1="72333" y1="23875" x2="57667" y2="23875"/>
                        <a14:foregroundMark x1="64000" y1="90375" x2="59000" y2="89875"/>
                        <a14:foregroundMark x1="60167" y1="74625" x2="58250" y2="84000"/>
                        <a14:foregroundMark x1="58250" y1="84000" x2="58500" y2="84500"/>
                        <a14:foregroundMark x1="49833" y1="69125" x2="50750" y2="78250"/>
                        <a14:foregroundMark x1="50750" y1="78250" x2="50583" y2="78750"/>
                        <a14:foregroundMark x1="26417" y1="71625" x2="28333" y2="77625"/>
                        <a14:foregroundMark x1="86917" y1="82375" x2="94750" y2="78625"/>
                        <a14:foregroundMark x1="94750" y1="78625" x2="93167" y2="25000"/>
                        <a14:foregroundMark x1="93167" y1="25000" x2="88417" y2="23500"/>
                        <a14:foregroundMark x1="97167" y1="48250" x2="97333" y2="59625"/>
                        <a14:foregroundMark x1="97417" y1="74250" x2="97333" y2="77875"/>
                      </a14:backgroundRemoval>
                    </a14:imgEffect>
                  </a14:imgLayer>
                </a14:imgProps>
              </a:ext>
              <a:ext uri="{28A0092B-C50C-407E-A947-70E740481C1C}">
                <a14:useLocalDpi xmlns:a14="http://schemas.microsoft.com/office/drawing/2010/main" val="0"/>
              </a:ext>
            </a:extLst>
          </a:blip>
          <a:stretch>
            <a:fillRect/>
          </a:stretch>
        </p:blipFill>
        <p:spPr>
          <a:xfrm>
            <a:off x="2005281" y="1761434"/>
            <a:ext cx="5158753" cy="34391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416259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1EB58-A9F9-2E7F-7CFA-06C8692C0547}"/>
            </a:ext>
          </a:extLst>
        </p:cNvPr>
        <p:cNvGrpSpPr/>
        <p:nvPr/>
      </p:nvGrpSpPr>
      <p:grpSpPr>
        <a:xfrm>
          <a:off x="0" y="0"/>
          <a:ext cx="0" cy="0"/>
          <a:chOff x="0" y="0"/>
          <a:chExt cx="0" cy="0"/>
        </a:xfrm>
      </p:grpSpPr>
      <p:sp>
        <p:nvSpPr>
          <p:cNvPr id="60" name="Прямоугольник 59">
            <a:extLst>
              <a:ext uri="{FF2B5EF4-FFF2-40B4-BE49-F238E27FC236}">
                <a16:creationId xmlns:a16="http://schemas.microsoft.com/office/drawing/2014/main" id="{E202463B-A7EE-D558-9462-221FB45C5554}"/>
              </a:ext>
            </a:extLst>
          </p:cNvPr>
          <p:cNvSpPr/>
          <p:nvPr/>
        </p:nvSpPr>
        <p:spPr>
          <a:xfrm>
            <a:off x="7594599" y="0"/>
            <a:ext cx="45974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Заголовок 1">
            <a:extLst>
              <a:ext uri="{FF2B5EF4-FFF2-40B4-BE49-F238E27FC236}">
                <a16:creationId xmlns:a16="http://schemas.microsoft.com/office/drawing/2014/main" id="{51FE1C5B-B1A5-5D1F-56B2-CBFE27C77124}"/>
              </a:ext>
            </a:extLst>
          </p:cNvPr>
          <p:cNvSpPr txBox="1">
            <a:spLocks/>
          </p:cNvSpPr>
          <p:nvPr/>
        </p:nvSpPr>
        <p:spPr>
          <a:xfrm>
            <a:off x="407988" y="387773"/>
            <a:ext cx="5688012" cy="1040977"/>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latin typeface="+mj-lt"/>
              </a:rPr>
              <a:t>Недостатки современной наземной контейнерной системы сбора и хранения мусора в МКД</a:t>
            </a:r>
          </a:p>
        </p:txBody>
      </p:sp>
      <p:grpSp>
        <p:nvGrpSpPr>
          <p:cNvPr id="10" name="Группа 9">
            <a:extLst>
              <a:ext uri="{FF2B5EF4-FFF2-40B4-BE49-F238E27FC236}">
                <a16:creationId xmlns:a16="http://schemas.microsoft.com/office/drawing/2014/main" id="{5E80D17E-A9EC-FA09-2056-F7C5CE2CC19F}"/>
              </a:ext>
            </a:extLst>
          </p:cNvPr>
          <p:cNvGrpSpPr>
            <a:grpSpLocks noChangeAspect="1"/>
          </p:cNvGrpSpPr>
          <p:nvPr/>
        </p:nvGrpSpPr>
        <p:grpSpPr>
          <a:xfrm>
            <a:off x="407986" y="1678129"/>
            <a:ext cx="6296460" cy="4195868"/>
            <a:chOff x="155575" y="1825618"/>
            <a:chExt cx="2834891" cy="1889132"/>
          </a:xfrm>
        </p:grpSpPr>
        <p:grpSp>
          <p:nvGrpSpPr>
            <p:cNvPr id="11" name="Группа 10">
              <a:extLst>
                <a:ext uri="{FF2B5EF4-FFF2-40B4-BE49-F238E27FC236}">
                  <a16:creationId xmlns:a16="http://schemas.microsoft.com/office/drawing/2014/main" id="{B1B2444F-C61B-FA1E-390C-6FA9A1B8C82C}"/>
                </a:ext>
              </a:extLst>
            </p:cNvPr>
            <p:cNvGrpSpPr/>
            <p:nvPr/>
          </p:nvGrpSpPr>
          <p:grpSpPr>
            <a:xfrm>
              <a:off x="457311" y="1825618"/>
              <a:ext cx="2533155" cy="1889132"/>
              <a:chOff x="657225" y="2171700"/>
              <a:chExt cx="3371850" cy="2514600"/>
            </a:xfrm>
            <a:effectLst/>
          </p:grpSpPr>
          <p:sp>
            <p:nvSpPr>
              <p:cNvPr id="18" name="Прямоугольник: скругленные углы 17">
                <a:extLst>
                  <a:ext uri="{FF2B5EF4-FFF2-40B4-BE49-F238E27FC236}">
                    <a16:creationId xmlns:a16="http://schemas.microsoft.com/office/drawing/2014/main" id="{7221D8D1-334D-6565-80B4-16B33C476556}"/>
                  </a:ext>
                </a:extLst>
              </p:cNvPr>
              <p:cNvSpPr/>
              <p:nvPr/>
            </p:nvSpPr>
            <p:spPr>
              <a:xfrm>
                <a:off x="657225" y="2171700"/>
                <a:ext cx="3371850" cy="2514600"/>
              </a:xfrm>
              <a:prstGeom prst="roundRect">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Заголовок 1">
                <a:extLst>
                  <a:ext uri="{FF2B5EF4-FFF2-40B4-BE49-F238E27FC236}">
                    <a16:creationId xmlns:a16="http://schemas.microsoft.com/office/drawing/2014/main" id="{383825CB-C717-7F39-90ED-0880870C4CB9}"/>
                  </a:ext>
                </a:extLst>
              </p:cNvPr>
              <p:cNvSpPr txBox="1">
                <a:spLocks/>
              </p:cNvSpPr>
              <p:nvPr/>
            </p:nvSpPr>
            <p:spPr>
              <a:xfrm>
                <a:off x="781051" y="3986423"/>
                <a:ext cx="3124199" cy="69035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2000" dirty="0">
                    <a:solidFill>
                      <a:schemeClr val="accent6"/>
                    </a:solidFill>
                    <a:latin typeface="+mn-lt"/>
                  </a:rPr>
                  <a:t>Требуют установки </a:t>
                </a:r>
              </a:p>
              <a:p>
                <a:pPr algn="ctr"/>
                <a:r>
                  <a:rPr lang="ru-RU" sz="2000" dirty="0">
                    <a:solidFill>
                      <a:schemeClr val="accent6"/>
                    </a:solidFill>
                    <a:latin typeface="+mn-lt"/>
                  </a:rPr>
                  <a:t>ограждений, площадок, навесов</a:t>
                </a:r>
              </a:p>
            </p:txBody>
          </p:sp>
        </p:grpSp>
        <p:grpSp>
          <p:nvGrpSpPr>
            <p:cNvPr id="13" name="Группа 12">
              <a:extLst>
                <a:ext uri="{FF2B5EF4-FFF2-40B4-BE49-F238E27FC236}">
                  <a16:creationId xmlns:a16="http://schemas.microsoft.com/office/drawing/2014/main" id="{91B4AA86-D2A8-C755-6D7D-369FA9584D20}"/>
                </a:ext>
              </a:extLst>
            </p:cNvPr>
            <p:cNvGrpSpPr/>
            <p:nvPr/>
          </p:nvGrpSpPr>
          <p:grpSpPr>
            <a:xfrm>
              <a:off x="155575" y="1863125"/>
              <a:ext cx="702461" cy="702461"/>
              <a:chOff x="255588" y="2221625"/>
              <a:chExt cx="935037" cy="935037"/>
            </a:xfrm>
          </p:grpSpPr>
          <p:sp>
            <p:nvSpPr>
              <p:cNvPr id="16" name="Овал 15">
                <a:extLst>
                  <a:ext uri="{FF2B5EF4-FFF2-40B4-BE49-F238E27FC236}">
                    <a16:creationId xmlns:a16="http://schemas.microsoft.com/office/drawing/2014/main" id="{A0D54A9A-ACB8-FA57-2270-C92E11720B41}"/>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Заголовок 1">
                <a:extLst>
                  <a:ext uri="{FF2B5EF4-FFF2-40B4-BE49-F238E27FC236}">
                    <a16:creationId xmlns:a16="http://schemas.microsoft.com/office/drawing/2014/main" id="{9E154F4A-2C8B-9FA6-6FF0-0EB50FB111DD}"/>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5400" dirty="0">
                    <a:solidFill>
                      <a:schemeClr val="accent6"/>
                    </a:solidFill>
                    <a:latin typeface="Montserrat Black" panose="00000A00000000000000" pitchFamily="2" charset="-52"/>
                  </a:rPr>
                  <a:t>7</a:t>
                </a:r>
              </a:p>
            </p:txBody>
          </p:sp>
        </p:grpSp>
      </p:grpSp>
      <p:pic>
        <p:nvPicPr>
          <p:cNvPr id="15" name="Рисунок 14">
            <a:extLst>
              <a:ext uri="{FF2B5EF4-FFF2-40B4-BE49-F238E27FC236}">
                <a16:creationId xmlns:a16="http://schemas.microsoft.com/office/drawing/2014/main" id="{86231CBB-CF90-D278-16B8-5CC4F884C19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833" b="72250" l="7438" r="87938">
                        <a14:foregroundMark x1="18563" y1="48000" x2="11813" y2="48417"/>
                        <a14:foregroundMark x1="11813" y1="48417" x2="7563" y2="53167"/>
                        <a14:foregroundMark x1="7563" y1="53167" x2="6675" y2="57540"/>
                        <a14:foregroundMark x1="7216" y1="65856" x2="7438" y2="67000"/>
                        <a14:foregroundMark x1="7438" y1="67000" x2="13438" y2="67583"/>
                        <a14:foregroundMark x1="38563" y1="46583" x2="37625" y2="48917"/>
                        <a14:foregroundMark x1="47938" y1="45750" x2="50750" y2="49917"/>
                        <a14:foregroundMark x1="46250" y1="43833" x2="49375" y2="50167"/>
                        <a14:foregroundMark x1="45188" y1="68250" x2="44813" y2="69250"/>
                        <a14:backgroundMark x1="5438" y1="54917" x2="6250" y2="67417"/>
                        <a14:backgroundMark x1="61813" y1="63833" x2="62563" y2="52083"/>
                        <a14:backgroundMark x1="62563" y1="52083" x2="60250" y2="49000"/>
                        <a14:backgroundMark x1="33625" y1="68000" x2="33938" y2="695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3854" t="41643" r="37764" b="28369"/>
          <a:stretch/>
        </p:blipFill>
        <p:spPr>
          <a:xfrm>
            <a:off x="8289894" y="2387367"/>
            <a:ext cx="1466721" cy="565031"/>
          </a:xfrm>
          <a:prstGeom prst="rect">
            <a:avLst/>
          </a:prstGeom>
          <a:effectLst>
            <a:outerShdw blurRad="50800" dist="38100" dir="2700000" algn="tl" rotWithShape="0">
              <a:prstClr val="black">
                <a:alpha val="40000"/>
              </a:prstClr>
            </a:outerShdw>
            <a:softEdge rad="12700"/>
          </a:effectLst>
        </p:spPr>
      </p:pic>
      <p:grpSp>
        <p:nvGrpSpPr>
          <p:cNvPr id="28" name="Группа 27">
            <a:extLst>
              <a:ext uri="{FF2B5EF4-FFF2-40B4-BE49-F238E27FC236}">
                <a16:creationId xmlns:a16="http://schemas.microsoft.com/office/drawing/2014/main" id="{E5D613A5-5002-792A-A4C0-C0859A2D59F4}"/>
              </a:ext>
            </a:extLst>
          </p:cNvPr>
          <p:cNvGrpSpPr/>
          <p:nvPr/>
        </p:nvGrpSpPr>
        <p:grpSpPr>
          <a:xfrm>
            <a:off x="8066370" y="2189807"/>
            <a:ext cx="397750" cy="397750"/>
            <a:chOff x="255588" y="2221625"/>
            <a:chExt cx="935037" cy="935037"/>
          </a:xfrm>
        </p:grpSpPr>
        <p:sp>
          <p:nvSpPr>
            <p:cNvPr id="25" name="Овал 24">
              <a:extLst>
                <a:ext uri="{FF2B5EF4-FFF2-40B4-BE49-F238E27FC236}">
                  <a16:creationId xmlns:a16="http://schemas.microsoft.com/office/drawing/2014/main" id="{0D58A784-0413-78C1-2EDE-3372E5CA6525}"/>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Заголовок 1">
              <a:extLst>
                <a:ext uri="{FF2B5EF4-FFF2-40B4-BE49-F238E27FC236}">
                  <a16:creationId xmlns:a16="http://schemas.microsoft.com/office/drawing/2014/main" id="{BC06E9A7-F3BD-3DBB-5379-603E7641ABCE}"/>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2</a:t>
              </a:r>
            </a:p>
          </p:txBody>
        </p:sp>
      </p:grpSp>
      <p:grpSp>
        <p:nvGrpSpPr>
          <p:cNvPr id="42" name="Группа 41">
            <a:extLst>
              <a:ext uri="{FF2B5EF4-FFF2-40B4-BE49-F238E27FC236}">
                <a16:creationId xmlns:a16="http://schemas.microsoft.com/office/drawing/2014/main" id="{5C446B93-7480-3EA2-A0A4-B85CED6CA3DF}"/>
              </a:ext>
            </a:extLst>
          </p:cNvPr>
          <p:cNvGrpSpPr/>
          <p:nvPr/>
        </p:nvGrpSpPr>
        <p:grpSpPr>
          <a:xfrm>
            <a:off x="8057822" y="3324321"/>
            <a:ext cx="397751" cy="397750"/>
            <a:chOff x="255588" y="2221625"/>
            <a:chExt cx="935037" cy="935037"/>
          </a:xfrm>
        </p:grpSpPr>
        <p:sp>
          <p:nvSpPr>
            <p:cNvPr id="43" name="Овал 42">
              <a:extLst>
                <a:ext uri="{FF2B5EF4-FFF2-40B4-BE49-F238E27FC236}">
                  <a16:creationId xmlns:a16="http://schemas.microsoft.com/office/drawing/2014/main" id="{01E0F640-EA5F-A39B-E404-F740AA7C539D}"/>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Заголовок 1">
              <a:extLst>
                <a:ext uri="{FF2B5EF4-FFF2-40B4-BE49-F238E27FC236}">
                  <a16:creationId xmlns:a16="http://schemas.microsoft.com/office/drawing/2014/main" id="{BE117162-304C-CBE1-AF52-A5DBF86F21FF}"/>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3</a:t>
              </a:r>
              <a:endParaRPr lang="ru-RU" sz="2400" dirty="0">
                <a:solidFill>
                  <a:schemeClr val="accent6"/>
                </a:solidFill>
                <a:latin typeface="Montserrat Black" panose="00000A00000000000000" pitchFamily="2" charset="-52"/>
              </a:endParaRPr>
            </a:p>
          </p:txBody>
        </p:sp>
      </p:grpSp>
      <p:pic>
        <p:nvPicPr>
          <p:cNvPr id="49" name="Рисунок 48">
            <a:extLst>
              <a:ext uri="{FF2B5EF4-FFF2-40B4-BE49-F238E27FC236}">
                <a16:creationId xmlns:a16="http://schemas.microsoft.com/office/drawing/2014/main" id="{FAB43629-11D3-C6EF-0306-20ABD6CDDFD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9109" b="17299"/>
          <a:stretch/>
        </p:blipFill>
        <p:spPr>
          <a:xfrm>
            <a:off x="8301605" y="3362799"/>
            <a:ext cx="1499094" cy="767260"/>
          </a:xfrm>
          <a:prstGeom prst="rect">
            <a:avLst/>
          </a:prstGeom>
          <a:effectLst>
            <a:outerShdw blurRad="50800" dist="38100" dir="2700000" algn="tl" rotWithShape="0">
              <a:prstClr val="black">
                <a:alpha val="40000"/>
              </a:prstClr>
            </a:outerShdw>
          </a:effectLst>
        </p:spPr>
      </p:pic>
      <p:grpSp>
        <p:nvGrpSpPr>
          <p:cNvPr id="77" name="Группа 76">
            <a:extLst>
              <a:ext uri="{FF2B5EF4-FFF2-40B4-BE49-F238E27FC236}">
                <a16:creationId xmlns:a16="http://schemas.microsoft.com/office/drawing/2014/main" id="{3B110C2D-4AC8-DEF1-3D12-ACA64D6F720C}"/>
              </a:ext>
            </a:extLst>
          </p:cNvPr>
          <p:cNvGrpSpPr/>
          <p:nvPr/>
        </p:nvGrpSpPr>
        <p:grpSpPr>
          <a:xfrm>
            <a:off x="10101023" y="2190202"/>
            <a:ext cx="397751" cy="397750"/>
            <a:chOff x="255588" y="2221625"/>
            <a:chExt cx="935037" cy="935037"/>
          </a:xfrm>
        </p:grpSpPr>
        <p:sp>
          <p:nvSpPr>
            <p:cNvPr id="78" name="Овал 77">
              <a:extLst>
                <a:ext uri="{FF2B5EF4-FFF2-40B4-BE49-F238E27FC236}">
                  <a16:creationId xmlns:a16="http://schemas.microsoft.com/office/drawing/2014/main" id="{43541B86-EAA2-651A-6D7C-9803043581EA}"/>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Заголовок 1">
              <a:extLst>
                <a:ext uri="{FF2B5EF4-FFF2-40B4-BE49-F238E27FC236}">
                  <a16:creationId xmlns:a16="http://schemas.microsoft.com/office/drawing/2014/main" id="{C5FBD017-F44E-5C5A-2F3F-D6A8631BE3D8}"/>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6</a:t>
              </a:r>
            </a:p>
          </p:txBody>
        </p:sp>
      </p:grpSp>
      <p:pic>
        <p:nvPicPr>
          <p:cNvPr id="83" name="Рисунок 82">
            <a:extLst>
              <a:ext uri="{FF2B5EF4-FFF2-40B4-BE49-F238E27FC236}">
                <a16:creationId xmlns:a16="http://schemas.microsoft.com/office/drawing/2014/main" id="{69331575-68FE-C2D7-A25E-2EF201B45FF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375" l="4000" r="97417">
                        <a14:foregroundMark x1="9417" y1="16250" x2="3750" y2="21875"/>
                        <a14:foregroundMark x1="3750" y1="21875" x2="2417" y2="32750"/>
                        <a14:foregroundMark x1="2417" y1="32750" x2="4000" y2="65625"/>
                        <a14:foregroundMark x1="4000" y1="65625" x2="9750" y2="68250"/>
                        <a14:foregroundMark x1="72333" y1="23875" x2="57667" y2="23875"/>
                        <a14:foregroundMark x1="64000" y1="90375" x2="59000" y2="89875"/>
                        <a14:foregroundMark x1="60167" y1="74625" x2="58250" y2="84000"/>
                        <a14:foregroundMark x1="58250" y1="84000" x2="58500" y2="84500"/>
                        <a14:foregroundMark x1="49833" y1="69125" x2="50750" y2="78250"/>
                        <a14:foregroundMark x1="50750" y1="78250" x2="50583" y2="78750"/>
                        <a14:foregroundMark x1="26417" y1="71625" x2="28333" y2="77625"/>
                        <a14:foregroundMark x1="86917" y1="82375" x2="94750" y2="78625"/>
                        <a14:foregroundMark x1="94750" y1="78625" x2="93167" y2="25000"/>
                        <a14:foregroundMark x1="93167" y1="25000" x2="88417" y2="23500"/>
                        <a14:foregroundMark x1="97167" y1="48250" x2="97333" y2="59625"/>
                        <a14:foregroundMark x1="97417" y1="74250" x2="97333" y2="77875"/>
                      </a14:backgroundRemoval>
                    </a14:imgEffect>
                  </a14:imgLayer>
                </a14:imgProps>
              </a:ext>
              <a:ext uri="{28A0092B-C50C-407E-A947-70E740481C1C}">
                <a14:useLocalDpi xmlns:a14="http://schemas.microsoft.com/office/drawing/2010/main" val="0"/>
              </a:ext>
            </a:extLst>
          </a:blip>
          <a:stretch>
            <a:fillRect/>
          </a:stretch>
        </p:blipFill>
        <p:spPr>
          <a:xfrm>
            <a:off x="10519902" y="2167299"/>
            <a:ext cx="1251244" cy="834160"/>
          </a:xfrm>
          <a:prstGeom prst="rect">
            <a:avLst/>
          </a:prstGeom>
          <a:effectLst>
            <a:outerShdw blurRad="50800" dist="38100" dir="2700000" algn="tl" rotWithShape="0">
              <a:prstClr val="black">
                <a:alpha val="40000"/>
              </a:prstClr>
            </a:outerShdw>
          </a:effectLst>
        </p:spPr>
      </p:pic>
      <p:grpSp>
        <p:nvGrpSpPr>
          <p:cNvPr id="95" name="Группа 94">
            <a:extLst>
              <a:ext uri="{FF2B5EF4-FFF2-40B4-BE49-F238E27FC236}">
                <a16:creationId xmlns:a16="http://schemas.microsoft.com/office/drawing/2014/main" id="{66AC0580-6CA5-BFA4-E136-7A9C0CC2F6D1}"/>
              </a:ext>
            </a:extLst>
          </p:cNvPr>
          <p:cNvGrpSpPr/>
          <p:nvPr/>
        </p:nvGrpSpPr>
        <p:grpSpPr>
          <a:xfrm>
            <a:off x="10092317" y="4613861"/>
            <a:ext cx="397751" cy="397750"/>
            <a:chOff x="255588" y="2221625"/>
            <a:chExt cx="935037" cy="935037"/>
          </a:xfrm>
        </p:grpSpPr>
        <p:sp>
          <p:nvSpPr>
            <p:cNvPr id="96" name="Овал 95">
              <a:extLst>
                <a:ext uri="{FF2B5EF4-FFF2-40B4-BE49-F238E27FC236}">
                  <a16:creationId xmlns:a16="http://schemas.microsoft.com/office/drawing/2014/main" id="{F130C1EC-DA4A-A5EC-499F-84CDE3C849EE}"/>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Заголовок 1">
              <a:extLst>
                <a:ext uri="{FF2B5EF4-FFF2-40B4-BE49-F238E27FC236}">
                  <a16:creationId xmlns:a16="http://schemas.microsoft.com/office/drawing/2014/main" id="{EA3169DC-0A5D-4E54-A4D7-C899EB76F42C}"/>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8</a:t>
              </a:r>
            </a:p>
          </p:txBody>
        </p:sp>
      </p:grpSp>
      <p:pic>
        <p:nvPicPr>
          <p:cNvPr id="101" name="Рисунок 100">
            <a:extLst>
              <a:ext uri="{FF2B5EF4-FFF2-40B4-BE49-F238E27FC236}">
                <a16:creationId xmlns:a16="http://schemas.microsoft.com/office/drawing/2014/main" id="{83C6076A-5662-4331-5DDE-450F716CE020}"/>
              </a:ext>
            </a:extLst>
          </p:cNvPr>
          <p:cNvPicPr>
            <a:picLocks noChangeAspect="1"/>
          </p:cNvPicPr>
          <p:nvPr/>
        </p:nvPicPr>
        <p:blipFill rotWithShape="1">
          <a:blip r:embed="rId8">
            <a:extLst>
              <a:ext uri="{28A0092B-C50C-407E-A947-70E740481C1C}">
                <a14:useLocalDpi xmlns:a14="http://schemas.microsoft.com/office/drawing/2010/main" val="0"/>
              </a:ext>
            </a:extLst>
          </a:blip>
          <a:srcRect b="42500"/>
          <a:stretch/>
        </p:blipFill>
        <p:spPr>
          <a:xfrm>
            <a:off x="10505803" y="4681999"/>
            <a:ext cx="1278210" cy="654490"/>
          </a:xfrm>
          <a:prstGeom prst="rect">
            <a:avLst/>
          </a:prstGeom>
          <a:effectLst>
            <a:outerShdw blurRad="50800" dist="38100" dir="2700000" algn="tl" rotWithShape="0">
              <a:prstClr val="black">
                <a:alpha val="40000"/>
              </a:prstClr>
            </a:outerShdw>
          </a:effectLst>
        </p:spPr>
      </p:pic>
      <p:grpSp>
        <p:nvGrpSpPr>
          <p:cNvPr id="24" name="Группа 23">
            <a:extLst>
              <a:ext uri="{FF2B5EF4-FFF2-40B4-BE49-F238E27FC236}">
                <a16:creationId xmlns:a16="http://schemas.microsoft.com/office/drawing/2014/main" id="{D60F3394-A73B-D92F-93E4-9869A9DC8FB4}"/>
              </a:ext>
            </a:extLst>
          </p:cNvPr>
          <p:cNvGrpSpPr/>
          <p:nvPr/>
        </p:nvGrpSpPr>
        <p:grpSpPr>
          <a:xfrm>
            <a:off x="8061596" y="1085353"/>
            <a:ext cx="397750" cy="397750"/>
            <a:chOff x="255588" y="2221625"/>
            <a:chExt cx="935037" cy="935037"/>
          </a:xfrm>
        </p:grpSpPr>
        <p:sp>
          <p:nvSpPr>
            <p:cNvPr id="27" name="Овал 26">
              <a:extLst>
                <a:ext uri="{FF2B5EF4-FFF2-40B4-BE49-F238E27FC236}">
                  <a16:creationId xmlns:a16="http://schemas.microsoft.com/office/drawing/2014/main" id="{9C8F7BA8-56C8-2021-104D-9FC99FBAB5C9}"/>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Заголовок 1">
              <a:extLst>
                <a:ext uri="{FF2B5EF4-FFF2-40B4-BE49-F238E27FC236}">
                  <a16:creationId xmlns:a16="http://schemas.microsoft.com/office/drawing/2014/main" id="{0712B4E5-CC64-A5B6-E6D7-9D8076285136}"/>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1</a:t>
              </a:r>
            </a:p>
          </p:txBody>
        </p:sp>
      </p:grpSp>
      <p:pic>
        <p:nvPicPr>
          <p:cNvPr id="32" name="Рисунок 31">
            <a:extLst>
              <a:ext uri="{FF2B5EF4-FFF2-40B4-BE49-F238E27FC236}">
                <a16:creationId xmlns:a16="http://schemas.microsoft.com/office/drawing/2014/main" id="{9857BABC-923A-74E9-2FF7-D5DB7867758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Effect>
                      <a14:brightnessContrast contrast="20000"/>
                    </a14:imgEffect>
                  </a14:imgLayer>
                </a14:imgProps>
              </a:ext>
              <a:ext uri="{28A0092B-C50C-407E-A947-70E740481C1C}">
                <a14:useLocalDpi xmlns:a14="http://schemas.microsoft.com/office/drawing/2010/main" val="0"/>
              </a:ext>
            </a:extLst>
          </a:blip>
          <a:srcRect l="11728" t="16152" r="8334" b="11008"/>
          <a:stretch/>
        </p:blipFill>
        <p:spPr>
          <a:xfrm flipH="1">
            <a:off x="8520778" y="1040724"/>
            <a:ext cx="1161167" cy="793538"/>
          </a:xfrm>
          <a:prstGeom prst="rect">
            <a:avLst/>
          </a:prstGeom>
          <a:effectLst>
            <a:outerShdw blurRad="50800" dist="38100" dir="2700000" algn="tl" rotWithShape="0">
              <a:prstClr val="black">
                <a:alpha val="40000"/>
              </a:prstClr>
            </a:outerShdw>
          </a:effectLst>
        </p:spPr>
      </p:pic>
      <p:grpSp>
        <p:nvGrpSpPr>
          <p:cNvPr id="81" name="Группа 80">
            <a:extLst>
              <a:ext uri="{FF2B5EF4-FFF2-40B4-BE49-F238E27FC236}">
                <a16:creationId xmlns:a16="http://schemas.microsoft.com/office/drawing/2014/main" id="{62D705A3-67D4-2BC9-B8C1-F124012EDE9B}"/>
              </a:ext>
            </a:extLst>
          </p:cNvPr>
          <p:cNvGrpSpPr>
            <a:grpSpLocks noChangeAspect="1"/>
          </p:cNvGrpSpPr>
          <p:nvPr/>
        </p:nvGrpSpPr>
        <p:grpSpPr>
          <a:xfrm>
            <a:off x="11218031" y="5917814"/>
            <a:ext cx="540000" cy="540000"/>
            <a:chOff x="714374" y="2266948"/>
            <a:chExt cx="1008000" cy="1008000"/>
          </a:xfrm>
        </p:grpSpPr>
        <p:sp>
          <p:nvSpPr>
            <p:cNvPr id="82" name="Прямоугольник: скругленные углы 81">
              <a:extLst>
                <a:ext uri="{FF2B5EF4-FFF2-40B4-BE49-F238E27FC236}">
                  <a16:creationId xmlns:a16="http://schemas.microsoft.com/office/drawing/2014/main" id="{3BF8A62B-07B2-D8B9-CDBA-B54A85F605A1}"/>
                </a:ext>
              </a:extLst>
            </p:cNvPr>
            <p:cNvSpPr>
              <a:spLocks noChangeAspect="1"/>
            </p:cNvSpPr>
            <p:nvPr/>
          </p:nvSpPr>
          <p:spPr>
            <a:xfrm>
              <a:off x="714374" y="2266948"/>
              <a:ext cx="1008000" cy="1008000"/>
            </a:xfrm>
            <a:prstGeom prst="roundRect">
              <a:avLst/>
            </a:prstGeom>
            <a:solidFill>
              <a:srgbClr val="EFEFEF"/>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89" name="Рисунок 39">
              <a:extLst>
                <a:ext uri="{FF2B5EF4-FFF2-40B4-BE49-F238E27FC236}">
                  <a16:creationId xmlns:a16="http://schemas.microsoft.com/office/drawing/2014/main" id="{464AC2B8-EAB4-8BF8-8363-3B119F623A24}"/>
                </a:ext>
              </a:extLst>
            </p:cNvPr>
            <p:cNvSpPr>
              <a:spLocks noChangeAspect="1"/>
            </p:cNvSpPr>
            <p:nvPr/>
          </p:nvSpPr>
          <p:spPr>
            <a:xfrm>
              <a:off x="813390" y="2410948"/>
              <a:ext cx="809969" cy="720000"/>
            </a:xfrm>
            <a:custGeom>
              <a:avLst/>
              <a:gdLst>
                <a:gd name="connsiteX0" fmla="*/ 1171150 w 1383696"/>
                <a:gd name="connsiteY0" fmla="*/ 1090105 h 1240423"/>
                <a:gd name="connsiteX1" fmla="*/ 1143884 w 1383696"/>
                <a:gd name="connsiteY1" fmla="*/ 1090818 h 1240423"/>
                <a:gd name="connsiteX2" fmla="*/ 977138 w 1383696"/>
                <a:gd name="connsiteY2" fmla="*/ 1240424 h 1240423"/>
                <a:gd name="connsiteX3" fmla="*/ 810320 w 1383696"/>
                <a:gd name="connsiteY3" fmla="*/ 1090105 h 1240423"/>
                <a:gd name="connsiteX4" fmla="*/ 573361 w 1383696"/>
                <a:gd name="connsiteY4" fmla="*/ 1090105 h 1240423"/>
                <a:gd name="connsiteX5" fmla="*/ 406559 w 1383696"/>
                <a:gd name="connsiteY5" fmla="*/ 1240424 h 1240423"/>
                <a:gd name="connsiteX6" fmla="*/ 239756 w 1383696"/>
                <a:gd name="connsiteY6" fmla="*/ 1090105 h 1240423"/>
                <a:gd name="connsiteX7" fmla="*/ 212547 w 1383696"/>
                <a:gd name="connsiteY7" fmla="*/ 1090105 h 1240423"/>
                <a:gd name="connsiteX8" fmla="*/ 131963 w 1383696"/>
                <a:gd name="connsiteY8" fmla="*/ 1010980 h 1240423"/>
                <a:gd name="connsiteX9" fmla="*/ 68925 w 1383696"/>
                <a:gd name="connsiteY9" fmla="*/ 354636 h 1240423"/>
                <a:gd name="connsiteX10" fmla="*/ 41990 w 1383696"/>
                <a:gd name="connsiteY10" fmla="*/ 354636 h 1240423"/>
                <a:gd name="connsiteX11" fmla="*/ 0 w 1383696"/>
                <a:gd name="connsiteY11" fmla="*/ 312646 h 1240423"/>
                <a:gd name="connsiteX12" fmla="*/ 0 w 1383696"/>
                <a:gd name="connsiteY12" fmla="*/ 239343 h 1240423"/>
                <a:gd name="connsiteX13" fmla="*/ 41990 w 1383696"/>
                <a:gd name="connsiteY13" fmla="*/ 197352 h 1240423"/>
                <a:gd name="connsiteX14" fmla="*/ 99767 w 1383696"/>
                <a:gd name="connsiteY14" fmla="*/ 197352 h 1240423"/>
                <a:gd name="connsiteX15" fmla="*/ 192950 w 1383696"/>
                <a:gd name="connsiteY15" fmla="*/ 9024 h 1240423"/>
                <a:gd name="connsiteX16" fmla="*/ 207487 w 1383696"/>
                <a:gd name="connsiteY16" fmla="*/ 8 h 1240423"/>
                <a:gd name="connsiteX17" fmla="*/ 1176210 w 1383696"/>
                <a:gd name="connsiteY17" fmla="*/ 0 h 1240423"/>
                <a:gd name="connsiteX18" fmla="*/ 1190747 w 1383696"/>
                <a:gd name="connsiteY18" fmla="*/ 9024 h 1240423"/>
                <a:gd name="connsiteX19" fmla="*/ 1283938 w 1383696"/>
                <a:gd name="connsiteY19" fmla="*/ 197352 h 1240423"/>
                <a:gd name="connsiteX20" fmla="*/ 1341707 w 1383696"/>
                <a:gd name="connsiteY20" fmla="*/ 197352 h 1240423"/>
                <a:gd name="connsiteX21" fmla="*/ 1383697 w 1383696"/>
                <a:gd name="connsiteY21" fmla="*/ 239343 h 1240423"/>
                <a:gd name="connsiteX22" fmla="*/ 1383697 w 1383696"/>
                <a:gd name="connsiteY22" fmla="*/ 312646 h 1240423"/>
                <a:gd name="connsiteX23" fmla="*/ 1341707 w 1383696"/>
                <a:gd name="connsiteY23" fmla="*/ 354644 h 1240423"/>
                <a:gd name="connsiteX24" fmla="*/ 1314756 w 1383696"/>
                <a:gd name="connsiteY24" fmla="*/ 354644 h 1240423"/>
                <a:gd name="connsiteX25" fmla="*/ 1251718 w 1383696"/>
                <a:gd name="connsiteY25" fmla="*/ 1010997 h 1240423"/>
                <a:gd name="connsiteX26" fmla="*/ 1171134 w 1383696"/>
                <a:gd name="connsiteY26" fmla="*/ 1090113 h 1240423"/>
                <a:gd name="connsiteX27" fmla="*/ 739101 w 1383696"/>
                <a:gd name="connsiteY27" fmla="*/ 629775 h 1240423"/>
                <a:gd name="connsiteX28" fmla="*/ 738485 w 1383696"/>
                <a:gd name="connsiteY28" fmla="*/ 597360 h 1240423"/>
                <a:gd name="connsiteX29" fmla="*/ 798029 w 1383696"/>
                <a:gd name="connsiteY29" fmla="*/ 595082 h 1240423"/>
                <a:gd name="connsiteX30" fmla="*/ 543938 w 1383696"/>
                <a:gd name="connsiteY30" fmla="*/ 698359 h 1240423"/>
                <a:gd name="connsiteX31" fmla="*/ 511506 w 1383696"/>
                <a:gd name="connsiteY31" fmla="*/ 698375 h 1240423"/>
                <a:gd name="connsiteX32" fmla="*/ 812193 w 1383696"/>
                <a:gd name="connsiteY32" fmla="*/ 563534 h 1240423"/>
                <a:gd name="connsiteX33" fmla="*/ 810506 w 1383696"/>
                <a:gd name="connsiteY33" fmla="*/ 519590 h 1240423"/>
                <a:gd name="connsiteX34" fmla="*/ 842913 w 1383696"/>
                <a:gd name="connsiteY34" fmla="*/ 518349 h 1240423"/>
                <a:gd name="connsiteX35" fmla="*/ 846335 w 1383696"/>
                <a:gd name="connsiteY35" fmla="*/ 607219 h 1240423"/>
                <a:gd name="connsiteX36" fmla="*/ 829219 w 1383696"/>
                <a:gd name="connsiteY36" fmla="*/ 626345 h 1240423"/>
                <a:gd name="connsiteX37" fmla="*/ 739093 w 1383696"/>
                <a:gd name="connsiteY37" fmla="*/ 629791 h 1240423"/>
                <a:gd name="connsiteX38" fmla="*/ 568245 w 1383696"/>
                <a:gd name="connsiteY38" fmla="*/ 909552 h 1240423"/>
                <a:gd name="connsiteX39" fmla="*/ 552045 w 1383696"/>
                <a:gd name="connsiteY39" fmla="*/ 893960 h 1240423"/>
                <a:gd name="connsiteX40" fmla="*/ 549362 w 1383696"/>
                <a:gd name="connsiteY40" fmla="*/ 797088 h 1240423"/>
                <a:gd name="connsiteX41" fmla="*/ 566177 w 1383696"/>
                <a:gd name="connsiteY41" fmla="*/ 785932 h 1240423"/>
                <a:gd name="connsiteX42" fmla="*/ 655234 w 1383696"/>
                <a:gd name="connsiteY42" fmla="*/ 782510 h 1240423"/>
                <a:gd name="connsiteX43" fmla="*/ 656474 w 1383696"/>
                <a:gd name="connsiteY43" fmla="*/ 814909 h 1240423"/>
                <a:gd name="connsiteX44" fmla="*/ 603116 w 1383696"/>
                <a:gd name="connsiteY44" fmla="*/ 816960 h 1240423"/>
                <a:gd name="connsiteX45" fmla="*/ 839751 w 1383696"/>
                <a:gd name="connsiteY45" fmla="*/ 698351 h 1240423"/>
                <a:gd name="connsiteX46" fmla="*/ 872183 w 1383696"/>
                <a:gd name="connsiteY46" fmla="*/ 698351 h 1240423"/>
                <a:gd name="connsiteX47" fmla="*/ 582490 w 1383696"/>
                <a:gd name="connsiteY47" fmla="*/ 841795 h 1240423"/>
                <a:gd name="connsiteX48" fmla="*/ 584444 w 1383696"/>
                <a:gd name="connsiteY48" fmla="*/ 892695 h 1240423"/>
                <a:gd name="connsiteX49" fmla="*/ 568245 w 1383696"/>
                <a:gd name="connsiteY49" fmla="*/ 909552 h 1240423"/>
                <a:gd name="connsiteX50" fmla="*/ 406559 w 1383696"/>
                <a:gd name="connsiteY50" fmla="*/ 1150143 h 1240423"/>
                <a:gd name="connsiteX51" fmla="*/ 329145 w 1383696"/>
                <a:gd name="connsiteY51" fmla="*/ 1072713 h 1240423"/>
                <a:gd name="connsiteX52" fmla="*/ 406559 w 1383696"/>
                <a:gd name="connsiteY52" fmla="*/ 995284 h 1240423"/>
                <a:gd name="connsiteX53" fmla="*/ 483988 w 1383696"/>
                <a:gd name="connsiteY53" fmla="*/ 1072713 h 1240423"/>
                <a:gd name="connsiteX54" fmla="*/ 406559 w 1383696"/>
                <a:gd name="connsiteY54" fmla="*/ 1150143 h 1240423"/>
                <a:gd name="connsiteX55" fmla="*/ 406559 w 1383696"/>
                <a:gd name="connsiteY55" fmla="*/ 1027715 h 1240423"/>
                <a:gd name="connsiteX56" fmla="*/ 406559 w 1383696"/>
                <a:gd name="connsiteY56" fmla="*/ 1117688 h 1240423"/>
                <a:gd name="connsiteX57" fmla="*/ 406559 w 1383696"/>
                <a:gd name="connsiteY57" fmla="*/ 1027715 h 1240423"/>
                <a:gd name="connsiteX58" fmla="*/ 977138 w 1383696"/>
                <a:gd name="connsiteY58" fmla="*/ 1150143 h 1240423"/>
                <a:gd name="connsiteX59" fmla="*/ 899709 w 1383696"/>
                <a:gd name="connsiteY59" fmla="*/ 1072713 h 1240423"/>
                <a:gd name="connsiteX60" fmla="*/ 977138 w 1383696"/>
                <a:gd name="connsiteY60" fmla="*/ 995284 h 1240423"/>
                <a:gd name="connsiteX61" fmla="*/ 1054576 w 1383696"/>
                <a:gd name="connsiteY61" fmla="*/ 1072713 h 1240423"/>
                <a:gd name="connsiteX62" fmla="*/ 977138 w 1383696"/>
                <a:gd name="connsiteY62" fmla="*/ 1150143 h 1240423"/>
                <a:gd name="connsiteX63" fmla="*/ 977138 w 1383696"/>
                <a:gd name="connsiteY63" fmla="*/ 1027715 h 1240423"/>
                <a:gd name="connsiteX64" fmla="*/ 977138 w 1383696"/>
                <a:gd name="connsiteY64" fmla="*/ 1117688 h 1240423"/>
                <a:gd name="connsiteX65" fmla="*/ 977138 w 1383696"/>
                <a:gd name="connsiteY65" fmla="*/ 1027715 h 1240423"/>
                <a:gd name="connsiteX66" fmla="*/ 573580 w 1383696"/>
                <a:gd name="connsiteY66" fmla="*/ 1057665 h 1240423"/>
                <a:gd name="connsiteX67" fmla="*/ 810101 w 1383696"/>
                <a:gd name="connsiteY67" fmla="*/ 1057665 h 1240423"/>
                <a:gd name="connsiteX68" fmla="*/ 977138 w 1383696"/>
                <a:gd name="connsiteY68" fmla="*/ 904979 h 1240423"/>
                <a:gd name="connsiteX69" fmla="*/ 1144119 w 1383696"/>
                <a:gd name="connsiteY69" fmla="*/ 1056952 h 1240423"/>
                <a:gd name="connsiteX70" fmla="*/ 1171142 w 1383696"/>
                <a:gd name="connsiteY70" fmla="*/ 1057665 h 1240423"/>
                <a:gd name="connsiteX71" fmla="*/ 1219441 w 1383696"/>
                <a:gd name="connsiteY71" fmla="*/ 1007883 h 1240423"/>
                <a:gd name="connsiteX72" fmla="*/ 1282179 w 1383696"/>
                <a:gd name="connsiteY72" fmla="*/ 354628 h 1240423"/>
                <a:gd name="connsiteX73" fmla="*/ 101510 w 1383696"/>
                <a:gd name="connsiteY73" fmla="*/ 354628 h 1240423"/>
                <a:gd name="connsiteX74" fmla="*/ 164248 w 1383696"/>
                <a:gd name="connsiteY74" fmla="*/ 1007875 h 1240423"/>
                <a:gd name="connsiteX75" fmla="*/ 239505 w 1383696"/>
                <a:gd name="connsiteY75" fmla="*/ 1057917 h 1240423"/>
                <a:gd name="connsiteX76" fmla="*/ 406550 w 1383696"/>
                <a:gd name="connsiteY76" fmla="*/ 904971 h 1240423"/>
                <a:gd name="connsiteX77" fmla="*/ 573572 w 1383696"/>
                <a:gd name="connsiteY77" fmla="*/ 1057657 h 1240423"/>
                <a:gd name="connsiteX78" fmla="*/ 406559 w 1383696"/>
                <a:gd name="connsiteY78" fmla="*/ 937434 h 1240423"/>
                <a:gd name="connsiteX79" fmla="*/ 271288 w 1383696"/>
                <a:gd name="connsiteY79" fmla="*/ 1072705 h 1240423"/>
                <a:gd name="connsiteX80" fmla="*/ 406559 w 1383696"/>
                <a:gd name="connsiteY80" fmla="*/ 1207976 h 1240423"/>
                <a:gd name="connsiteX81" fmla="*/ 541829 w 1383696"/>
                <a:gd name="connsiteY81" fmla="*/ 1072705 h 1240423"/>
                <a:gd name="connsiteX82" fmla="*/ 406559 w 1383696"/>
                <a:gd name="connsiteY82" fmla="*/ 937434 h 1240423"/>
                <a:gd name="connsiteX83" fmla="*/ 1112401 w 1383696"/>
                <a:gd name="connsiteY83" fmla="*/ 1074092 h 1240423"/>
                <a:gd name="connsiteX84" fmla="*/ 977138 w 1383696"/>
                <a:gd name="connsiteY84" fmla="*/ 937434 h 1240423"/>
                <a:gd name="connsiteX85" fmla="*/ 841867 w 1383696"/>
                <a:gd name="connsiteY85" fmla="*/ 1072705 h 1240423"/>
                <a:gd name="connsiteX86" fmla="*/ 977138 w 1383696"/>
                <a:gd name="connsiteY86" fmla="*/ 1207976 h 1240423"/>
                <a:gd name="connsiteX87" fmla="*/ 1112401 w 1383696"/>
                <a:gd name="connsiteY87" fmla="*/ 1074092 h 1240423"/>
                <a:gd name="connsiteX88" fmla="*/ 816701 w 1383696"/>
                <a:gd name="connsiteY88" fmla="*/ 125055 h 1240423"/>
                <a:gd name="connsiteX89" fmla="*/ 566996 w 1383696"/>
                <a:gd name="connsiteY89" fmla="*/ 125055 h 1240423"/>
                <a:gd name="connsiteX90" fmla="*/ 553683 w 1383696"/>
                <a:gd name="connsiteY90" fmla="*/ 118099 h 1240423"/>
                <a:gd name="connsiteX91" fmla="*/ 494083 w 1383696"/>
                <a:gd name="connsiteY91" fmla="*/ 32415 h 1240423"/>
                <a:gd name="connsiteX92" fmla="*/ 217549 w 1383696"/>
                <a:gd name="connsiteY92" fmla="*/ 32415 h 1240423"/>
                <a:gd name="connsiteX93" fmla="*/ 135944 w 1383696"/>
                <a:gd name="connsiteY93" fmla="*/ 197344 h 1240423"/>
                <a:gd name="connsiteX94" fmla="*/ 1247745 w 1383696"/>
                <a:gd name="connsiteY94" fmla="*/ 197344 h 1240423"/>
                <a:gd name="connsiteX95" fmla="*/ 1166140 w 1383696"/>
                <a:gd name="connsiteY95" fmla="*/ 32423 h 1240423"/>
                <a:gd name="connsiteX96" fmla="*/ 889606 w 1383696"/>
                <a:gd name="connsiteY96" fmla="*/ 32423 h 1240423"/>
                <a:gd name="connsiteX97" fmla="*/ 829998 w 1383696"/>
                <a:gd name="connsiteY97" fmla="*/ 118099 h 1240423"/>
                <a:gd name="connsiteX98" fmla="*/ 816701 w 1383696"/>
                <a:gd name="connsiteY98" fmla="*/ 125063 h 1240423"/>
                <a:gd name="connsiteX99" fmla="*/ 533584 w 1383696"/>
                <a:gd name="connsiteY99" fmla="*/ 32415 h 1240423"/>
                <a:gd name="connsiteX100" fmla="*/ 575469 w 1383696"/>
                <a:gd name="connsiteY100" fmla="*/ 92624 h 1240423"/>
                <a:gd name="connsiteX101" fmla="*/ 808236 w 1383696"/>
                <a:gd name="connsiteY101" fmla="*/ 92624 h 1240423"/>
                <a:gd name="connsiteX102" fmla="*/ 850129 w 1383696"/>
                <a:gd name="connsiteY102" fmla="*/ 32415 h 1240423"/>
                <a:gd name="connsiteX103" fmla="*/ 41990 w 1383696"/>
                <a:gd name="connsiteY103" fmla="*/ 229768 h 1240423"/>
                <a:gd name="connsiteX104" fmla="*/ 32431 w 1383696"/>
                <a:gd name="connsiteY104" fmla="*/ 239327 h 1240423"/>
                <a:gd name="connsiteX105" fmla="*/ 32431 w 1383696"/>
                <a:gd name="connsiteY105" fmla="*/ 312629 h 1240423"/>
                <a:gd name="connsiteX106" fmla="*/ 41990 w 1383696"/>
                <a:gd name="connsiteY106" fmla="*/ 322189 h 1240423"/>
                <a:gd name="connsiteX107" fmla="*/ 1341715 w 1383696"/>
                <a:gd name="connsiteY107" fmla="*/ 322189 h 1240423"/>
                <a:gd name="connsiteX108" fmla="*/ 1351274 w 1383696"/>
                <a:gd name="connsiteY108" fmla="*/ 312629 h 1240423"/>
                <a:gd name="connsiteX109" fmla="*/ 1351274 w 1383696"/>
                <a:gd name="connsiteY109" fmla="*/ 239327 h 1240423"/>
                <a:gd name="connsiteX110" fmla="*/ 1341715 w 1383696"/>
                <a:gd name="connsiteY110" fmla="*/ 229768 h 1240423"/>
                <a:gd name="connsiteX111" fmla="*/ 41990 w 1383696"/>
                <a:gd name="connsiteY111" fmla="*/ 229768 h 124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383696" h="1240423">
                  <a:moveTo>
                    <a:pt x="1171150" y="1090105"/>
                  </a:moveTo>
                  <a:cubicBezTo>
                    <a:pt x="1162029" y="1090105"/>
                    <a:pt x="1152527" y="1090753"/>
                    <a:pt x="1143884" y="1090818"/>
                  </a:cubicBezTo>
                  <a:cubicBezTo>
                    <a:pt x="1134819" y="1174807"/>
                    <a:pt x="1063503" y="1240424"/>
                    <a:pt x="977138" y="1240424"/>
                  </a:cubicBezTo>
                  <a:cubicBezTo>
                    <a:pt x="890539" y="1240424"/>
                    <a:pt x="819052" y="1174434"/>
                    <a:pt x="810320" y="1090105"/>
                  </a:cubicBezTo>
                  <a:lnTo>
                    <a:pt x="573361" y="1090105"/>
                  </a:lnTo>
                  <a:cubicBezTo>
                    <a:pt x="564629" y="1174434"/>
                    <a:pt x="493150" y="1240424"/>
                    <a:pt x="406559" y="1240424"/>
                  </a:cubicBezTo>
                  <a:cubicBezTo>
                    <a:pt x="319959" y="1240424"/>
                    <a:pt x="248488" y="1174434"/>
                    <a:pt x="239756" y="1090105"/>
                  </a:cubicBezTo>
                  <a:lnTo>
                    <a:pt x="212547" y="1090105"/>
                  </a:lnTo>
                  <a:cubicBezTo>
                    <a:pt x="170248" y="1090105"/>
                    <a:pt x="136365" y="1056830"/>
                    <a:pt x="131963" y="1010980"/>
                  </a:cubicBezTo>
                  <a:lnTo>
                    <a:pt x="68925" y="354636"/>
                  </a:lnTo>
                  <a:lnTo>
                    <a:pt x="41990" y="354636"/>
                  </a:lnTo>
                  <a:cubicBezTo>
                    <a:pt x="18834" y="354636"/>
                    <a:pt x="0" y="335810"/>
                    <a:pt x="0" y="312646"/>
                  </a:cubicBezTo>
                  <a:lnTo>
                    <a:pt x="0" y="239343"/>
                  </a:lnTo>
                  <a:cubicBezTo>
                    <a:pt x="0" y="216187"/>
                    <a:pt x="18843" y="197352"/>
                    <a:pt x="41990" y="197352"/>
                  </a:cubicBezTo>
                  <a:lnTo>
                    <a:pt x="99767" y="197352"/>
                  </a:lnTo>
                  <a:lnTo>
                    <a:pt x="192950" y="9024"/>
                  </a:lnTo>
                  <a:cubicBezTo>
                    <a:pt x="195682" y="3494"/>
                    <a:pt x="201317" y="8"/>
                    <a:pt x="207487" y="8"/>
                  </a:cubicBezTo>
                  <a:lnTo>
                    <a:pt x="1176210" y="0"/>
                  </a:lnTo>
                  <a:cubicBezTo>
                    <a:pt x="1182380" y="0"/>
                    <a:pt x="1188015" y="3503"/>
                    <a:pt x="1190747" y="9024"/>
                  </a:cubicBezTo>
                  <a:lnTo>
                    <a:pt x="1283938" y="197352"/>
                  </a:lnTo>
                  <a:lnTo>
                    <a:pt x="1341707" y="197352"/>
                  </a:lnTo>
                  <a:cubicBezTo>
                    <a:pt x="1364871" y="197352"/>
                    <a:pt x="1383697" y="216187"/>
                    <a:pt x="1383697" y="239343"/>
                  </a:cubicBezTo>
                  <a:lnTo>
                    <a:pt x="1383697" y="312646"/>
                  </a:lnTo>
                  <a:cubicBezTo>
                    <a:pt x="1383697" y="335802"/>
                    <a:pt x="1364871" y="354644"/>
                    <a:pt x="1341707" y="354644"/>
                  </a:cubicBezTo>
                  <a:lnTo>
                    <a:pt x="1314756" y="354644"/>
                  </a:lnTo>
                  <a:lnTo>
                    <a:pt x="1251718" y="1010997"/>
                  </a:lnTo>
                  <a:cubicBezTo>
                    <a:pt x="1247315" y="1056822"/>
                    <a:pt x="1213417" y="1090113"/>
                    <a:pt x="1171134" y="1090113"/>
                  </a:cubicBezTo>
                  <a:close/>
                  <a:moveTo>
                    <a:pt x="739101" y="629775"/>
                  </a:moveTo>
                  <a:cubicBezTo>
                    <a:pt x="718191" y="629775"/>
                    <a:pt x="717518" y="598171"/>
                    <a:pt x="738485" y="597360"/>
                  </a:cubicBezTo>
                  <a:lnTo>
                    <a:pt x="798029" y="595082"/>
                  </a:lnTo>
                  <a:cubicBezTo>
                    <a:pt x="710878" y="503407"/>
                    <a:pt x="543905" y="561556"/>
                    <a:pt x="543938" y="698359"/>
                  </a:cubicBezTo>
                  <a:cubicBezTo>
                    <a:pt x="543946" y="719723"/>
                    <a:pt x="511506" y="719715"/>
                    <a:pt x="511506" y="698375"/>
                  </a:cubicBezTo>
                  <a:cubicBezTo>
                    <a:pt x="511506" y="536340"/>
                    <a:pt x="703726" y="464602"/>
                    <a:pt x="812193" y="563534"/>
                  </a:cubicBezTo>
                  <a:lnTo>
                    <a:pt x="810506" y="519590"/>
                  </a:lnTo>
                  <a:cubicBezTo>
                    <a:pt x="809679" y="498242"/>
                    <a:pt x="842095" y="496977"/>
                    <a:pt x="842913" y="518349"/>
                  </a:cubicBezTo>
                  <a:lnTo>
                    <a:pt x="846335" y="607219"/>
                  </a:lnTo>
                  <a:cubicBezTo>
                    <a:pt x="847681" y="618294"/>
                    <a:pt x="840181" y="626264"/>
                    <a:pt x="829219" y="626345"/>
                  </a:cubicBezTo>
                  <a:lnTo>
                    <a:pt x="739093" y="629791"/>
                  </a:lnTo>
                  <a:close/>
                  <a:moveTo>
                    <a:pt x="568245" y="909552"/>
                  </a:moveTo>
                  <a:cubicBezTo>
                    <a:pt x="559577" y="909552"/>
                    <a:pt x="552386" y="902692"/>
                    <a:pt x="552045" y="893960"/>
                  </a:cubicBezTo>
                  <a:cubicBezTo>
                    <a:pt x="551559" y="881482"/>
                    <a:pt x="547075" y="802999"/>
                    <a:pt x="549362" y="797088"/>
                  </a:cubicBezTo>
                  <a:cubicBezTo>
                    <a:pt x="552362" y="789361"/>
                    <a:pt x="558191" y="785851"/>
                    <a:pt x="566177" y="785932"/>
                  </a:cubicBezTo>
                  <a:lnTo>
                    <a:pt x="655234" y="782510"/>
                  </a:lnTo>
                  <a:cubicBezTo>
                    <a:pt x="676468" y="781667"/>
                    <a:pt x="677871" y="814090"/>
                    <a:pt x="656474" y="814909"/>
                  </a:cubicBezTo>
                  <a:lnTo>
                    <a:pt x="603116" y="816960"/>
                  </a:lnTo>
                  <a:cubicBezTo>
                    <a:pt x="695221" y="887085"/>
                    <a:pt x="839751" y="824403"/>
                    <a:pt x="839751" y="698351"/>
                  </a:cubicBezTo>
                  <a:cubicBezTo>
                    <a:pt x="839751" y="677003"/>
                    <a:pt x="872183" y="677011"/>
                    <a:pt x="872183" y="698351"/>
                  </a:cubicBezTo>
                  <a:cubicBezTo>
                    <a:pt x="872199" y="848143"/>
                    <a:pt x="699802" y="931475"/>
                    <a:pt x="582490" y="841795"/>
                  </a:cubicBezTo>
                  <a:lnTo>
                    <a:pt x="584444" y="892695"/>
                  </a:lnTo>
                  <a:cubicBezTo>
                    <a:pt x="584793" y="901922"/>
                    <a:pt x="577374" y="909552"/>
                    <a:pt x="568245" y="909552"/>
                  </a:cubicBezTo>
                  <a:close/>
                  <a:moveTo>
                    <a:pt x="406559" y="1150143"/>
                  </a:moveTo>
                  <a:cubicBezTo>
                    <a:pt x="363871" y="1150143"/>
                    <a:pt x="329145" y="1115401"/>
                    <a:pt x="329145" y="1072713"/>
                  </a:cubicBezTo>
                  <a:cubicBezTo>
                    <a:pt x="329145" y="1030026"/>
                    <a:pt x="363871" y="995284"/>
                    <a:pt x="406559" y="995284"/>
                  </a:cubicBezTo>
                  <a:cubicBezTo>
                    <a:pt x="449262" y="995284"/>
                    <a:pt x="483988" y="1030026"/>
                    <a:pt x="483988" y="1072713"/>
                  </a:cubicBezTo>
                  <a:cubicBezTo>
                    <a:pt x="483988" y="1115401"/>
                    <a:pt x="449262" y="1150143"/>
                    <a:pt x="406559" y="1150143"/>
                  </a:cubicBezTo>
                  <a:close/>
                  <a:moveTo>
                    <a:pt x="406559" y="1027715"/>
                  </a:moveTo>
                  <a:cubicBezTo>
                    <a:pt x="347339" y="1027715"/>
                    <a:pt x="347323" y="1117688"/>
                    <a:pt x="406559" y="1117688"/>
                  </a:cubicBezTo>
                  <a:cubicBezTo>
                    <a:pt x="465786" y="1117688"/>
                    <a:pt x="465786" y="1027715"/>
                    <a:pt x="406559" y="1027715"/>
                  </a:cubicBezTo>
                  <a:close/>
                  <a:moveTo>
                    <a:pt x="977138" y="1150143"/>
                  </a:moveTo>
                  <a:cubicBezTo>
                    <a:pt x="934451" y="1150143"/>
                    <a:pt x="899709" y="1115401"/>
                    <a:pt x="899709" y="1072713"/>
                  </a:cubicBezTo>
                  <a:cubicBezTo>
                    <a:pt x="899709" y="1030026"/>
                    <a:pt x="934443" y="995284"/>
                    <a:pt x="977138" y="995284"/>
                  </a:cubicBezTo>
                  <a:cubicBezTo>
                    <a:pt x="1019842" y="995284"/>
                    <a:pt x="1054576" y="1030026"/>
                    <a:pt x="1054576" y="1072713"/>
                  </a:cubicBezTo>
                  <a:cubicBezTo>
                    <a:pt x="1054576" y="1115401"/>
                    <a:pt x="1019842" y="1150143"/>
                    <a:pt x="977138" y="1150143"/>
                  </a:cubicBezTo>
                  <a:close/>
                  <a:moveTo>
                    <a:pt x="977138" y="1027715"/>
                  </a:moveTo>
                  <a:cubicBezTo>
                    <a:pt x="917927" y="1027715"/>
                    <a:pt x="917927" y="1117688"/>
                    <a:pt x="977138" y="1117688"/>
                  </a:cubicBezTo>
                  <a:cubicBezTo>
                    <a:pt x="1036366" y="1117688"/>
                    <a:pt x="1036366" y="1027715"/>
                    <a:pt x="977138" y="1027715"/>
                  </a:cubicBezTo>
                  <a:close/>
                  <a:moveTo>
                    <a:pt x="573580" y="1057665"/>
                  </a:moveTo>
                  <a:lnTo>
                    <a:pt x="810101" y="1057665"/>
                  </a:lnTo>
                  <a:cubicBezTo>
                    <a:pt x="817731" y="972209"/>
                    <a:pt x="889720" y="904979"/>
                    <a:pt x="977138" y="904979"/>
                  </a:cubicBezTo>
                  <a:cubicBezTo>
                    <a:pt x="1064314" y="904979"/>
                    <a:pt x="1136157" y="971836"/>
                    <a:pt x="1144119" y="1056952"/>
                  </a:cubicBezTo>
                  <a:cubicBezTo>
                    <a:pt x="1152697" y="1057025"/>
                    <a:pt x="1162110" y="1057665"/>
                    <a:pt x="1171142" y="1057665"/>
                  </a:cubicBezTo>
                  <a:cubicBezTo>
                    <a:pt x="1199706" y="1057665"/>
                    <a:pt x="1217065" y="1032620"/>
                    <a:pt x="1219441" y="1007883"/>
                  </a:cubicBezTo>
                  <a:lnTo>
                    <a:pt x="1282179" y="354628"/>
                  </a:lnTo>
                  <a:lnTo>
                    <a:pt x="101510" y="354628"/>
                  </a:lnTo>
                  <a:lnTo>
                    <a:pt x="164248" y="1007875"/>
                  </a:lnTo>
                  <a:cubicBezTo>
                    <a:pt x="169024" y="1057617"/>
                    <a:pt x="206101" y="1058598"/>
                    <a:pt x="239505" y="1057917"/>
                  </a:cubicBezTo>
                  <a:cubicBezTo>
                    <a:pt x="247013" y="972339"/>
                    <a:pt x="319059" y="904971"/>
                    <a:pt x="406550" y="904971"/>
                  </a:cubicBezTo>
                  <a:cubicBezTo>
                    <a:pt x="493953" y="904971"/>
                    <a:pt x="565942" y="972201"/>
                    <a:pt x="573572" y="1057657"/>
                  </a:cubicBezTo>
                  <a:close/>
                  <a:moveTo>
                    <a:pt x="406559" y="937434"/>
                  </a:moveTo>
                  <a:cubicBezTo>
                    <a:pt x="331967" y="937434"/>
                    <a:pt x="271288" y="998113"/>
                    <a:pt x="271288" y="1072705"/>
                  </a:cubicBezTo>
                  <a:cubicBezTo>
                    <a:pt x="271288" y="1147297"/>
                    <a:pt x="331975" y="1207976"/>
                    <a:pt x="406559" y="1207976"/>
                  </a:cubicBezTo>
                  <a:cubicBezTo>
                    <a:pt x="481151" y="1207976"/>
                    <a:pt x="541829" y="1147289"/>
                    <a:pt x="541829" y="1072705"/>
                  </a:cubicBezTo>
                  <a:cubicBezTo>
                    <a:pt x="541829" y="998113"/>
                    <a:pt x="481151" y="937434"/>
                    <a:pt x="406559" y="937434"/>
                  </a:cubicBezTo>
                  <a:close/>
                  <a:moveTo>
                    <a:pt x="1112401" y="1074092"/>
                  </a:moveTo>
                  <a:cubicBezTo>
                    <a:pt x="1111217" y="995900"/>
                    <a:pt x="1051560" y="937434"/>
                    <a:pt x="977138" y="937434"/>
                  </a:cubicBezTo>
                  <a:cubicBezTo>
                    <a:pt x="902546" y="937434"/>
                    <a:pt x="841867" y="998113"/>
                    <a:pt x="841867" y="1072705"/>
                  </a:cubicBezTo>
                  <a:cubicBezTo>
                    <a:pt x="841867" y="1147297"/>
                    <a:pt x="902546" y="1207976"/>
                    <a:pt x="977138" y="1207976"/>
                  </a:cubicBezTo>
                  <a:cubicBezTo>
                    <a:pt x="1051276" y="1207976"/>
                    <a:pt x="1111655" y="1148043"/>
                    <a:pt x="1112401" y="1074092"/>
                  </a:cubicBezTo>
                  <a:close/>
                  <a:moveTo>
                    <a:pt x="816701" y="125055"/>
                  </a:moveTo>
                  <a:lnTo>
                    <a:pt x="566996" y="125055"/>
                  </a:lnTo>
                  <a:cubicBezTo>
                    <a:pt x="561694" y="125055"/>
                    <a:pt x="556707" y="122461"/>
                    <a:pt x="553683" y="118099"/>
                  </a:cubicBezTo>
                  <a:lnTo>
                    <a:pt x="494083" y="32415"/>
                  </a:lnTo>
                  <a:lnTo>
                    <a:pt x="217549" y="32415"/>
                  </a:lnTo>
                  <a:lnTo>
                    <a:pt x="135944" y="197344"/>
                  </a:lnTo>
                  <a:lnTo>
                    <a:pt x="1247745" y="197344"/>
                  </a:lnTo>
                  <a:lnTo>
                    <a:pt x="1166140" y="32423"/>
                  </a:lnTo>
                  <a:lnTo>
                    <a:pt x="889606" y="32423"/>
                  </a:lnTo>
                  <a:lnTo>
                    <a:pt x="829998" y="118099"/>
                  </a:lnTo>
                  <a:cubicBezTo>
                    <a:pt x="826982" y="122461"/>
                    <a:pt x="822020" y="125063"/>
                    <a:pt x="816701" y="125063"/>
                  </a:cubicBezTo>
                  <a:close/>
                  <a:moveTo>
                    <a:pt x="533584" y="32415"/>
                  </a:moveTo>
                  <a:lnTo>
                    <a:pt x="575469" y="92624"/>
                  </a:lnTo>
                  <a:lnTo>
                    <a:pt x="808236" y="92624"/>
                  </a:lnTo>
                  <a:lnTo>
                    <a:pt x="850129" y="32415"/>
                  </a:lnTo>
                  <a:close/>
                  <a:moveTo>
                    <a:pt x="41990" y="229768"/>
                  </a:moveTo>
                  <a:cubicBezTo>
                    <a:pt x="36810" y="229768"/>
                    <a:pt x="32431" y="234146"/>
                    <a:pt x="32431" y="239327"/>
                  </a:cubicBezTo>
                  <a:lnTo>
                    <a:pt x="32431" y="312629"/>
                  </a:lnTo>
                  <a:cubicBezTo>
                    <a:pt x="32431" y="317810"/>
                    <a:pt x="36810" y="322189"/>
                    <a:pt x="41990" y="322189"/>
                  </a:cubicBezTo>
                  <a:lnTo>
                    <a:pt x="1341715" y="322189"/>
                  </a:lnTo>
                  <a:cubicBezTo>
                    <a:pt x="1346896" y="322189"/>
                    <a:pt x="1351274" y="317810"/>
                    <a:pt x="1351274" y="312629"/>
                  </a:cubicBezTo>
                  <a:lnTo>
                    <a:pt x="1351274" y="239327"/>
                  </a:lnTo>
                  <a:cubicBezTo>
                    <a:pt x="1351274" y="234146"/>
                    <a:pt x="1346896" y="229768"/>
                    <a:pt x="1341715" y="229768"/>
                  </a:cubicBezTo>
                  <a:lnTo>
                    <a:pt x="41990" y="229768"/>
                  </a:lnTo>
                  <a:close/>
                </a:path>
              </a:pathLst>
            </a:custGeom>
            <a:solidFill>
              <a:schemeClr val="accent2"/>
            </a:solidFill>
            <a:ln w="0" cap="flat">
              <a:solidFill>
                <a:schemeClr val="accent2"/>
              </a:solidFill>
              <a:prstDash val="solid"/>
              <a:miter/>
            </a:ln>
          </p:spPr>
          <p:txBody>
            <a:bodyPr rtlCol="0" anchor="ctr"/>
            <a:lstStyle/>
            <a:p>
              <a:endParaRPr lang="ru-RU"/>
            </a:p>
          </p:txBody>
        </p:sp>
      </p:grpSp>
      <p:grpSp>
        <p:nvGrpSpPr>
          <p:cNvPr id="22" name="Группа 21">
            <a:extLst>
              <a:ext uri="{FF2B5EF4-FFF2-40B4-BE49-F238E27FC236}">
                <a16:creationId xmlns:a16="http://schemas.microsoft.com/office/drawing/2014/main" id="{DBEECD40-0A33-CFA0-6E7B-1C7EAFBA8340}"/>
              </a:ext>
            </a:extLst>
          </p:cNvPr>
          <p:cNvGrpSpPr/>
          <p:nvPr/>
        </p:nvGrpSpPr>
        <p:grpSpPr>
          <a:xfrm>
            <a:off x="8049572" y="4616149"/>
            <a:ext cx="397750" cy="397750"/>
            <a:chOff x="255588" y="2221625"/>
            <a:chExt cx="935037" cy="935037"/>
          </a:xfrm>
        </p:grpSpPr>
        <p:sp>
          <p:nvSpPr>
            <p:cNvPr id="40" name="Овал 39">
              <a:extLst>
                <a:ext uri="{FF2B5EF4-FFF2-40B4-BE49-F238E27FC236}">
                  <a16:creationId xmlns:a16="http://schemas.microsoft.com/office/drawing/2014/main" id="{36A38042-69A7-8AE8-AE89-BB10793A010F}"/>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Заголовок 1">
              <a:extLst>
                <a:ext uri="{FF2B5EF4-FFF2-40B4-BE49-F238E27FC236}">
                  <a16:creationId xmlns:a16="http://schemas.microsoft.com/office/drawing/2014/main" id="{98D39A19-2308-DAC0-A661-7870D098EC1C}"/>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4</a:t>
              </a:r>
            </a:p>
          </p:txBody>
        </p:sp>
      </p:grpSp>
      <p:pic>
        <p:nvPicPr>
          <p:cNvPr id="38" name="Рисунок 37">
            <a:extLst>
              <a:ext uri="{FF2B5EF4-FFF2-40B4-BE49-F238E27FC236}">
                <a16:creationId xmlns:a16="http://schemas.microsoft.com/office/drawing/2014/main" id="{AF970A9E-DFC7-E261-3B9D-4416943DC296}"/>
              </a:ext>
            </a:extLst>
          </p:cNvPr>
          <p:cNvPicPr>
            <a:picLocks noChangeAspect="1"/>
          </p:cNvPicPr>
          <p:nvPr/>
        </p:nvPicPr>
        <p:blipFill rotWithShape="1">
          <a:blip r:embed="rId11">
            <a:extLst>
              <a:ext uri="{28A0092B-C50C-407E-A947-70E740481C1C}">
                <a14:useLocalDpi xmlns:a14="http://schemas.microsoft.com/office/drawing/2010/main" val="0"/>
              </a:ext>
            </a:extLst>
          </a:blip>
          <a:srcRect b="22222"/>
          <a:stretch/>
        </p:blipFill>
        <p:spPr>
          <a:xfrm>
            <a:off x="8436146" y="4474566"/>
            <a:ext cx="1228774" cy="851063"/>
          </a:xfrm>
          <a:prstGeom prst="rect">
            <a:avLst/>
          </a:prstGeom>
          <a:effectLst>
            <a:outerShdw blurRad="50800" dist="38100" dir="2700000" algn="tl" rotWithShape="0">
              <a:prstClr val="black">
                <a:alpha val="40000"/>
              </a:prstClr>
            </a:outerShdw>
          </a:effectLst>
        </p:spPr>
      </p:pic>
      <p:grpSp>
        <p:nvGrpSpPr>
          <p:cNvPr id="47" name="Группа 46">
            <a:extLst>
              <a:ext uri="{FF2B5EF4-FFF2-40B4-BE49-F238E27FC236}">
                <a16:creationId xmlns:a16="http://schemas.microsoft.com/office/drawing/2014/main" id="{756DA846-D90C-8772-2429-65F3F946234A}"/>
              </a:ext>
            </a:extLst>
          </p:cNvPr>
          <p:cNvGrpSpPr/>
          <p:nvPr/>
        </p:nvGrpSpPr>
        <p:grpSpPr>
          <a:xfrm>
            <a:off x="10092317" y="3326162"/>
            <a:ext cx="397751" cy="397751"/>
            <a:chOff x="255588" y="2221625"/>
            <a:chExt cx="935037" cy="935037"/>
          </a:xfrm>
        </p:grpSpPr>
        <p:sp>
          <p:nvSpPr>
            <p:cNvPr id="56" name="Овал 55">
              <a:extLst>
                <a:ext uri="{FF2B5EF4-FFF2-40B4-BE49-F238E27FC236}">
                  <a16:creationId xmlns:a16="http://schemas.microsoft.com/office/drawing/2014/main" id="{D72E8E20-088D-DA21-0BF7-F3679748109E}"/>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Заголовок 1">
              <a:extLst>
                <a:ext uri="{FF2B5EF4-FFF2-40B4-BE49-F238E27FC236}">
                  <a16:creationId xmlns:a16="http://schemas.microsoft.com/office/drawing/2014/main" id="{E78B8D82-4470-6E9E-F36D-6AA7E1F17BF8}"/>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7</a:t>
              </a:r>
            </a:p>
          </p:txBody>
        </p:sp>
      </p:grpSp>
      <p:pic>
        <p:nvPicPr>
          <p:cNvPr id="54" name="Рисунок 53">
            <a:extLst>
              <a:ext uri="{FF2B5EF4-FFF2-40B4-BE49-F238E27FC236}">
                <a16:creationId xmlns:a16="http://schemas.microsoft.com/office/drawing/2014/main" id="{767DF334-53E4-EAD6-F734-28E2CF8C533D}"/>
              </a:ext>
            </a:extLst>
          </p:cNvPr>
          <p:cNvPicPr>
            <a:picLocks noChangeAspect="1"/>
          </p:cNvPicPr>
          <p:nvPr/>
        </p:nvPicPr>
        <p:blipFill rotWithShape="1">
          <a:blip r:embed="rId12">
            <a:extLst>
              <a:ext uri="{28A0092B-C50C-407E-A947-70E740481C1C}">
                <a14:useLocalDpi xmlns:a14="http://schemas.microsoft.com/office/drawing/2010/main" val="0"/>
              </a:ext>
            </a:extLst>
          </a:blip>
          <a:srcRect b="21435"/>
          <a:stretch/>
        </p:blipFill>
        <p:spPr>
          <a:xfrm>
            <a:off x="10536722" y="3258314"/>
            <a:ext cx="1156336" cy="808994"/>
          </a:xfrm>
          <a:prstGeom prst="rect">
            <a:avLst/>
          </a:prstGeom>
          <a:effectLst>
            <a:outerShdw blurRad="50800" dist="38100" dir="2700000" algn="tl" rotWithShape="0">
              <a:prstClr val="black">
                <a:alpha val="40000"/>
              </a:prstClr>
            </a:outerShdw>
          </a:effectLst>
        </p:spPr>
      </p:pic>
      <p:grpSp>
        <p:nvGrpSpPr>
          <p:cNvPr id="55" name="Группа 54">
            <a:extLst>
              <a:ext uri="{FF2B5EF4-FFF2-40B4-BE49-F238E27FC236}">
                <a16:creationId xmlns:a16="http://schemas.microsoft.com/office/drawing/2014/main" id="{DF9814B4-1CC4-852C-CFF9-E045AC59CD24}"/>
              </a:ext>
            </a:extLst>
          </p:cNvPr>
          <p:cNvGrpSpPr/>
          <p:nvPr/>
        </p:nvGrpSpPr>
        <p:grpSpPr>
          <a:xfrm>
            <a:off x="10102490" y="1082428"/>
            <a:ext cx="397751" cy="397750"/>
            <a:chOff x="255588" y="2221625"/>
            <a:chExt cx="935037" cy="935037"/>
          </a:xfrm>
        </p:grpSpPr>
        <p:sp>
          <p:nvSpPr>
            <p:cNvPr id="61" name="Овал 60">
              <a:extLst>
                <a:ext uri="{FF2B5EF4-FFF2-40B4-BE49-F238E27FC236}">
                  <a16:creationId xmlns:a16="http://schemas.microsoft.com/office/drawing/2014/main" id="{7BC4D775-57A3-B099-6FDA-532B00F27ED4}"/>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Заголовок 1">
              <a:extLst>
                <a:ext uri="{FF2B5EF4-FFF2-40B4-BE49-F238E27FC236}">
                  <a16:creationId xmlns:a16="http://schemas.microsoft.com/office/drawing/2014/main" id="{F5723F92-45B8-D5E3-BAA2-324801094022}"/>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5</a:t>
              </a:r>
            </a:p>
          </p:txBody>
        </p:sp>
      </p:grpSp>
      <p:pic>
        <p:nvPicPr>
          <p:cNvPr id="59" name="Рисунок 58">
            <a:extLst>
              <a:ext uri="{FF2B5EF4-FFF2-40B4-BE49-F238E27FC236}">
                <a16:creationId xmlns:a16="http://schemas.microsoft.com/office/drawing/2014/main" id="{DDD5E9FD-35FD-75AC-7BA3-1755FBB031B8}"/>
              </a:ext>
            </a:extLst>
          </p:cNvPr>
          <p:cNvPicPr>
            <a:picLocks noChangeAspect="1"/>
          </p:cNvPicPr>
          <p:nvPr/>
        </p:nvPicPr>
        <p:blipFill rotWithShape="1">
          <a:blip r:embed="rId13">
            <a:extLst>
              <a:ext uri="{28A0092B-C50C-407E-A947-70E740481C1C}">
                <a14:useLocalDpi xmlns:a14="http://schemas.microsoft.com/office/drawing/2010/main" val="0"/>
              </a:ext>
            </a:extLst>
          </a:blip>
          <a:srcRect l="2" r="35858" b="50972"/>
          <a:stretch/>
        </p:blipFill>
        <p:spPr>
          <a:xfrm>
            <a:off x="10490878" y="1025426"/>
            <a:ext cx="1216179" cy="827821"/>
          </a:xfrm>
          <a:prstGeom prst="rect">
            <a:avLst/>
          </a:prstGeom>
          <a:effectLst>
            <a:outerShdw blurRad="50800" dist="38100" dir="2700000" algn="tl" rotWithShape="0">
              <a:prstClr val="black">
                <a:alpha val="40000"/>
              </a:prstClr>
            </a:outerShdw>
          </a:effectLst>
        </p:spPr>
      </p:pic>
      <p:sp>
        <p:nvSpPr>
          <p:cNvPr id="4" name="Прямоугольник: скругленные углы 3">
            <a:extLst>
              <a:ext uri="{FF2B5EF4-FFF2-40B4-BE49-F238E27FC236}">
                <a16:creationId xmlns:a16="http://schemas.microsoft.com/office/drawing/2014/main" id="{0A2548E2-ECD4-8389-C1E7-519B7105A419}"/>
              </a:ext>
            </a:extLst>
          </p:cNvPr>
          <p:cNvSpPr/>
          <p:nvPr/>
        </p:nvSpPr>
        <p:spPr>
          <a:xfrm>
            <a:off x="9953828" y="3140004"/>
            <a:ext cx="1872000" cy="1106198"/>
          </a:xfrm>
          <a:prstGeom prst="roundRect">
            <a:avLst/>
          </a:prstGeom>
          <a:noFill/>
          <a:ln w="38100">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ru-RU" dirty="0"/>
          </a:p>
        </p:txBody>
      </p:sp>
      <p:pic>
        <p:nvPicPr>
          <p:cNvPr id="2" name="Рисунок 1">
            <a:extLst>
              <a:ext uri="{FF2B5EF4-FFF2-40B4-BE49-F238E27FC236}">
                <a16:creationId xmlns:a16="http://schemas.microsoft.com/office/drawing/2014/main" id="{3F89AD6F-D535-0871-143F-101A0D9BFFD8}"/>
              </a:ext>
            </a:extLst>
          </p:cNvPr>
          <p:cNvPicPr>
            <a:picLocks noChangeAspect="1"/>
          </p:cNvPicPr>
          <p:nvPr/>
        </p:nvPicPr>
        <p:blipFill rotWithShape="1">
          <a:blip r:embed="rId12">
            <a:extLst>
              <a:ext uri="{28A0092B-C50C-407E-A947-70E740481C1C}">
                <a14:useLocalDpi xmlns:a14="http://schemas.microsoft.com/office/drawing/2010/main" val="0"/>
              </a:ext>
            </a:extLst>
          </a:blip>
          <a:srcRect b="21435"/>
          <a:stretch/>
        </p:blipFill>
        <p:spPr>
          <a:xfrm>
            <a:off x="2113690" y="1515578"/>
            <a:ext cx="4894784" cy="34244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43943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E183C-FD02-CE89-816C-3CDBB7838072}"/>
            </a:ext>
          </a:extLst>
        </p:cNvPr>
        <p:cNvGrpSpPr/>
        <p:nvPr/>
      </p:nvGrpSpPr>
      <p:grpSpPr>
        <a:xfrm>
          <a:off x="0" y="0"/>
          <a:ext cx="0" cy="0"/>
          <a:chOff x="0" y="0"/>
          <a:chExt cx="0" cy="0"/>
        </a:xfrm>
      </p:grpSpPr>
      <p:sp>
        <p:nvSpPr>
          <p:cNvPr id="60" name="Прямоугольник 59">
            <a:extLst>
              <a:ext uri="{FF2B5EF4-FFF2-40B4-BE49-F238E27FC236}">
                <a16:creationId xmlns:a16="http://schemas.microsoft.com/office/drawing/2014/main" id="{A136B19A-9862-2E41-4554-D0DB76DFAA62}"/>
              </a:ext>
            </a:extLst>
          </p:cNvPr>
          <p:cNvSpPr/>
          <p:nvPr/>
        </p:nvSpPr>
        <p:spPr>
          <a:xfrm>
            <a:off x="7594599" y="0"/>
            <a:ext cx="45974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Заголовок 1">
            <a:extLst>
              <a:ext uri="{FF2B5EF4-FFF2-40B4-BE49-F238E27FC236}">
                <a16:creationId xmlns:a16="http://schemas.microsoft.com/office/drawing/2014/main" id="{9B7D80B7-E6A5-5FE2-9B2A-444902C606E7}"/>
              </a:ext>
            </a:extLst>
          </p:cNvPr>
          <p:cNvSpPr txBox="1">
            <a:spLocks/>
          </p:cNvSpPr>
          <p:nvPr/>
        </p:nvSpPr>
        <p:spPr>
          <a:xfrm>
            <a:off x="407988" y="387773"/>
            <a:ext cx="5688012" cy="1040977"/>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latin typeface="+mj-lt"/>
              </a:rPr>
              <a:t>Недостатки современной наземной контейнерной системы сбора и хранения мусора в МКД</a:t>
            </a:r>
          </a:p>
        </p:txBody>
      </p:sp>
      <p:grpSp>
        <p:nvGrpSpPr>
          <p:cNvPr id="10" name="Группа 9">
            <a:extLst>
              <a:ext uri="{FF2B5EF4-FFF2-40B4-BE49-F238E27FC236}">
                <a16:creationId xmlns:a16="http://schemas.microsoft.com/office/drawing/2014/main" id="{AFA4DADB-B845-D7C5-FE26-0749A8D835D3}"/>
              </a:ext>
            </a:extLst>
          </p:cNvPr>
          <p:cNvGrpSpPr>
            <a:grpSpLocks noChangeAspect="1"/>
          </p:cNvGrpSpPr>
          <p:nvPr/>
        </p:nvGrpSpPr>
        <p:grpSpPr>
          <a:xfrm>
            <a:off x="407986" y="1678129"/>
            <a:ext cx="6296460" cy="4195868"/>
            <a:chOff x="155575" y="1825618"/>
            <a:chExt cx="2834891" cy="1889132"/>
          </a:xfrm>
        </p:grpSpPr>
        <p:grpSp>
          <p:nvGrpSpPr>
            <p:cNvPr id="11" name="Группа 10">
              <a:extLst>
                <a:ext uri="{FF2B5EF4-FFF2-40B4-BE49-F238E27FC236}">
                  <a16:creationId xmlns:a16="http://schemas.microsoft.com/office/drawing/2014/main" id="{A0201EB7-EC27-573F-234A-614A83014BEA}"/>
                </a:ext>
              </a:extLst>
            </p:cNvPr>
            <p:cNvGrpSpPr/>
            <p:nvPr/>
          </p:nvGrpSpPr>
          <p:grpSpPr>
            <a:xfrm>
              <a:off x="457311" y="1825618"/>
              <a:ext cx="2533155" cy="1889132"/>
              <a:chOff x="657225" y="2171700"/>
              <a:chExt cx="3371850" cy="2514600"/>
            </a:xfrm>
            <a:effectLst/>
          </p:grpSpPr>
          <p:sp>
            <p:nvSpPr>
              <p:cNvPr id="18" name="Прямоугольник: скругленные углы 17">
                <a:extLst>
                  <a:ext uri="{FF2B5EF4-FFF2-40B4-BE49-F238E27FC236}">
                    <a16:creationId xmlns:a16="http://schemas.microsoft.com/office/drawing/2014/main" id="{291A6669-DA38-6355-C2C3-33E4C64F60DA}"/>
                  </a:ext>
                </a:extLst>
              </p:cNvPr>
              <p:cNvSpPr/>
              <p:nvPr/>
            </p:nvSpPr>
            <p:spPr>
              <a:xfrm>
                <a:off x="657225" y="2171700"/>
                <a:ext cx="3371850" cy="2514600"/>
              </a:xfrm>
              <a:prstGeom prst="roundRect">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Заголовок 1">
                <a:extLst>
                  <a:ext uri="{FF2B5EF4-FFF2-40B4-BE49-F238E27FC236}">
                    <a16:creationId xmlns:a16="http://schemas.microsoft.com/office/drawing/2014/main" id="{D6635051-5711-ADF8-2D08-3E5BAE4E9866}"/>
                  </a:ext>
                </a:extLst>
              </p:cNvPr>
              <p:cNvSpPr txBox="1">
                <a:spLocks/>
              </p:cNvSpPr>
              <p:nvPr/>
            </p:nvSpPr>
            <p:spPr>
              <a:xfrm>
                <a:off x="781051" y="3986423"/>
                <a:ext cx="3124199" cy="69035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2000" dirty="0">
                    <a:solidFill>
                      <a:schemeClr val="accent6"/>
                    </a:solidFill>
                    <a:latin typeface="+mn-lt"/>
                  </a:rPr>
                  <a:t>Внешняя </a:t>
                </a:r>
              </a:p>
              <a:p>
                <a:pPr algn="ctr"/>
                <a:r>
                  <a:rPr lang="ru-RU" sz="2000" dirty="0">
                    <a:solidFill>
                      <a:schemeClr val="accent6"/>
                    </a:solidFill>
                    <a:latin typeface="+mn-lt"/>
                  </a:rPr>
                  <a:t>непривлекательность</a:t>
                </a:r>
              </a:p>
            </p:txBody>
          </p:sp>
        </p:grpSp>
        <p:grpSp>
          <p:nvGrpSpPr>
            <p:cNvPr id="13" name="Группа 12">
              <a:extLst>
                <a:ext uri="{FF2B5EF4-FFF2-40B4-BE49-F238E27FC236}">
                  <a16:creationId xmlns:a16="http://schemas.microsoft.com/office/drawing/2014/main" id="{143E9552-77E8-0BB9-1FC1-9B0DCAC3B29C}"/>
                </a:ext>
              </a:extLst>
            </p:cNvPr>
            <p:cNvGrpSpPr/>
            <p:nvPr/>
          </p:nvGrpSpPr>
          <p:grpSpPr>
            <a:xfrm>
              <a:off x="155575" y="1863125"/>
              <a:ext cx="702461" cy="702461"/>
              <a:chOff x="255588" y="2221625"/>
              <a:chExt cx="935037" cy="935037"/>
            </a:xfrm>
          </p:grpSpPr>
          <p:sp>
            <p:nvSpPr>
              <p:cNvPr id="16" name="Овал 15">
                <a:extLst>
                  <a:ext uri="{FF2B5EF4-FFF2-40B4-BE49-F238E27FC236}">
                    <a16:creationId xmlns:a16="http://schemas.microsoft.com/office/drawing/2014/main" id="{1A27663F-5071-D087-F6DB-C3C5BDE12615}"/>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Заголовок 1">
                <a:extLst>
                  <a:ext uri="{FF2B5EF4-FFF2-40B4-BE49-F238E27FC236}">
                    <a16:creationId xmlns:a16="http://schemas.microsoft.com/office/drawing/2014/main" id="{861C788C-1D70-CF3E-6FC7-E75A5D03CF4E}"/>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5400" dirty="0">
                    <a:solidFill>
                      <a:schemeClr val="accent6"/>
                    </a:solidFill>
                    <a:latin typeface="Montserrat Black" panose="00000A00000000000000" pitchFamily="2" charset="-52"/>
                  </a:rPr>
                  <a:t>8</a:t>
                </a:r>
              </a:p>
            </p:txBody>
          </p:sp>
        </p:grpSp>
      </p:grpSp>
      <p:pic>
        <p:nvPicPr>
          <p:cNvPr id="15" name="Рисунок 14">
            <a:extLst>
              <a:ext uri="{FF2B5EF4-FFF2-40B4-BE49-F238E27FC236}">
                <a16:creationId xmlns:a16="http://schemas.microsoft.com/office/drawing/2014/main" id="{7E42FE9A-CD86-7846-593D-B31FE0B4D43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833" b="72250" l="7438" r="87938">
                        <a14:foregroundMark x1="18563" y1="48000" x2="11813" y2="48417"/>
                        <a14:foregroundMark x1="11813" y1="48417" x2="7563" y2="53167"/>
                        <a14:foregroundMark x1="7563" y1="53167" x2="6675" y2="57540"/>
                        <a14:foregroundMark x1="7216" y1="65856" x2="7438" y2="67000"/>
                        <a14:foregroundMark x1="7438" y1="67000" x2="13438" y2="67583"/>
                        <a14:foregroundMark x1="38563" y1="46583" x2="37625" y2="48917"/>
                        <a14:foregroundMark x1="47938" y1="45750" x2="50750" y2="49917"/>
                        <a14:foregroundMark x1="46250" y1="43833" x2="49375" y2="50167"/>
                        <a14:foregroundMark x1="45188" y1="68250" x2="44813" y2="69250"/>
                        <a14:backgroundMark x1="5438" y1="54917" x2="6250" y2="67417"/>
                        <a14:backgroundMark x1="61813" y1="63833" x2="62563" y2="52083"/>
                        <a14:backgroundMark x1="62563" y1="52083" x2="60250" y2="49000"/>
                        <a14:backgroundMark x1="33625" y1="68000" x2="33938" y2="695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3854" t="41643" r="37764" b="28369"/>
          <a:stretch/>
        </p:blipFill>
        <p:spPr>
          <a:xfrm>
            <a:off x="8289894" y="2387367"/>
            <a:ext cx="1466721" cy="565031"/>
          </a:xfrm>
          <a:prstGeom prst="rect">
            <a:avLst/>
          </a:prstGeom>
          <a:effectLst>
            <a:outerShdw blurRad="50800" dist="38100" dir="2700000" algn="tl" rotWithShape="0">
              <a:prstClr val="black">
                <a:alpha val="40000"/>
              </a:prstClr>
            </a:outerShdw>
            <a:softEdge rad="12700"/>
          </a:effectLst>
        </p:spPr>
      </p:pic>
      <p:grpSp>
        <p:nvGrpSpPr>
          <p:cNvPr id="28" name="Группа 27">
            <a:extLst>
              <a:ext uri="{FF2B5EF4-FFF2-40B4-BE49-F238E27FC236}">
                <a16:creationId xmlns:a16="http://schemas.microsoft.com/office/drawing/2014/main" id="{6B7ED13C-C4AB-7098-4C70-E1DE4720C896}"/>
              </a:ext>
            </a:extLst>
          </p:cNvPr>
          <p:cNvGrpSpPr/>
          <p:nvPr/>
        </p:nvGrpSpPr>
        <p:grpSpPr>
          <a:xfrm>
            <a:off x="8066370" y="2189807"/>
            <a:ext cx="397750" cy="397750"/>
            <a:chOff x="255588" y="2221625"/>
            <a:chExt cx="935037" cy="935037"/>
          </a:xfrm>
        </p:grpSpPr>
        <p:sp>
          <p:nvSpPr>
            <p:cNvPr id="25" name="Овал 24">
              <a:extLst>
                <a:ext uri="{FF2B5EF4-FFF2-40B4-BE49-F238E27FC236}">
                  <a16:creationId xmlns:a16="http://schemas.microsoft.com/office/drawing/2014/main" id="{8593DF95-BB3A-3BE9-EB08-521D639D894A}"/>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Заголовок 1">
              <a:extLst>
                <a:ext uri="{FF2B5EF4-FFF2-40B4-BE49-F238E27FC236}">
                  <a16:creationId xmlns:a16="http://schemas.microsoft.com/office/drawing/2014/main" id="{9A520923-DE36-6503-F960-5632A7BB093A}"/>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2</a:t>
              </a:r>
            </a:p>
          </p:txBody>
        </p:sp>
      </p:grpSp>
      <p:grpSp>
        <p:nvGrpSpPr>
          <p:cNvPr id="42" name="Группа 41">
            <a:extLst>
              <a:ext uri="{FF2B5EF4-FFF2-40B4-BE49-F238E27FC236}">
                <a16:creationId xmlns:a16="http://schemas.microsoft.com/office/drawing/2014/main" id="{2FD95383-653B-3B72-8748-F81CEDC53D6E}"/>
              </a:ext>
            </a:extLst>
          </p:cNvPr>
          <p:cNvGrpSpPr/>
          <p:nvPr/>
        </p:nvGrpSpPr>
        <p:grpSpPr>
          <a:xfrm>
            <a:off x="8057822" y="3324321"/>
            <a:ext cx="397751" cy="397750"/>
            <a:chOff x="255588" y="2221625"/>
            <a:chExt cx="935037" cy="935037"/>
          </a:xfrm>
        </p:grpSpPr>
        <p:sp>
          <p:nvSpPr>
            <p:cNvPr id="43" name="Овал 42">
              <a:extLst>
                <a:ext uri="{FF2B5EF4-FFF2-40B4-BE49-F238E27FC236}">
                  <a16:creationId xmlns:a16="http://schemas.microsoft.com/office/drawing/2014/main" id="{6DF5D6B9-2CAB-2135-2092-66CE38880531}"/>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Заголовок 1">
              <a:extLst>
                <a:ext uri="{FF2B5EF4-FFF2-40B4-BE49-F238E27FC236}">
                  <a16:creationId xmlns:a16="http://schemas.microsoft.com/office/drawing/2014/main" id="{13C1F8A2-DC51-DDF5-D2BF-829C046702F0}"/>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3</a:t>
              </a:r>
              <a:endParaRPr lang="ru-RU" sz="2400" dirty="0">
                <a:solidFill>
                  <a:schemeClr val="accent6"/>
                </a:solidFill>
                <a:latin typeface="Montserrat Black" panose="00000A00000000000000" pitchFamily="2" charset="-52"/>
              </a:endParaRPr>
            </a:p>
          </p:txBody>
        </p:sp>
      </p:grpSp>
      <p:pic>
        <p:nvPicPr>
          <p:cNvPr id="49" name="Рисунок 48">
            <a:extLst>
              <a:ext uri="{FF2B5EF4-FFF2-40B4-BE49-F238E27FC236}">
                <a16:creationId xmlns:a16="http://schemas.microsoft.com/office/drawing/2014/main" id="{880A41E1-D6D3-1B23-29C6-3A2FBD4E147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9109" b="17299"/>
          <a:stretch/>
        </p:blipFill>
        <p:spPr>
          <a:xfrm>
            <a:off x="8301605" y="3362799"/>
            <a:ext cx="1499094" cy="767260"/>
          </a:xfrm>
          <a:prstGeom prst="rect">
            <a:avLst/>
          </a:prstGeom>
          <a:effectLst>
            <a:outerShdw blurRad="50800" dist="38100" dir="2700000" algn="tl" rotWithShape="0">
              <a:prstClr val="black">
                <a:alpha val="40000"/>
              </a:prstClr>
            </a:outerShdw>
          </a:effectLst>
        </p:spPr>
      </p:pic>
      <p:grpSp>
        <p:nvGrpSpPr>
          <p:cNvPr id="77" name="Группа 76">
            <a:extLst>
              <a:ext uri="{FF2B5EF4-FFF2-40B4-BE49-F238E27FC236}">
                <a16:creationId xmlns:a16="http://schemas.microsoft.com/office/drawing/2014/main" id="{280C0C6C-E9E7-6CCB-14D9-0724202CBF67}"/>
              </a:ext>
            </a:extLst>
          </p:cNvPr>
          <p:cNvGrpSpPr/>
          <p:nvPr/>
        </p:nvGrpSpPr>
        <p:grpSpPr>
          <a:xfrm>
            <a:off x="10101023" y="2190202"/>
            <a:ext cx="397751" cy="397750"/>
            <a:chOff x="255588" y="2221625"/>
            <a:chExt cx="935037" cy="935037"/>
          </a:xfrm>
        </p:grpSpPr>
        <p:sp>
          <p:nvSpPr>
            <p:cNvPr id="78" name="Овал 77">
              <a:extLst>
                <a:ext uri="{FF2B5EF4-FFF2-40B4-BE49-F238E27FC236}">
                  <a16:creationId xmlns:a16="http://schemas.microsoft.com/office/drawing/2014/main" id="{8B6AD325-1CA9-D59C-3DC0-B389D512EDFE}"/>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Заголовок 1">
              <a:extLst>
                <a:ext uri="{FF2B5EF4-FFF2-40B4-BE49-F238E27FC236}">
                  <a16:creationId xmlns:a16="http://schemas.microsoft.com/office/drawing/2014/main" id="{9E884276-0F41-DB7D-C305-10E712C6440C}"/>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6</a:t>
              </a:r>
            </a:p>
          </p:txBody>
        </p:sp>
      </p:grpSp>
      <p:pic>
        <p:nvPicPr>
          <p:cNvPr id="83" name="Рисунок 82">
            <a:extLst>
              <a:ext uri="{FF2B5EF4-FFF2-40B4-BE49-F238E27FC236}">
                <a16:creationId xmlns:a16="http://schemas.microsoft.com/office/drawing/2014/main" id="{71961649-7DC4-BB32-C83D-0B0EA2F1E6C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375" l="4000" r="97417">
                        <a14:foregroundMark x1="9417" y1="16250" x2="3750" y2="21875"/>
                        <a14:foregroundMark x1="3750" y1="21875" x2="2417" y2="32750"/>
                        <a14:foregroundMark x1="2417" y1="32750" x2="4000" y2="65625"/>
                        <a14:foregroundMark x1="4000" y1="65625" x2="9750" y2="68250"/>
                        <a14:foregroundMark x1="72333" y1="23875" x2="57667" y2="23875"/>
                        <a14:foregroundMark x1="64000" y1="90375" x2="59000" y2="89875"/>
                        <a14:foregroundMark x1="60167" y1="74625" x2="58250" y2="84000"/>
                        <a14:foregroundMark x1="58250" y1="84000" x2="58500" y2="84500"/>
                        <a14:foregroundMark x1="49833" y1="69125" x2="50750" y2="78250"/>
                        <a14:foregroundMark x1="50750" y1="78250" x2="50583" y2="78750"/>
                        <a14:foregroundMark x1="26417" y1="71625" x2="28333" y2="77625"/>
                        <a14:foregroundMark x1="86917" y1="82375" x2="94750" y2="78625"/>
                        <a14:foregroundMark x1="94750" y1="78625" x2="93167" y2="25000"/>
                        <a14:foregroundMark x1="93167" y1="25000" x2="88417" y2="23500"/>
                        <a14:foregroundMark x1="97167" y1="48250" x2="97333" y2="59625"/>
                        <a14:foregroundMark x1="97417" y1="74250" x2="97333" y2="77875"/>
                      </a14:backgroundRemoval>
                    </a14:imgEffect>
                  </a14:imgLayer>
                </a14:imgProps>
              </a:ext>
              <a:ext uri="{28A0092B-C50C-407E-A947-70E740481C1C}">
                <a14:useLocalDpi xmlns:a14="http://schemas.microsoft.com/office/drawing/2010/main" val="0"/>
              </a:ext>
            </a:extLst>
          </a:blip>
          <a:stretch>
            <a:fillRect/>
          </a:stretch>
        </p:blipFill>
        <p:spPr>
          <a:xfrm>
            <a:off x="10519902" y="2167299"/>
            <a:ext cx="1251244" cy="834160"/>
          </a:xfrm>
          <a:prstGeom prst="rect">
            <a:avLst/>
          </a:prstGeom>
          <a:effectLst>
            <a:outerShdw blurRad="50800" dist="38100" dir="2700000" algn="tl" rotWithShape="0">
              <a:prstClr val="black">
                <a:alpha val="40000"/>
              </a:prstClr>
            </a:outerShdw>
          </a:effectLst>
        </p:spPr>
      </p:pic>
      <p:grpSp>
        <p:nvGrpSpPr>
          <p:cNvPr id="95" name="Группа 94">
            <a:extLst>
              <a:ext uri="{FF2B5EF4-FFF2-40B4-BE49-F238E27FC236}">
                <a16:creationId xmlns:a16="http://schemas.microsoft.com/office/drawing/2014/main" id="{BBC04B67-6E68-769F-70CF-A0BD96643063}"/>
              </a:ext>
            </a:extLst>
          </p:cNvPr>
          <p:cNvGrpSpPr/>
          <p:nvPr/>
        </p:nvGrpSpPr>
        <p:grpSpPr>
          <a:xfrm>
            <a:off x="10092317" y="4613861"/>
            <a:ext cx="397751" cy="397750"/>
            <a:chOff x="255588" y="2221625"/>
            <a:chExt cx="935037" cy="935037"/>
          </a:xfrm>
        </p:grpSpPr>
        <p:sp>
          <p:nvSpPr>
            <p:cNvPr id="96" name="Овал 95">
              <a:extLst>
                <a:ext uri="{FF2B5EF4-FFF2-40B4-BE49-F238E27FC236}">
                  <a16:creationId xmlns:a16="http://schemas.microsoft.com/office/drawing/2014/main" id="{78545067-F606-8483-163A-98651D676B46}"/>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Заголовок 1">
              <a:extLst>
                <a:ext uri="{FF2B5EF4-FFF2-40B4-BE49-F238E27FC236}">
                  <a16:creationId xmlns:a16="http://schemas.microsoft.com/office/drawing/2014/main" id="{EDB540B1-4F0A-5D08-3738-A60686DCB4F8}"/>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8</a:t>
              </a:r>
            </a:p>
          </p:txBody>
        </p:sp>
      </p:grpSp>
      <p:pic>
        <p:nvPicPr>
          <p:cNvPr id="101" name="Рисунок 100">
            <a:extLst>
              <a:ext uri="{FF2B5EF4-FFF2-40B4-BE49-F238E27FC236}">
                <a16:creationId xmlns:a16="http://schemas.microsoft.com/office/drawing/2014/main" id="{D3F60A23-C3F6-ED62-6BFC-325CA0E94B3B}"/>
              </a:ext>
            </a:extLst>
          </p:cNvPr>
          <p:cNvPicPr>
            <a:picLocks noChangeAspect="1"/>
          </p:cNvPicPr>
          <p:nvPr/>
        </p:nvPicPr>
        <p:blipFill rotWithShape="1">
          <a:blip r:embed="rId8">
            <a:extLst>
              <a:ext uri="{28A0092B-C50C-407E-A947-70E740481C1C}">
                <a14:useLocalDpi xmlns:a14="http://schemas.microsoft.com/office/drawing/2010/main" val="0"/>
              </a:ext>
            </a:extLst>
          </a:blip>
          <a:srcRect b="42500"/>
          <a:stretch/>
        </p:blipFill>
        <p:spPr>
          <a:xfrm>
            <a:off x="10505803" y="4681999"/>
            <a:ext cx="1278210" cy="654490"/>
          </a:xfrm>
          <a:prstGeom prst="rect">
            <a:avLst/>
          </a:prstGeom>
          <a:effectLst>
            <a:outerShdw blurRad="50800" dist="38100" dir="2700000" algn="tl" rotWithShape="0">
              <a:prstClr val="black">
                <a:alpha val="40000"/>
              </a:prstClr>
            </a:outerShdw>
          </a:effectLst>
        </p:spPr>
      </p:pic>
      <p:grpSp>
        <p:nvGrpSpPr>
          <p:cNvPr id="24" name="Группа 23">
            <a:extLst>
              <a:ext uri="{FF2B5EF4-FFF2-40B4-BE49-F238E27FC236}">
                <a16:creationId xmlns:a16="http://schemas.microsoft.com/office/drawing/2014/main" id="{A0BFBD78-895D-D30C-0C46-CF28723B1926}"/>
              </a:ext>
            </a:extLst>
          </p:cNvPr>
          <p:cNvGrpSpPr/>
          <p:nvPr/>
        </p:nvGrpSpPr>
        <p:grpSpPr>
          <a:xfrm>
            <a:off x="8061596" y="1085353"/>
            <a:ext cx="397750" cy="397750"/>
            <a:chOff x="255588" y="2221625"/>
            <a:chExt cx="935037" cy="935037"/>
          </a:xfrm>
        </p:grpSpPr>
        <p:sp>
          <p:nvSpPr>
            <p:cNvPr id="27" name="Овал 26">
              <a:extLst>
                <a:ext uri="{FF2B5EF4-FFF2-40B4-BE49-F238E27FC236}">
                  <a16:creationId xmlns:a16="http://schemas.microsoft.com/office/drawing/2014/main" id="{B70257B2-4EF9-B92D-B4D0-E3577D1379BC}"/>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Заголовок 1">
              <a:extLst>
                <a:ext uri="{FF2B5EF4-FFF2-40B4-BE49-F238E27FC236}">
                  <a16:creationId xmlns:a16="http://schemas.microsoft.com/office/drawing/2014/main" id="{0293DAC5-CB03-64D3-4CDE-1E51354B6DD8}"/>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1</a:t>
              </a:r>
            </a:p>
          </p:txBody>
        </p:sp>
      </p:grpSp>
      <p:pic>
        <p:nvPicPr>
          <p:cNvPr id="32" name="Рисунок 31">
            <a:extLst>
              <a:ext uri="{FF2B5EF4-FFF2-40B4-BE49-F238E27FC236}">
                <a16:creationId xmlns:a16="http://schemas.microsoft.com/office/drawing/2014/main" id="{EEEACC43-6911-D087-6712-0D34344A2DB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Effect>
                      <a14:brightnessContrast contrast="20000"/>
                    </a14:imgEffect>
                  </a14:imgLayer>
                </a14:imgProps>
              </a:ext>
              <a:ext uri="{28A0092B-C50C-407E-A947-70E740481C1C}">
                <a14:useLocalDpi xmlns:a14="http://schemas.microsoft.com/office/drawing/2010/main" val="0"/>
              </a:ext>
            </a:extLst>
          </a:blip>
          <a:srcRect l="11728" t="16152" r="8334" b="11008"/>
          <a:stretch/>
        </p:blipFill>
        <p:spPr>
          <a:xfrm flipH="1">
            <a:off x="8520778" y="1040724"/>
            <a:ext cx="1161167" cy="793538"/>
          </a:xfrm>
          <a:prstGeom prst="rect">
            <a:avLst/>
          </a:prstGeom>
          <a:effectLst>
            <a:outerShdw blurRad="50800" dist="38100" dir="2700000" algn="tl" rotWithShape="0">
              <a:prstClr val="black">
                <a:alpha val="40000"/>
              </a:prstClr>
            </a:outerShdw>
          </a:effectLst>
        </p:spPr>
      </p:pic>
      <p:grpSp>
        <p:nvGrpSpPr>
          <p:cNvPr id="81" name="Группа 80">
            <a:extLst>
              <a:ext uri="{FF2B5EF4-FFF2-40B4-BE49-F238E27FC236}">
                <a16:creationId xmlns:a16="http://schemas.microsoft.com/office/drawing/2014/main" id="{D0859339-5B69-A8FA-55FF-EEE5F5C899CD}"/>
              </a:ext>
            </a:extLst>
          </p:cNvPr>
          <p:cNvGrpSpPr>
            <a:grpSpLocks noChangeAspect="1"/>
          </p:cNvGrpSpPr>
          <p:nvPr/>
        </p:nvGrpSpPr>
        <p:grpSpPr>
          <a:xfrm>
            <a:off x="11218031" y="5917814"/>
            <a:ext cx="540000" cy="540000"/>
            <a:chOff x="714374" y="2266948"/>
            <a:chExt cx="1008000" cy="1008000"/>
          </a:xfrm>
        </p:grpSpPr>
        <p:sp>
          <p:nvSpPr>
            <p:cNvPr id="82" name="Прямоугольник: скругленные углы 81">
              <a:extLst>
                <a:ext uri="{FF2B5EF4-FFF2-40B4-BE49-F238E27FC236}">
                  <a16:creationId xmlns:a16="http://schemas.microsoft.com/office/drawing/2014/main" id="{9554C89A-8E0C-4B1B-CDA3-57FBC4C8B916}"/>
                </a:ext>
              </a:extLst>
            </p:cNvPr>
            <p:cNvSpPr>
              <a:spLocks noChangeAspect="1"/>
            </p:cNvSpPr>
            <p:nvPr/>
          </p:nvSpPr>
          <p:spPr>
            <a:xfrm>
              <a:off x="714374" y="2266948"/>
              <a:ext cx="1008000" cy="1008000"/>
            </a:xfrm>
            <a:prstGeom prst="roundRect">
              <a:avLst/>
            </a:prstGeom>
            <a:solidFill>
              <a:srgbClr val="EFEFEF"/>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89" name="Рисунок 39">
              <a:extLst>
                <a:ext uri="{FF2B5EF4-FFF2-40B4-BE49-F238E27FC236}">
                  <a16:creationId xmlns:a16="http://schemas.microsoft.com/office/drawing/2014/main" id="{EEB0AD00-000E-23B0-E9D7-02D361630335}"/>
                </a:ext>
              </a:extLst>
            </p:cNvPr>
            <p:cNvSpPr>
              <a:spLocks noChangeAspect="1"/>
            </p:cNvSpPr>
            <p:nvPr/>
          </p:nvSpPr>
          <p:spPr>
            <a:xfrm>
              <a:off x="813390" y="2410948"/>
              <a:ext cx="809969" cy="720000"/>
            </a:xfrm>
            <a:custGeom>
              <a:avLst/>
              <a:gdLst>
                <a:gd name="connsiteX0" fmla="*/ 1171150 w 1383696"/>
                <a:gd name="connsiteY0" fmla="*/ 1090105 h 1240423"/>
                <a:gd name="connsiteX1" fmla="*/ 1143884 w 1383696"/>
                <a:gd name="connsiteY1" fmla="*/ 1090818 h 1240423"/>
                <a:gd name="connsiteX2" fmla="*/ 977138 w 1383696"/>
                <a:gd name="connsiteY2" fmla="*/ 1240424 h 1240423"/>
                <a:gd name="connsiteX3" fmla="*/ 810320 w 1383696"/>
                <a:gd name="connsiteY3" fmla="*/ 1090105 h 1240423"/>
                <a:gd name="connsiteX4" fmla="*/ 573361 w 1383696"/>
                <a:gd name="connsiteY4" fmla="*/ 1090105 h 1240423"/>
                <a:gd name="connsiteX5" fmla="*/ 406559 w 1383696"/>
                <a:gd name="connsiteY5" fmla="*/ 1240424 h 1240423"/>
                <a:gd name="connsiteX6" fmla="*/ 239756 w 1383696"/>
                <a:gd name="connsiteY6" fmla="*/ 1090105 h 1240423"/>
                <a:gd name="connsiteX7" fmla="*/ 212547 w 1383696"/>
                <a:gd name="connsiteY7" fmla="*/ 1090105 h 1240423"/>
                <a:gd name="connsiteX8" fmla="*/ 131963 w 1383696"/>
                <a:gd name="connsiteY8" fmla="*/ 1010980 h 1240423"/>
                <a:gd name="connsiteX9" fmla="*/ 68925 w 1383696"/>
                <a:gd name="connsiteY9" fmla="*/ 354636 h 1240423"/>
                <a:gd name="connsiteX10" fmla="*/ 41990 w 1383696"/>
                <a:gd name="connsiteY10" fmla="*/ 354636 h 1240423"/>
                <a:gd name="connsiteX11" fmla="*/ 0 w 1383696"/>
                <a:gd name="connsiteY11" fmla="*/ 312646 h 1240423"/>
                <a:gd name="connsiteX12" fmla="*/ 0 w 1383696"/>
                <a:gd name="connsiteY12" fmla="*/ 239343 h 1240423"/>
                <a:gd name="connsiteX13" fmla="*/ 41990 w 1383696"/>
                <a:gd name="connsiteY13" fmla="*/ 197352 h 1240423"/>
                <a:gd name="connsiteX14" fmla="*/ 99767 w 1383696"/>
                <a:gd name="connsiteY14" fmla="*/ 197352 h 1240423"/>
                <a:gd name="connsiteX15" fmla="*/ 192950 w 1383696"/>
                <a:gd name="connsiteY15" fmla="*/ 9024 h 1240423"/>
                <a:gd name="connsiteX16" fmla="*/ 207487 w 1383696"/>
                <a:gd name="connsiteY16" fmla="*/ 8 h 1240423"/>
                <a:gd name="connsiteX17" fmla="*/ 1176210 w 1383696"/>
                <a:gd name="connsiteY17" fmla="*/ 0 h 1240423"/>
                <a:gd name="connsiteX18" fmla="*/ 1190747 w 1383696"/>
                <a:gd name="connsiteY18" fmla="*/ 9024 h 1240423"/>
                <a:gd name="connsiteX19" fmla="*/ 1283938 w 1383696"/>
                <a:gd name="connsiteY19" fmla="*/ 197352 h 1240423"/>
                <a:gd name="connsiteX20" fmla="*/ 1341707 w 1383696"/>
                <a:gd name="connsiteY20" fmla="*/ 197352 h 1240423"/>
                <a:gd name="connsiteX21" fmla="*/ 1383697 w 1383696"/>
                <a:gd name="connsiteY21" fmla="*/ 239343 h 1240423"/>
                <a:gd name="connsiteX22" fmla="*/ 1383697 w 1383696"/>
                <a:gd name="connsiteY22" fmla="*/ 312646 h 1240423"/>
                <a:gd name="connsiteX23" fmla="*/ 1341707 w 1383696"/>
                <a:gd name="connsiteY23" fmla="*/ 354644 h 1240423"/>
                <a:gd name="connsiteX24" fmla="*/ 1314756 w 1383696"/>
                <a:gd name="connsiteY24" fmla="*/ 354644 h 1240423"/>
                <a:gd name="connsiteX25" fmla="*/ 1251718 w 1383696"/>
                <a:gd name="connsiteY25" fmla="*/ 1010997 h 1240423"/>
                <a:gd name="connsiteX26" fmla="*/ 1171134 w 1383696"/>
                <a:gd name="connsiteY26" fmla="*/ 1090113 h 1240423"/>
                <a:gd name="connsiteX27" fmla="*/ 739101 w 1383696"/>
                <a:gd name="connsiteY27" fmla="*/ 629775 h 1240423"/>
                <a:gd name="connsiteX28" fmla="*/ 738485 w 1383696"/>
                <a:gd name="connsiteY28" fmla="*/ 597360 h 1240423"/>
                <a:gd name="connsiteX29" fmla="*/ 798029 w 1383696"/>
                <a:gd name="connsiteY29" fmla="*/ 595082 h 1240423"/>
                <a:gd name="connsiteX30" fmla="*/ 543938 w 1383696"/>
                <a:gd name="connsiteY30" fmla="*/ 698359 h 1240423"/>
                <a:gd name="connsiteX31" fmla="*/ 511506 w 1383696"/>
                <a:gd name="connsiteY31" fmla="*/ 698375 h 1240423"/>
                <a:gd name="connsiteX32" fmla="*/ 812193 w 1383696"/>
                <a:gd name="connsiteY32" fmla="*/ 563534 h 1240423"/>
                <a:gd name="connsiteX33" fmla="*/ 810506 w 1383696"/>
                <a:gd name="connsiteY33" fmla="*/ 519590 h 1240423"/>
                <a:gd name="connsiteX34" fmla="*/ 842913 w 1383696"/>
                <a:gd name="connsiteY34" fmla="*/ 518349 h 1240423"/>
                <a:gd name="connsiteX35" fmla="*/ 846335 w 1383696"/>
                <a:gd name="connsiteY35" fmla="*/ 607219 h 1240423"/>
                <a:gd name="connsiteX36" fmla="*/ 829219 w 1383696"/>
                <a:gd name="connsiteY36" fmla="*/ 626345 h 1240423"/>
                <a:gd name="connsiteX37" fmla="*/ 739093 w 1383696"/>
                <a:gd name="connsiteY37" fmla="*/ 629791 h 1240423"/>
                <a:gd name="connsiteX38" fmla="*/ 568245 w 1383696"/>
                <a:gd name="connsiteY38" fmla="*/ 909552 h 1240423"/>
                <a:gd name="connsiteX39" fmla="*/ 552045 w 1383696"/>
                <a:gd name="connsiteY39" fmla="*/ 893960 h 1240423"/>
                <a:gd name="connsiteX40" fmla="*/ 549362 w 1383696"/>
                <a:gd name="connsiteY40" fmla="*/ 797088 h 1240423"/>
                <a:gd name="connsiteX41" fmla="*/ 566177 w 1383696"/>
                <a:gd name="connsiteY41" fmla="*/ 785932 h 1240423"/>
                <a:gd name="connsiteX42" fmla="*/ 655234 w 1383696"/>
                <a:gd name="connsiteY42" fmla="*/ 782510 h 1240423"/>
                <a:gd name="connsiteX43" fmla="*/ 656474 w 1383696"/>
                <a:gd name="connsiteY43" fmla="*/ 814909 h 1240423"/>
                <a:gd name="connsiteX44" fmla="*/ 603116 w 1383696"/>
                <a:gd name="connsiteY44" fmla="*/ 816960 h 1240423"/>
                <a:gd name="connsiteX45" fmla="*/ 839751 w 1383696"/>
                <a:gd name="connsiteY45" fmla="*/ 698351 h 1240423"/>
                <a:gd name="connsiteX46" fmla="*/ 872183 w 1383696"/>
                <a:gd name="connsiteY46" fmla="*/ 698351 h 1240423"/>
                <a:gd name="connsiteX47" fmla="*/ 582490 w 1383696"/>
                <a:gd name="connsiteY47" fmla="*/ 841795 h 1240423"/>
                <a:gd name="connsiteX48" fmla="*/ 584444 w 1383696"/>
                <a:gd name="connsiteY48" fmla="*/ 892695 h 1240423"/>
                <a:gd name="connsiteX49" fmla="*/ 568245 w 1383696"/>
                <a:gd name="connsiteY49" fmla="*/ 909552 h 1240423"/>
                <a:gd name="connsiteX50" fmla="*/ 406559 w 1383696"/>
                <a:gd name="connsiteY50" fmla="*/ 1150143 h 1240423"/>
                <a:gd name="connsiteX51" fmla="*/ 329145 w 1383696"/>
                <a:gd name="connsiteY51" fmla="*/ 1072713 h 1240423"/>
                <a:gd name="connsiteX52" fmla="*/ 406559 w 1383696"/>
                <a:gd name="connsiteY52" fmla="*/ 995284 h 1240423"/>
                <a:gd name="connsiteX53" fmla="*/ 483988 w 1383696"/>
                <a:gd name="connsiteY53" fmla="*/ 1072713 h 1240423"/>
                <a:gd name="connsiteX54" fmla="*/ 406559 w 1383696"/>
                <a:gd name="connsiteY54" fmla="*/ 1150143 h 1240423"/>
                <a:gd name="connsiteX55" fmla="*/ 406559 w 1383696"/>
                <a:gd name="connsiteY55" fmla="*/ 1027715 h 1240423"/>
                <a:gd name="connsiteX56" fmla="*/ 406559 w 1383696"/>
                <a:gd name="connsiteY56" fmla="*/ 1117688 h 1240423"/>
                <a:gd name="connsiteX57" fmla="*/ 406559 w 1383696"/>
                <a:gd name="connsiteY57" fmla="*/ 1027715 h 1240423"/>
                <a:gd name="connsiteX58" fmla="*/ 977138 w 1383696"/>
                <a:gd name="connsiteY58" fmla="*/ 1150143 h 1240423"/>
                <a:gd name="connsiteX59" fmla="*/ 899709 w 1383696"/>
                <a:gd name="connsiteY59" fmla="*/ 1072713 h 1240423"/>
                <a:gd name="connsiteX60" fmla="*/ 977138 w 1383696"/>
                <a:gd name="connsiteY60" fmla="*/ 995284 h 1240423"/>
                <a:gd name="connsiteX61" fmla="*/ 1054576 w 1383696"/>
                <a:gd name="connsiteY61" fmla="*/ 1072713 h 1240423"/>
                <a:gd name="connsiteX62" fmla="*/ 977138 w 1383696"/>
                <a:gd name="connsiteY62" fmla="*/ 1150143 h 1240423"/>
                <a:gd name="connsiteX63" fmla="*/ 977138 w 1383696"/>
                <a:gd name="connsiteY63" fmla="*/ 1027715 h 1240423"/>
                <a:gd name="connsiteX64" fmla="*/ 977138 w 1383696"/>
                <a:gd name="connsiteY64" fmla="*/ 1117688 h 1240423"/>
                <a:gd name="connsiteX65" fmla="*/ 977138 w 1383696"/>
                <a:gd name="connsiteY65" fmla="*/ 1027715 h 1240423"/>
                <a:gd name="connsiteX66" fmla="*/ 573580 w 1383696"/>
                <a:gd name="connsiteY66" fmla="*/ 1057665 h 1240423"/>
                <a:gd name="connsiteX67" fmla="*/ 810101 w 1383696"/>
                <a:gd name="connsiteY67" fmla="*/ 1057665 h 1240423"/>
                <a:gd name="connsiteX68" fmla="*/ 977138 w 1383696"/>
                <a:gd name="connsiteY68" fmla="*/ 904979 h 1240423"/>
                <a:gd name="connsiteX69" fmla="*/ 1144119 w 1383696"/>
                <a:gd name="connsiteY69" fmla="*/ 1056952 h 1240423"/>
                <a:gd name="connsiteX70" fmla="*/ 1171142 w 1383696"/>
                <a:gd name="connsiteY70" fmla="*/ 1057665 h 1240423"/>
                <a:gd name="connsiteX71" fmla="*/ 1219441 w 1383696"/>
                <a:gd name="connsiteY71" fmla="*/ 1007883 h 1240423"/>
                <a:gd name="connsiteX72" fmla="*/ 1282179 w 1383696"/>
                <a:gd name="connsiteY72" fmla="*/ 354628 h 1240423"/>
                <a:gd name="connsiteX73" fmla="*/ 101510 w 1383696"/>
                <a:gd name="connsiteY73" fmla="*/ 354628 h 1240423"/>
                <a:gd name="connsiteX74" fmla="*/ 164248 w 1383696"/>
                <a:gd name="connsiteY74" fmla="*/ 1007875 h 1240423"/>
                <a:gd name="connsiteX75" fmla="*/ 239505 w 1383696"/>
                <a:gd name="connsiteY75" fmla="*/ 1057917 h 1240423"/>
                <a:gd name="connsiteX76" fmla="*/ 406550 w 1383696"/>
                <a:gd name="connsiteY76" fmla="*/ 904971 h 1240423"/>
                <a:gd name="connsiteX77" fmla="*/ 573572 w 1383696"/>
                <a:gd name="connsiteY77" fmla="*/ 1057657 h 1240423"/>
                <a:gd name="connsiteX78" fmla="*/ 406559 w 1383696"/>
                <a:gd name="connsiteY78" fmla="*/ 937434 h 1240423"/>
                <a:gd name="connsiteX79" fmla="*/ 271288 w 1383696"/>
                <a:gd name="connsiteY79" fmla="*/ 1072705 h 1240423"/>
                <a:gd name="connsiteX80" fmla="*/ 406559 w 1383696"/>
                <a:gd name="connsiteY80" fmla="*/ 1207976 h 1240423"/>
                <a:gd name="connsiteX81" fmla="*/ 541829 w 1383696"/>
                <a:gd name="connsiteY81" fmla="*/ 1072705 h 1240423"/>
                <a:gd name="connsiteX82" fmla="*/ 406559 w 1383696"/>
                <a:gd name="connsiteY82" fmla="*/ 937434 h 1240423"/>
                <a:gd name="connsiteX83" fmla="*/ 1112401 w 1383696"/>
                <a:gd name="connsiteY83" fmla="*/ 1074092 h 1240423"/>
                <a:gd name="connsiteX84" fmla="*/ 977138 w 1383696"/>
                <a:gd name="connsiteY84" fmla="*/ 937434 h 1240423"/>
                <a:gd name="connsiteX85" fmla="*/ 841867 w 1383696"/>
                <a:gd name="connsiteY85" fmla="*/ 1072705 h 1240423"/>
                <a:gd name="connsiteX86" fmla="*/ 977138 w 1383696"/>
                <a:gd name="connsiteY86" fmla="*/ 1207976 h 1240423"/>
                <a:gd name="connsiteX87" fmla="*/ 1112401 w 1383696"/>
                <a:gd name="connsiteY87" fmla="*/ 1074092 h 1240423"/>
                <a:gd name="connsiteX88" fmla="*/ 816701 w 1383696"/>
                <a:gd name="connsiteY88" fmla="*/ 125055 h 1240423"/>
                <a:gd name="connsiteX89" fmla="*/ 566996 w 1383696"/>
                <a:gd name="connsiteY89" fmla="*/ 125055 h 1240423"/>
                <a:gd name="connsiteX90" fmla="*/ 553683 w 1383696"/>
                <a:gd name="connsiteY90" fmla="*/ 118099 h 1240423"/>
                <a:gd name="connsiteX91" fmla="*/ 494083 w 1383696"/>
                <a:gd name="connsiteY91" fmla="*/ 32415 h 1240423"/>
                <a:gd name="connsiteX92" fmla="*/ 217549 w 1383696"/>
                <a:gd name="connsiteY92" fmla="*/ 32415 h 1240423"/>
                <a:gd name="connsiteX93" fmla="*/ 135944 w 1383696"/>
                <a:gd name="connsiteY93" fmla="*/ 197344 h 1240423"/>
                <a:gd name="connsiteX94" fmla="*/ 1247745 w 1383696"/>
                <a:gd name="connsiteY94" fmla="*/ 197344 h 1240423"/>
                <a:gd name="connsiteX95" fmla="*/ 1166140 w 1383696"/>
                <a:gd name="connsiteY95" fmla="*/ 32423 h 1240423"/>
                <a:gd name="connsiteX96" fmla="*/ 889606 w 1383696"/>
                <a:gd name="connsiteY96" fmla="*/ 32423 h 1240423"/>
                <a:gd name="connsiteX97" fmla="*/ 829998 w 1383696"/>
                <a:gd name="connsiteY97" fmla="*/ 118099 h 1240423"/>
                <a:gd name="connsiteX98" fmla="*/ 816701 w 1383696"/>
                <a:gd name="connsiteY98" fmla="*/ 125063 h 1240423"/>
                <a:gd name="connsiteX99" fmla="*/ 533584 w 1383696"/>
                <a:gd name="connsiteY99" fmla="*/ 32415 h 1240423"/>
                <a:gd name="connsiteX100" fmla="*/ 575469 w 1383696"/>
                <a:gd name="connsiteY100" fmla="*/ 92624 h 1240423"/>
                <a:gd name="connsiteX101" fmla="*/ 808236 w 1383696"/>
                <a:gd name="connsiteY101" fmla="*/ 92624 h 1240423"/>
                <a:gd name="connsiteX102" fmla="*/ 850129 w 1383696"/>
                <a:gd name="connsiteY102" fmla="*/ 32415 h 1240423"/>
                <a:gd name="connsiteX103" fmla="*/ 41990 w 1383696"/>
                <a:gd name="connsiteY103" fmla="*/ 229768 h 1240423"/>
                <a:gd name="connsiteX104" fmla="*/ 32431 w 1383696"/>
                <a:gd name="connsiteY104" fmla="*/ 239327 h 1240423"/>
                <a:gd name="connsiteX105" fmla="*/ 32431 w 1383696"/>
                <a:gd name="connsiteY105" fmla="*/ 312629 h 1240423"/>
                <a:gd name="connsiteX106" fmla="*/ 41990 w 1383696"/>
                <a:gd name="connsiteY106" fmla="*/ 322189 h 1240423"/>
                <a:gd name="connsiteX107" fmla="*/ 1341715 w 1383696"/>
                <a:gd name="connsiteY107" fmla="*/ 322189 h 1240423"/>
                <a:gd name="connsiteX108" fmla="*/ 1351274 w 1383696"/>
                <a:gd name="connsiteY108" fmla="*/ 312629 h 1240423"/>
                <a:gd name="connsiteX109" fmla="*/ 1351274 w 1383696"/>
                <a:gd name="connsiteY109" fmla="*/ 239327 h 1240423"/>
                <a:gd name="connsiteX110" fmla="*/ 1341715 w 1383696"/>
                <a:gd name="connsiteY110" fmla="*/ 229768 h 1240423"/>
                <a:gd name="connsiteX111" fmla="*/ 41990 w 1383696"/>
                <a:gd name="connsiteY111" fmla="*/ 229768 h 124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383696" h="1240423">
                  <a:moveTo>
                    <a:pt x="1171150" y="1090105"/>
                  </a:moveTo>
                  <a:cubicBezTo>
                    <a:pt x="1162029" y="1090105"/>
                    <a:pt x="1152527" y="1090753"/>
                    <a:pt x="1143884" y="1090818"/>
                  </a:cubicBezTo>
                  <a:cubicBezTo>
                    <a:pt x="1134819" y="1174807"/>
                    <a:pt x="1063503" y="1240424"/>
                    <a:pt x="977138" y="1240424"/>
                  </a:cubicBezTo>
                  <a:cubicBezTo>
                    <a:pt x="890539" y="1240424"/>
                    <a:pt x="819052" y="1174434"/>
                    <a:pt x="810320" y="1090105"/>
                  </a:cubicBezTo>
                  <a:lnTo>
                    <a:pt x="573361" y="1090105"/>
                  </a:lnTo>
                  <a:cubicBezTo>
                    <a:pt x="564629" y="1174434"/>
                    <a:pt x="493150" y="1240424"/>
                    <a:pt x="406559" y="1240424"/>
                  </a:cubicBezTo>
                  <a:cubicBezTo>
                    <a:pt x="319959" y="1240424"/>
                    <a:pt x="248488" y="1174434"/>
                    <a:pt x="239756" y="1090105"/>
                  </a:cubicBezTo>
                  <a:lnTo>
                    <a:pt x="212547" y="1090105"/>
                  </a:lnTo>
                  <a:cubicBezTo>
                    <a:pt x="170248" y="1090105"/>
                    <a:pt x="136365" y="1056830"/>
                    <a:pt x="131963" y="1010980"/>
                  </a:cubicBezTo>
                  <a:lnTo>
                    <a:pt x="68925" y="354636"/>
                  </a:lnTo>
                  <a:lnTo>
                    <a:pt x="41990" y="354636"/>
                  </a:lnTo>
                  <a:cubicBezTo>
                    <a:pt x="18834" y="354636"/>
                    <a:pt x="0" y="335810"/>
                    <a:pt x="0" y="312646"/>
                  </a:cubicBezTo>
                  <a:lnTo>
                    <a:pt x="0" y="239343"/>
                  </a:lnTo>
                  <a:cubicBezTo>
                    <a:pt x="0" y="216187"/>
                    <a:pt x="18843" y="197352"/>
                    <a:pt x="41990" y="197352"/>
                  </a:cubicBezTo>
                  <a:lnTo>
                    <a:pt x="99767" y="197352"/>
                  </a:lnTo>
                  <a:lnTo>
                    <a:pt x="192950" y="9024"/>
                  </a:lnTo>
                  <a:cubicBezTo>
                    <a:pt x="195682" y="3494"/>
                    <a:pt x="201317" y="8"/>
                    <a:pt x="207487" y="8"/>
                  </a:cubicBezTo>
                  <a:lnTo>
                    <a:pt x="1176210" y="0"/>
                  </a:lnTo>
                  <a:cubicBezTo>
                    <a:pt x="1182380" y="0"/>
                    <a:pt x="1188015" y="3503"/>
                    <a:pt x="1190747" y="9024"/>
                  </a:cubicBezTo>
                  <a:lnTo>
                    <a:pt x="1283938" y="197352"/>
                  </a:lnTo>
                  <a:lnTo>
                    <a:pt x="1341707" y="197352"/>
                  </a:lnTo>
                  <a:cubicBezTo>
                    <a:pt x="1364871" y="197352"/>
                    <a:pt x="1383697" y="216187"/>
                    <a:pt x="1383697" y="239343"/>
                  </a:cubicBezTo>
                  <a:lnTo>
                    <a:pt x="1383697" y="312646"/>
                  </a:lnTo>
                  <a:cubicBezTo>
                    <a:pt x="1383697" y="335802"/>
                    <a:pt x="1364871" y="354644"/>
                    <a:pt x="1341707" y="354644"/>
                  </a:cubicBezTo>
                  <a:lnTo>
                    <a:pt x="1314756" y="354644"/>
                  </a:lnTo>
                  <a:lnTo>
                    <a:pt x="1251718" y="1010997"/>
                  </a:lnTo>
                  <a:cubicBezTo>
                    <a:pt x="1247315" y="1056822"/>
                    <a:pt x="1213417" y="1090113"/>
                    <a:pt x="1171134" y="1090113"/>
                  </a:cubicBezTo>
                  <a:close/>
                  <a:moveTo>
                    <a:pt x="739101" y="629775"/>
                  </a:moveTo>
                  <a:cubicBezTo>
                    <a:pt x="718191" y="629775"/>
                    <a:pt x="717518" y="598171"/>
                    <a:pt x="738485" y="597360"/>
                  </a:cubicBezTo>
                  <a:lnTo>
                    <a:pt x="798029" y="595082"/>
                  </a:lnTo>
                  <a:cubicBezTo>
                    <a:pt x="710878" y="503407"/>
                    <a:pt x="543905" y="561556"/>
                    <a:pt x="543938" y="698359"/>
                  </a:cubicBezTo>
                  <a:cubicBezTo>
                    <a:pt x="543946" y="719723"/>
                    <a:pt x="511506" y="719715"/>
                    <a:pt x="511506" y="698375"/>
                  </a:cubicBezTo>
                  <a:cubicBezTo>
                    <a:pt x="511506" y="536340"/>
                    <a:pt x="703726" y="464602"/>
                    <a:pt x="812193" y="563534"/>
                  </a:cubicBezTo>
                  <a:lnTo>
                    <a:pt x="810506" y="519590"/>
                  </a:lnTo>
                  <a:cubicBezTo>
                    <a:pt x="809679" y="498242"/>
                    <a:pt x="842095" y="496977"/>
                    <a:pt x="842913" y="518349"/>
                  </a:cubicBezTo>
                  <a:lnTo>
                    <a:pt x="846335" y="607219"/>
                  </a:lnTo>
                  <a:cubicBezTo>
                    <a:pt x="847681" y="618294"/>
                    <a:pt x="840181" y="626264"/>
                    <a:pt x="829219" y="626345"/>
                  </a:cubicBezTo>
                  <a:lnTo>
                    <a:pt x="739093" y="629791"/>
                  </a:lnTo>
                  <a:close/>
                  <a:moveTo>
                    <a:pt x="568245" y="909552"/>
                  </a:moveTo>
                  <a:cubicBezTo>
                    <a:pt x="559577" y="909552"/>
                    <a:pt x="552386" y="902692"/>
                    <a:pt x="552045" y="893960"/>
                  </a:cubicBezTo>
                  <a:cubicBezTo>
                    <a:pt x="551559" y="881482"/>
                    <a:pt x="547075" y="802999"/>
                    <a:pt x="549362" y="797088"/>
                  </a:cubicBezTo>
                  <a:cubicBezTo>
                    <a:pt x="552362" y="789361"/>
                    <a:pt x="558191" y="785851"/>
                    <a:pt x="566177" y="785932"/>
                  </a:cubicBezTo>
                  <a:lnTo>
                    <a:pt x="655234" y="782510"/>
                  </a:lnTo>
                  <a:cubicBezTo>
                    <a:pt x="676468" y="781667"/>
                    <a:pt x="677871" y="814090"/>
                    <a:pt x="656474" y="814909"/>
                  </a:cubicBezTo>
                  <a:lnTo>
                    <a:pt x="603116" y="816960"/>
                  </a:lnTo>
                  <a:cubicBezTo>
                    <a:pt x="695221" y="887085"/>
                    <a:pt x="839751" y="824403"/>
                    <a:pt x="839751" y="698351"/>
                  </a:cubicBezTo>
                  <a:cubicBezTo>
                    <a:pt x="839751" y="677003"/>
                    <a:pt x="872183" y="677011"/>
                    <a:pt x="872183" y="698351"/>
                  </a:cubicBezTo>
                  <a:cubicBezTo>
                    <a:pt x="872199" y="848143"/>
                    <a:pt x="699802" y="931475"/>
                    <a:pt x="582490" y="841795"/>
                  </a:cubicBezTo>
                  <a:lnTo>
                    <a:pt x="584444" y="892695"/>
                  </a:lnTo>
                  <a:cubicBezTo>
                    <a:pt x="584793" y="901922"/>
                    <a:pt x="577374" y="909552"/>
                    <a:pt x="568245" y="909552"/>
                  </a:cubicBezTo>
                  <a:close/>
                  <a:moveTo>
                    <a:pt x="406559" y="1150143"/>
                  </a:moveTo>
                  <a:cubicBezTo>
                    <a:pt x="363871" y="1150143"/>
                    <a:pt x="329145" y="1115401"/>
                    <a:pt x="329145" y="1072713"/>
                  </a:cubicBezTo>
                  <a:cubicBezTo>
                    <a:pt x="329145" y="1030026"/>
                    <a:pt x="363871" y="995284"/>
                    <a:pt x="406559" y="995284"/>
                  </a:cubicBezTo>
                  <a:cubicBezTo>
                    <a:pt x="449262" y="995284"/>
                    <a:pt x="483988" y="1030026"/>
                    <a:pt x="483988" y="1072713"/>
                  </a:cubicBezTo>
                  <a:cubicBezTo>
                    <a:pt x="483988" y="1115401"/>
                    <a:pt x="449262" y="1150143"/>
                    <a:pt x="406559" y="1150143"/>
                  </a:cubicBezTo>
                  <a:close/>
                  <a:moveTo>
                    <a:pt x="406559" y="1027715"/>
                  </a:moveTo>
                  <a:cubicBezTo>
                    <a:pt x="347339" y="1027715"/>
                    <a:pt x="347323" y="1117688"/>
                    <a:pt x="406559" y="1117688"/>
                  </a:cubicBezTo>
                  <a:cubicBezTo>
                    <a:pt x="465786" y="1117688"/>
                    <a:pt x="465786" y="1027715"/>
                    <a:pt x="406559" y="1027715"/>
                  </a:cubicBezTo>
                  <a:close/>
                  <a:moveTo>
                    <a:pt x="977138" y="1150143"/>
                  </a:moveTo>
                  <a:cubicBezTo>
                    <a:pt x="934451" y="1150143"/>
                    <a:pt x="899709" y="1115401"/>
                    <a:pt x="899709" y="1072713"/>
                  </a:cubicBezTo>
                  <a:cubicBezTo>
                    <a:pt x="899709" y="1030026"/>
                    <a:pt x="934443" y="995284"/>
                    <a:pt x="977138" y="995284"/>
                  </a:cubicBezTo>
                  <a:cubicBezTo>
                    <a:pt x="1019842" y="995284"/>
                    <a:pt x="1054576" y="1030026"/>
                    <a:pt x="1054576" y="1072713"/>
                  </a:cubicBezTo>
                  <a:cubicBezTo>
                    <a:pt x="1054576" y="1115401"/>
                    <a:pt x="1019842" y="1150143"/>
                    <a:pt x="977138" y="1150143"/>
                  </a:cubicBezTo>
                  <a:close/>
                  <a:moveTo>
                    <a:pt x="977138" y="1027715"/>
                  </a:moveTo>
                  <a:cubicBezTo>
                    <a:pt x="917927" y="1027715"/>
                    <a:pt x="917927" y="1117688"/>
                    <a:pt x="977138" y="1117688"/>
                  </a:cubicBezTo>
                  <a:cubicBezTo>
                    <a:pt x="1036366" y="1117688"/>
                    <a:pt x="1036366" y="1027715"/>
                    <a:pt x="977138" y="1027715"/>
                  </a:cubicBezTo>
                  <a:close/>
                  <a:moveTo>
                    <a:pt x="573580" y="1057665"/>
                  </a:moveTo>
                  <a:lnTo>
                    <a:pt x="810101" y="1057665"/>
                  </a:lnTo>
                  <a:cubicBezTo>
                    <a:pt x="817731" y="972209"/>
                    <a:pt x="889720" y="904979"/>
                    <a:pt x="977138" y="904979"/>
                  </a:cubicBezTo>
                  <a:cubicBezTo>
                    <a:pt x="1064314" y="904979"/>
                    <a:pt x="1136157" y="971836"/>
                    <a:pt x="1144119" y="1056952"/>
                  </a:cubicBezTo>
                  <a:cubicBezTo>
                    <a:pt x="1152697" y="1057025"/>
                    <a:pt x="1162110" y="1057665"/>
                    <a:pt x="1171142" y="1057665"/>
                  </a:cubicBezTo>
                  <a:cubicBezTo>
                    <a:pt x="1199706" y="1057665"/>
                    <a:pt x="1217065" y="1032620"/>
                    <a:pt x="1219441" y="1007883"/>
                  </a:cubicBezTo>
                  <a:lnTo>
                    <a:pt x="1282179" y="354628"/>
                  </a:lnTo>
                  <a:lnTo>
                    <a:pt x="101510" y="354628"/>
                  </a:lnTo>
                  <a:lnTo>
                    <a:pt x="164248" y="1007875"/>
                  </a:lnTo>
                  <a:cubicBezTo>
                    <a:pt x="169024" y="1057617"/>
                    <a:pt x="206101" y="1058598"/>
                    <a:pt x="239505" y="1057917"/>
                  </a:cubicBezTo>
                  <a:cubicBezTo>
                    <a:pt x="247013" y="972339"/>
                    <a:pt x="319059" y="904971"/>
                    <a:pt x="406550" y="904971"/>
                  </a:cubicBezTo>
                  <a:cubicBezTo>
                    <a:pt x="493953" y="904971"/>
                    <a:pt x="565942" y="972201"/>
                    <a:pt x="573572" y="1057657"/>
                  </a:cubicBezTo>
                  <a:close/>
                  <a:moveTo>
                    <a:pt x="406559" y="937434"/>
                  </a:moveTo>
                  <a:cubicBezTo>
                    <a:pt x="331967" y="937434"/>
                    <a:pt x="271288" y="998113"/>
                    <a:pt x="271288" y="1072705"/>
                  </a:cubicBezTo>
                  <a:cubicBezTo>
                    <a:pt x="271288" y="1147297"/>
                    <a:pt x="331975" y="1207976"/>
                    <a:pt x="406559" y="1207976"/>
                  </a:cubicBezTo>
                  <a:cubicBezTo>
                    <a:pt x="481151" y="1207976"/>
                    <a:pt x="541829" y="1147289"/>
                    <a:pt x="541829" y="1072705"/>
                  </a:cubicBezTo>
                  <a:cubicBezTo>
                    <a:pt x="541829" y="998113"/>
                    <a:pt x="481151" y="937434"/>
                    <a:pt x="406559" y="937434"/>
                  </a:cubicBezTo>
                  <a:close/>
                  <a:moveTo>
                    <a:pt x="1112401" y="1074092"/>
                  </a:moveTo>
                  <a:cubicBezTo>
                    <a:pt x="1111217" y="995900"/>
                    <a:pt x="1051560" y="937434"/>
                    <a:pt x="977138" y="937434"/>
                  </a:cubicBezTo>
                  <a:cubicBezTo>
                    <a:pt x="902546" y="937434"/>
                    <a:pt x="841867" y="998113"/>
                    <a:pt x="841867" y="1072705"/>
                  </a:cubicBezTo>
                  <a:cubicBezTo>
                    <a:pt x="841867" y="1147297"/>
                    <a:pt x="902546" y="1207976"/>
                    <a:pt x="977138" y="1207976"/>
                  </a:cubicBezTo>
                  <a:cubicBezTo>
                    <a:pt x="1051276" y="1207976"/>
                    <a:pt x="1111655" y="1148043"/>
                    <a:pt x="1112401" y="1074092"/>
                  </a:cubicBezTo>
                  <a:close/>
                  <a:moveTo>
                    <a:pt x="816701" y="125055"/>
                  </a:moveTo>
                  <a:lnTo>
                    <a:pt x="566996" y="125055"/>
                  </a:lnTo>
                  <a:cubicBezTo>
                    <a:pt x="561694" y="125055"/>
                    <a:pt x="556707" y="122461"/>
                    <a:pt x="553683" y="118099"/>
                  </a:cubicBezTo>
                  <a:lnTo>
                    <a:pt x="494083" y="32415"/>
                  </a:lnTo>
                  <a:lnTo>
                    <a:pt x="217549" y="32415"/>
                  </a:lnTo>
                  <a:lnTo>
                    <a:pt x="135944" y="197344"/>
                  </a:lnTo>
                  <a:lnTo>
                    <a:pt x="1247745" y="197344"/>
                  </a:lnTo>
                  <a:lnTo>
                    <a:pt x="1166140" y="32423"/>
                  </a:lnTo>
                  <a:lnTo>
                    <a:pt x="889606" y="32423"/>
                  </a:lnTo>
                  <a:lnTo>
                    <a:pt x="829998" y="118099"/>
                  </a:lnTo>
                  <a:cubicBezTo>
                    <a:pt x="826982" y="122461"/>
                    <a:pt x="822020" y="125063"/>
                    <a:pt x="816701" y="125063"/>
                  </a:cubicBezTo>
                  <a:close/>
                  <a:moveTo>
                    <a:pt x="533584" y="32415"/>
                  </a:moveTo>
                  <a:lnTo>
                    <a:pt x="575469" y="92624"/>
                  </a:lnTo>
                  <a:lnTo>
                    <a:pt x="808236" y="92624"/>
                  </a:lnTo>
                  <a:lnTo>
                    <a:pt x="850129" y="32415"/>
                  </a:lnTo>
                  <a:close/>
                  <a:moveTo>
                    <a:pt x="41990" y="229768"/>
                  </a:moveTo>
                  <a:cubicBezTo>
                    <a:pt x="36810" y="229768"/>
                    <a:pt x="32431" y="234146"/>
                    <a:pt x="32431" y="239327"/>
                  </a:cubicBezTo>
                  <a:lnTo>
                    <a:pt x="32431" y="312629"/>
                  </a:lnTo>
                  <a:cubicBezTo>
                    <a:pt x="32431" y="317810"/>
                    <a:pt x="36810" y="322189"/>
                    <a:pt x="41990" y="322189"/>
                  </a:cubicBezTo>
                  <a:lnTo>
                    <a:pt x="1341715" y="322189"/>
                  </a:lnTo>
                  <a:cubicBezTo>
                    <a:pt x="1346896" y="322189"/>
                    <a:pt x="1351274" y="317810"/>
                    <a:pt x="1351274" y="312629"/>
                  </a:cubicBezTo>
                  <a:lnTo>
                    <a:pt x="1351274" y="239327"/>
                  </a:lnTo>
                  <a:cubicBezTo>
                    <a:pt x="1351274" y="234146"/>
                    <a:pt x="1346896" y="229768"/>
                    <a:pt x="1341715" y="229768"/>
                  </a:cubicBezTo>
                  <a:lnTo>
                    <a:pt x="41990" y="229768"/>
                  </a:lnTo>
                  <a:close/>
                </a:path>
              </a:pathLst>
            </a:custGeom>
            <a:solidFill>
              <a:schemeClr val="accent2"/>
            </a:solidFill>
            <a:ln w="0" cap="flat">
              <a:solidFill>
                <a:schemeClr val="accent2"/>
              </a:solidFill>
              <a:prstDash val="solid"/>
              <a:miter/>
            </a:ln>
          </p:spPr>
          <p:txBody>
            <a:bodyPr rtlCol="0" anchor="ctr"/>
            <a:lstStyle/>
            <a:p>
              <a:endParaRPr lang="ru-RU"/>
            </a:p>
          </p:txBody>
        </p:sp>
      </p:grpSp>
      <p:grpSp>
        <p:nvGrpSpPr>
          <p:cNvPr id="22" name="Группа 21">
            <a:extLst>
              <a:ext uri="{FF2B5EF4-FFF2-40B4-BE49-F238E27FC236}">
                <a16:creationId xmlns:a16="http://schemas.microsoft.com/office/drawing/2014/main" id="{0CCF22D4-745C-52A2-C7C4-38D50A47C6DE}"/>
              </a:ext>
            </a:extLst>
          </p:cNvPr>
          <p:cNvGrpSpPr/>
          <p:nvPr/>
        </p:nvGrpSpPr>
        <p:grpSpPr>
          <a:xfrm>
            <a:off x="8049572" y="4616149"/>
            <a:ext cx="397750" cy="397750"/>
            <a:chOff x="255588" y="2221625"/>
            <a:chExt cx="935037" cy="935037"/>
          </a:xfrm>
        </p:grpSpPr>
        <p:sp>
          <p:nvSpPr>
            <p:cNvPr id="40" name="Овал 39">
              <a:extLst>
                <a:ext uri="{FF2B5EF4-FFF2-40B4-BE49-F238E27FC236}">
                  <a16:creationId xmlns:a16="http://schemas.microsoft.com/office/drawing/2014/main" id="{8BEB97F8-6E4A-8173-B093-846BDA4A174E}"/>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Заголовок 1">
              <a:extLst>
                <a:ext uri="{FF2B5EF4-FFF2-40B4-BE49-F238E27FC236}">
                  <a16:creationId xmlns:a16="http://schemas.microsoft.com/office/drawing/2014/main" id="{93DE8C71-3F4D-6F02-2467-60F0B804560C}"/>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4</a:t>
              </a:r>
            </a:p>
          </p:txBody>
        </p:sp>
      </p:grpSp>
      <p:pic>
        <p:nvPicPr>
          <p:cNvPr id="38" name="Рисунок 37">
            <a:extLst>
              <a:ext uri="{FF2B5EF4-FFF2-40B4-BE49-F238E27FC236}">
                <a16:creationId xmlns:a16="http://schemas.microsoft.com/office/drawing/2014/main" id="{EAEBBAC0-FEA6-D405-0F60-F0649DD35340}"/>
              </a:ext>
            </a:extLst>
          </p:cNvPr>
          <p:cNvPicPr>
            <a:picLocks noChangeAspect="1"/>
          </p:cNvPicPr>
          <p:nvPr/>
        </p:nvPicPr>
        <p:blipFill rotWithShape="1">
          <a:blip r:embed="rId11">
            <a:extLst>
              <a:ext uri="{28A0092B-C50C-407E-A947-70E740481C1C}">
                <a14:useLocalDpi xmlns:a14="http://schemas.microsoft.com/office/drawing/2010/main" val="0"/>
              </a:ext>
            </a:extLst>
          </a:blip>
          <a:srcRect b="22222"/>
          <a:stretch/>
        </p:blipFill>
        <p:spPr>
          <a:xfrm>
            <a:off x="8436146" y="4474566"/>
            <a:ext cx="1228774" cy="851063"/>
          </a:xfrm>
          <a:prstGeom prst="rect">
            <a:avLst/>
          </a:prstGeom>
          <a:effectLst>
            <a:outerShdw blurRad="50800" dist="38100" dir="2700000" algn="tl" rotWithShape="0">
              <a:prstClr val="black">
                <a:alpha val="40000"/>
              </a:prstClr>
            </a:outerShdw>
          </a:effectLst>
        </p:spPr>
      </p:pic>
      <p:grpSp>
        <p:nvGrpSpPr>
          <p:cNvPr id="47" name="Группа 46">
            <a:extLst>
              <a:ext uri="{FF2B5EF4-FFF2-40B4-BE49-F238E27FC236}">
                <a16:creationId xmlns:a16="http://schemas.microsoft.com/office/drawing/2014/main" id="{39CFAB80-6E57-B04B-6EC9-AEFDDE0B3F0F}"/>
              </a:ext>
            </a:extLst>
          </p:cNvPr>
          <p:cNvGrpSpPr/>
          <p:nvPr/>
        </p:nvGrpSpPr>
        <p:grpSpPr>
          <a:xfrm>
            <a:off x="10092317" y="3326162"/>
            <a:ext cx="397751" cy="397751"/>
            <a:chOff x="255588" y="2221625"/>
            <a:chExt cx="935037" cy="935037"/>
          </a:xfrm>
        </p:grpSpPr>
        <p:sp>
          <p:nvSpPr>
            <p:cNvPr id="56" name="Овал 55">
              <a:extLst>
                <a:ext uri="{FF2B5EF4-FFF2-40B4-BE49-F238E27FC236}">
                  <a16:creationId xmlns:a16="http://schemas.microsoft.com/office/drawing/2014/main" id="{2181E669-FBF1-056A-B391-321A8E277DA5}"/>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Заголовок 1">
              <a:extLst>
                <a:ext uri="{FF2B5EF4-FFF2-40B4-BE49-F238E27FC236}">
                  <a16:creationId xmlns:a16="http://schemas.microsoft.com/office/drawing/2014/main" id="{0DDCD292-B80E-9A0D-1256-FD313BABE952}"/>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7</a:t>
              </a:r>
            </a:p>
          </p:txBody>
        </p:sp>
      </p:grpSp>
      <p:pic>
        <p:nvPicPr>
          <p:cNvPr id="54" name="Рисунок 53">
            <a:extLst>
              <a:ext uri="{FF2B5EF4-FFF2-40B4-BE49-F238E27FC236}">
                <a16:creationId xmlns:a16="http://schemas.microsoft.com/office/drawing/2014/main" id="{3AA43A08-3FF2-7463-9662-DE16B2136DF5}"/>
              </a:ext>
            </a:extLst>
          </p:cNvPr>
          <p:cNvPicPr>
            <a:picLocks noChangeAspect="1"/>
          </p:cNvPicPr>
          <p:nvPr/>
        </p:nvPicPr>
        <p:blipFill rotWithShape="1">
          <a:blip r:embed="rId12">
            <a:extLst>
              <a:ext uri="{28A0092B-C50C-407E-A947-70E740481C1C}">
                <a14:useLocalDpi xmlns:a14="http://schemas.microsoft.com/office/drawing/2010/main" val="0"/>
              </a:ext>
            </a:extLst>
          </a:blip>
          <a:srcRect b="21435"/>
          <a:stretch/>
        </p:blipFill>
        <p:spPr>
          <a:xfrm>
            <a:off x="10536722" y="3258314"/>
            <a:ext cx="1156336" cy="808994"/>
          </a:xfrm>
          <a:prstGeom prst="rect">
            <a:avLst/>
          </a:prstGeom>
          <a:effectLst>
            <a:outerShdw blurRad="50800" dist="38100" dir="2700000" algn="tl" rotWithShape="0">
              <a:prstClr val="black">
                <a:alpha val="40000"/>
              </a:prstClr>
            </a:outerShdw>
          </a:effectLst>
        </p:spPr>
      </p:pic>
      <p:grpSp>
        <p:nvGrpSpPr>
          <p:cNvPr id="55" name="Группа 54">
            <a:extLst>
              <a:ext uri="{FF2B5EF4-FFF2-40B4-BE49-F238E27FC236}">
                <a16:creationId xmlns:a16="http://schemas.microsoft.com/office/drawing/2014/main" id="{230541B8-AC38-C77B-D8F7-79B5494F1B59}"/>
              </a:ext>
            </a:extLst>
          </p:cNvPr>
          <p:cNvGrpSpPr/>
          <p:nvPr/>
        </p:nvGrpSpPr>
        <p:grpSpPr>
          <a:xfrm>
            <a:off x="10102490" y="1082428"/>
            <a:ext cx="397751" cy="397750"/>
            <a:chOff x="255588" y="2221625"/>
            <a:chExt cx="935037" cy="935037"/>
          </a:xfrm>
        </p:grpSpPr>
        <p:sp>
          <p:nvSpPr>
            <p:cNvPr id="61" name="Овал 60">
              <a:extLst>
                <a:ext uri="{FF2B5EF4-FFF2-40B4-BE49-F238E27FC236}">
                  <a16:creationId xmlns:a16="http://schemas.microsoft.com/office/drawing/2014/main" id="{0C9D4416-2331-B061-9873-160FF44AB099}"/>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Заголовок 1">
              <a:extLst>
                <a:ext uri="{FF2B5EF4-FFF2-40B4-BE49-F238E27FC236}">
                  <a16:creationId xmlns:a16="http://schemas.microsoft.com/office/drawing/2014/main" id="{5F08784E-FD01-ADA7-2B91-5821ECB3F166}"/>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5</a:t>
              </a:r>
            </a:p>
          </p:txBody>
        </p:sp>
      </p:grpSp>
      <p:pic>
        <p:nvPicPr>
          <p:cNvPr id="59" name="Рисунок 58">
            <a:extLst>
              <a:ext uri="{FF2B5EF4-FFF2-40B4-BE49-F238E27FC236}">
                <a16:creationId xmlns:a16="http://schemas.microsoft.com/office/drawing/2014/main" id="{2696BB98-ACDC-C644-2BB4-AB03FBD01944}"/>
              </a:ext>
            </a:extLst>
          </p:cNvPr>
          <p:cNvPicPr>
            <a:picLocks noChangeAspect="1"/>
          </p:cNvPicPr>
          <p:nvPr/>
        </p:nvPicPr>
        <p:blipFill rotWithShape="1">
          <a:blip r:embed="rId13">
            <a:extLst>
              <a:ext uri="{28A0092B-C50C-407E-A947-70E740481C1C}">
                <a14:useLocalDpi xmlns:a14="http://schemas.microsoft.com/office/drawing/2010/main" val="0"/>
              </a:ext>
            </a:extLst>
          </a:blip>
          <a:srcRect l="2" r="35858" b="50972"/>
          <a:stretch/>
        </p:blipFill>
        <p:spPr>
          <a:xfrm>
            <a:off x="10490878" y="1025426"/>
            <a:ext cx="1216179" cy="827821"/>
          </a:xfrm>
          <a:prstGeom prst="rect">
            <a:avLst/>
          </a:prstGeom>
          <a:effectLst>
            <a:outerShdw blurRad="50800" dist="38100" dir="2700000" algn="tl" rotWithShape="0">
              <a:prstClr val="black">
                <a:alpha val="40000"/>
              </a:prstClr>
            </a:outerShdw>
          </a:effectLst>
        </p:spPr>
      </p:pic>
      <p:sp>
        <p:nvSpPr>
          <p:cNvPr id="4" name="Прямоугольник: скругленные углы 3">
            <a:extLst>
              <a:ext uri="{FF2B5EF4-FFF2-40B4-BE49-F238E27FC236}">
                <a16:creationId xmlns:a16="http://schemas.microsoft.com/office/drawing/2014/main" id="{8C776C4B-F172-BEB4-2E6F-3F68FE6A6FDC}"/>
              </a:ext>
            </a:extLst>
          </p:cNvPr>
          <p:cNvSpPr/>
          <p:nvPr/>
        </p:nvSpPr>
        <p:spPr>
          <a:xfrm>
            <a:off x="9953828" y="4427784"/>
            <a:ext cx="1872000" cy="1106198"/>
          </a:xfrm>
          <a:prstGeom prst="roundRect">
            <a:avLst/>
          </a:prstGeom>
          <a:noFill/>
          <a:ln w="38100">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ru-RU" dirty="0"/>
          </a:p>
        </p:txBody>
      </p:sp>
      <p:pic>
        <p:nvPicPr>
          <p:cNvPr id="3" name="Рисунок 2">
            <a:extLst>
              <a:ext uri="{FF2B5EF4-FFF2-40B4-BE49-F238E27FC236}">
                <a16:creationId xmlns:a16="http://schemas.microsoft.com/office/drawing/2014/main" id="{D34CF6F4-5522-C851-E8A5-E954E6FF160E}"/>
              </a:ext>
            </a:extLst>
          </p:cNvPr>
          <p:cNvPicPr>
            <a:picLocks noChangeAspect="1"/>
          </p:cNvPicPr>
          <p:nvPr/>
        </p:nvPicPr>
        <p:blipFill rotWithShape="1">
          <a:blip r:embed="rId8">
            <a:extLst>
              <a:ext uri="{28A0092B-C50C-407E-A947-70E740481C1C}">
                <a14:useLocalDpi xmlns:a14="http://schemas.microsoft.com/office/drawing/2010/main" val="0"/>
              </a:ext>
            </a:extLst>
          </a:blip>
          <a:srcRect b="42500"/>
          <a:stretch/>
        </p:blipFill>
        <p:spPr>
          <a:xfrm>
            <a:off x="1925217" y="2250593"/>
            <a:ext cx="5245177" cy="2685722"/>
          </a:xfrm>
          <a:prstGeom prst="rect">
            <a:avLst/>
          </a:prstGeom>
          <a:effectLst>
            <a:outerShdw blurRad="50800" dist="38100" dir="2700000" algn="tl" rotWithShape="0">
              <a:prstClr val="black">
                <a:alpha val="40000"/>
              </a:prstClr>
            </a:outerShdw>
          </a:effectLst>
        </p:spPr>
      </p:pic>
      <p:grpSp>
        <p:nvGrpSpPr>
          <p:cNvPr id="5" name="Группа 4">
            <a:extLst>
              <a:ext uri="{FF2B5EF4-FFF2-40B4-BE49-F238E27FC236}">
                <a16:creationId xmlns:a16="http://schemas.microsoft.com/office/drawing/2014/main" id="{7DD0DB98-1E00-EB47-E8C7-09A6987520D3}"/>
              </a:ext>
            </a:extLst>
          </p:cNvPr>
          <p:cNvGrpSpPr/>
          <p:nvPr/>
        </p:nvGrpSpPr>
        <p:grpSpPr>
          <a:xfrm>
            <a:off x="-3930676" y="2415384"/>
            <a:ext cx="1440000" cy="1948157"/>
            <a:chOff x="2549490" y="2139314"/>
            <a:chExt cx="1440000" cy="1948157"/>
          </a:xfrm>
        </p:grpSpPr>
        <p:pic>
          <p:nvPicPr>
            <p:cNvPr id="6" name="Picture 10" descr="Герб городского округа город Воронеж (малый)">
              <a:extLst>
                <a:ext uri="{FF2B5EF4-FFF2-40B4-BE49-F238E27FC236}">
                  <a16:creationId xmlns:a16="http://schemas.microsoft.com/office/drawing/2014/main" id="{ACFEE6E6-D43B-7474-226A-B9B05976C0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56662" y="2139314"/>
              <a:ext cx="1225656" cy="1534741"/>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a:extLst>
                <a:ext uri="{FF2B5EF4-FFF2-40B4-BE49-F238E27FC236}">
                  <a16:creationId xmlns:a16="http://schemas.microsoft.com/office/drawing/2014/main" id="{6B96D57E-1055-A8BB-0602-6EF36F69E255}"/>
                </a:ext>
              </a:extLst>
            </p:cNvPr>
            <p:cNvSpPr txBox="1">
              <a:spLocks/>
            </p:cNvSpPr>
            <p:nvPr/>
          </p:nvSpPr>
          <p:spPr>
            <a:xfrm>
              <a:off x="2549490" y="3727471"/>
              <a:ext cx="1440000" cy="36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lnSpc>
                  <a:spcPct val="100000"/>
                </a:lnSpc>
              </a:pPr>
              <a:r>
                <a:rPr lang="ru-RU" sz="1600" dirty="0">
                  <a:latin typeface="+mn-lt"/>
                </a:rPr>
                <a:t>ВОРОНЕЖ</a:t>
              </a:r>
            </a:p>
          </p:txBody>
        </p:sp>
      </p:grpSp>
      <p:grpSp>
        <p:nvGrpSpPr>
          <p:cNvPr id="8" name="Группа 7">
            <a:extLst>
              <a:ext uri="{FF2B5EF4-FFF2-40B4-BE49-F238E27FC236}">
                <a16:creationId xmlns:a16="http://schemas.microsoft.com/office/drawing/2014/main" id="{093B6BC8-BF2C-928C-FB14-486D2AD3EAD9}"/>
              </a:ext>
            </a:extLst>
          </p:cNvPr>
          <p:cNvGrpSpPr/>
          <p:nvPr/>
        </p:nvGrpSpPr>
        <p:grpSpPr>
          <a:xfrm>
            <a:off x="-2005801" y="2420754"/>
            <a:ext cx="1440000" cy="1942787"/>
            <a:chOff x="4333925" y="2144684"/>
            <a:chExt cx="1440000" cy="1942787"/>
          </a:xfrm>
        </p:grpSpPr>
        <p:pic>
          <p:nvPicPr>
            <p:cNvPr id="9" name="Picture 12">
              <a:extLst>
                <a:ext uri="{FF2B5EF4-FFF2-40B4-BE49-F238E27FC236}">
                  <a16:creationId xmlns:a16="http://schemas.microsoft.com/office/drawing/2014/main" id="{884CB735-3FE5-B718-82A4-4E9B0BD33E82}"/>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40125" y="2144684"/>
              <a:ext cx="1227600" cy="1533600"/>
            </a:xfrm>
            <a:prstGeom prst="rect">
              <a:avLst/>
            </a:prstGeom>
            <a:noFill/>
            <a:extLst>
              <a:ext uri="{909E8E84-426E-40DD-AFC4-6F175D3DCCD1}">
                <a14:hiddenFill xmlns:a14="http://schemas.microsoft.com/office/drawing/2010/main">
                  <a:solidFill>
                    <a:srgbClr val="FFFFFF"/>
                  </a:solidFill>
                </a14:hiddenFill>
              </a:ext>
            </a:extLst>
          </p:spPr>
        </p:pic>
        <p:sp>
          <p:nvSpPr>
            <p:cNvPr id="12" name="Заголовок 1">
              <a:extLst>
                <a:ext uri="{FF2B5EF4-FFF2-40B4-BE49-F238E27FC236}">
                  <a16:creationId xmlns:a16="http://schemas.microsoft.com/office/drawing/2014/main" id="{ED794A8C-23E9-40D3-58D7-CF17B8123CD9}"/>
                </a:ext>
              </a:extLst>
            </p:cNvPr>
            <p:cNvSpPr txBox="1">
              <a:spLocks/>
            </p:cNvSpPr>
            <p:nvPr/>
          </p:nvSpPr>
          <p:spPr>
            <a:xfrm>
              <a:off x="4333925" y="3727471"/>
              <a:ext cx="1440000" cy="36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lnSpc>
                  <a:spcPct val="100000"/>
                </a:lnSpc>
              </a:pPr>
              <a:r>
                <a:rPr lang="ru-RU" sz="1600" dirty="0">
                  <a:latin typeface="+mn-lt"/>
                </a:rPr>
                <a:t>КУРСК</a:t>
              </a:r>
            </a:p>
          </p:txBody>
        </p:sp>
      </p:grpSp>
      <p:grpSp>
        <p:nvGrpSpPr>
          <p:cNvPr id="14" name="Группа 13">
            <a:extLst>
              <a:ext uri="{FF2B5EF4-FFF2-40B4-BE49-F238E27FC236}">
                <a16:creationId xmlns:a16="http://schemas.microsoft.com/office/drawing/2014/main" id="{A96B950E-E769-40C4-E89F-F1D29BD50D3B}"/>
              </a:ext>
            </a:extLst>
          </p:cNvPr>
          <p:cNvGrpSpPr/>
          <p:nvPr/>
        </p:nvGrpSpPr>
        <p:grpSpPr>
          <a:xfrm>
            <a:off x="-5855550" y="2415384"/>
            <a:ext cx="1440000" cy="1948157"/>
            <a:chOff x="764960" y="2139314"/>
            <a:chExt cx="1440000" cy="1948157"/>
          </a:xfrm>
        </p:grpSpPr>
        <p:pic>
          <p:nvPicPr>
            <p:cNvPr id="20" name="Picture 4">
              <a:extLst>
                <a:ext uri="{FF2B5EF4-FFF2-40B4-BE49-F238E27FC236}">
                  <a16:creationId xmlns:a16="http://schemas.microsoft.com/office/drawing/2014/main" id="{95A53367-0CF1-DC24-B49C-2A9BA29B80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1066" y="2139314"/>
              <a:ext cx="1227789" cy="1534742"/>
            </a:xfrm>
            <a:prstGeom prst="rect">
              <a:avLst/>
            </a:prstGeom>
            <a:noFill/>
            <a:extLst>
              <a:ext uri="{909E8E84-426E-40DD-AFC4-6F175D3DCCD1}">
                <a14:hiddenFill xmlns:a14="http://schemas.microsoft.com/office/drawing/2010/main">
                  <a:solidFill>
                    <a:srgbClr val="FFFFFF"/>
                  </a:solidFill>
                </a14:hiddenFill>
              </a:ext>
            </a:extLst>
          </p:spPr>
        </p:pic>
        <p:sp>
          <p:nvSpPr>
            <p:cNvPr id="21" name="Заголовок 1">
              <a:extLst>
                <a:ext uri="{FF2B5EF4-FFF2-40B4-BE49-F238E27FC236}">
                  <a16:creationId xmlns:a16="http://schemas.microsoft.com/office/drawing/2014/main" id="{37DBF3D6-B442-DB1B-BB4A-BEFA6F1E61C8}"/>
                </a:ext>
              </a:extLst>
            </p:cNvPr>
            <p:cNvSpPr txBox="1">
              <a:spLocks/>
            </p:cNvSpPr>
            <p:nvPr/>
          </p:nvSpPr>
          <p:spPr>
            <a:xfrm>
              <a:off x="764960" y="3727471"/>
              <a:ext cx="1440000" cy="36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lnSpc>
                  <a:spcPct val="100000"/>
                </a:lnSpc>
              </a:pPr>
              <a:r>
                <a:rPr lang="ru-RU" sz="1600" dirty="0">
                  <a:latin typeface="+mn-lt"/>
                </a:rPr>
                <a:t>ЛИПЕЦК</a:t>
              </a:r>
            </a:p>
          </p:txBody>
        </p:sp>
      </p:grpSp>
    </p:spTree>
    <p:extLst>
      <p:ext uri="{BB962C8B-B14F-4D97-AF65-F5344CB8AC3E}">
        <p14:creationId xmlns:p14="http://schemas.microsoft.com/office/powerpoint/2010/main" val="29358267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1E46A-2865-2909-1A19-D94E54498CDE}"/>
            </a:ext>
          </a:extLst>
        </p:cNvPr>
        <p:cNvGrpSpPr/>
        <p:nvPr/>
      </p:nvGrpSpPr>
      <p:grpSpPr>
        <a:xfrm>
          <a:off x="0" y="0"/>
          <a:ext cx="0" cy="0"/>
          <a:chOff x="0" y="0"/>
          <a:chExt cx="0" cy="0"/>
        </a:xfrm>
      </p:grpSpPr>
      <p:sp>
        <p:nvSpPr>
          <p:cNvPr id="8" name="Заголовок 1">
            <a:extLst>
              <a:ext uri="{FF2B5EF4-FFF2-40B4-BE49-F238E27FC236}">
                <a16:creationId xmlns:a16="http://schemas.microsoft.com/office/drawing/2014/main" id="{23C80A01-E35D-7ECE-C113-9030BFAA5A67}"/>
              </a:ext>
            </a:extLst>
          </p:cNvPr>
          <p:cNvSpPr txBox="1">
            <a:spLocks/>
          </p:cNvSpPr>
          <p:nvPr/>
        </p:nvSpPr>
        <p:spPr>
          <a:xfrm>
            <a:off x="407988" y="387772"/>
            <a:ext cx="5688012" cy="101932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latin typeface="+mj-lt"/>
              </a:rPr>
              <a:t>Опыт применения системы подземного сбора мусора </a:t>
            </a:r>
          </a:p>
          <a:p>
            <a:r>
              <a:rPr lang="ru-RU" sz="2200" b="1" dirty="0">
                <a:latin typeface="+mj-lt"/>
              </a:rPr>
              <a:t>в жилых комплексах ГК «ИНСТЕП»</a:t>
            </a:r>
          </a:p>
        </p:txBody>
      </p:sp>
      <p:sp>
        <p:nvSpPr>
          <p:cNvPr id="47" name="Заголовок 1">
            <a:extLst>
              <a:ext uri="{FF2B5EF4-FFF2-40B4-BE49-F238E27FC236}">
                <a16:creationId xmlns:a16="http://schemas.microsoft.com/office/drawing/2014/main" id="{587E88B2-0B3C-406E-1DBB-E4FD27A8171F}"/>
              </a:ext>
            </a:extLst>
          </p:cNvPr>
          <p:cNvSpPr txBox="1">
            <a:spLocks/>
          </p:cNvSpPr>
          <p:nvPr/>
        </p:nvSpPr>
        <p:spPr>
          <a:xfrm>
            <a:off x="407987" y="1407102"/>
            <a:ext cx="5688013" cy="90487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50000"/>
              </a:lnSpc>
            </a:pPr>
            <a:r>
              <a:rPr lang="ru-RU" sz="1400" dirty="0">
                <a:latin typeface="+mn-lt"/>
              </a:rPr>
              <a:t>Группа компаний «ИНСТЕП» является застройщиком городов Центрально-Черноземного округа.</a:t>
            </a:r>
          </a:p>
        </p:txBody>
      </p:sp>
      <p:sp>
        <p:nvSpPr>
          <p:cNvPr id="6" name="Заголовок 1">
            <a:extLst>
              <a:ext uri="{FF2B5EF4-FFF2-40B4-BE49-F238E27FC236}">
                <a16:creationId xmlns:a16="http://schemas.microsoft.com/office/drawing/2014/main" id="{0E08CA43-1457-FBB2-CD77-F13E74CA3242}"/>
              </a:ext>
            </a:extLst>
          </p:cNvPr>
          <p:cNvSpPr txBox="1">
            <a:spLocks/>
          </p:cNvSpPr>
          <p:nvPr/>
        </p:nvSpPr>
        <p:spPr>
          <a:xfrm>
            <a:off x="407988" y="4473420"/>
            <a:ext cx="5688011" cy="2010508"/>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50000"/>
              </a:lnSpc>
            </a:pPr>
            <a:r>
              <a:rPr lang="ru-RU" sz="1400" dirty="0">
                <a:latin typeface="+mn-lt"/>
              </a:rPr>
              <a:t>В отношении застраиваемых объектов </a:t>
            </a:r>
          </a:p>
          <a:p>
            <a:pPr>
              <a:lnSpc>
                <a:spcPct val="150000"/>
              </a:lnSpc>
            </a:pPr>
            <a:r>
              <a:rPr lang="ru-RU" sz="1400" dirty="0">
                <a:latin typeface="+mn-lt"/>
              </a:rPr>
              <a:t>наша компания особое внимание уделяет благоустройству прилегающей территории жилых домов, созданию комфортной среды, развитой инфраструктуры, организации площадок отдыха детей и взрослых, </a:t>
            </a:r>
          </a:p>
          <a:p>
            <a:pPr>
              <a:lnSpc>
                <a:spcPct val="150000"/>
              </a:lnSpc>
            </a:pPr>
            <a:r>
              <a:rPr lang="ru-RU" sz="1400" dirty="0">
                <a:latin typeface="+mn-lt"/>
              </a:rPr>
              <a:t>а также зон коммунального обслуживания.</a:t>
            </a:r>
          </a:p>
        </p:txBody>
      </p:sp>
      <p:grpSp>
        <p:nvGrpSpPr>
          <p:cNvPr id="23" name="Группа 22">
            <a:extLst>
              <a:ext uri="{FF2B5EF4-FFF2-40B4-BE49-F238E27FC236}">
                <a16:creationId xmlns:a16="http://schemas.microsoft.com/office/drawing/2014/main" id="{A1E3DE89-2736-CFDF-B165-3732ABE23E7F}"/>
              </a:ext>
            </a:extLst>
          </p:cNvPr>
          <p:cNvGrpSpPr/>
          <p:nvPr/>
        </p:nvGrpSpPr>
        <p:grpSpPr>
          <a:xfrm>
            <a:off x="2327884" y="2415384"/>
            <a:ext cx="1440000" cy="1948157"/>
            <a:chOff x="2549490" y="2139314"/>
            <a:chExt cx="1440000" cy="1948157"/>
          </a:xfrm>
        </p:grpSpPr>
        <p:pic>
          <p:nvPicPr>
            <p:cNvPr id="4106" name="Picture 10" descr="Герб городского округа город Воронеж (малый)">
              <a:extLst>
                <a:ext uri="{FF2B5EF4-FFF2-40B4-BE49-F238E27FC236}">
                  <a16:creationId xmlns:a16="http://schemas.microsoft.com/office/drawing/2014/main" id="{21ECD4A7-4C98-9890-0E5F-71868025D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662" y="2139314"/>
              <a:ext cx="1225656" cy="1534741"/>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a:extLst>
                <a:ext uri="{FF2B5EF4-FFF2-40B4-BE49-F238E27FC236}">
                  <a16:creationId xmlns:a16="http://schemas.microsoft.com/office/drawing/2014/main" id="{13C36689-A589-077C-ED86-1D6FA79E6BF4}"/>
                </a:ext>
              </a:extLst>
            </p:cNvPr>
            <p:cNvSpPr txBox="1">
              <a:spLocks/>
            </p:cNvSpPr>
            <p:nvPr/>
          </p:nvSpPr>
          <p:spPr>
            <a:xfrm>
              <a:off x="2549490" y="3727471"/>
              <a:ext cx="1440000" cy="36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lnSpc>
                  <a:spcPct val="100000"/>
                </a:lnSpc>
              </a:pPr>
              <a:r>
                <a:rPr lang="ru-RU" sz="1600" dirty="0">
                  <a:latin typeface="+mn-lt"/>
                </a:rPr>
                <a:t>ВОРОНЕЖ</a:t>
              </a:r>
            </a:p>
          </p:txBody>
        </p:sp>
      </p:grpSp>
      <p:grpSp>
        <p:nvGrpSpPr>
          <p:cNvPr id="24" name="Группа 23">
            <a:extLst>
              <a:ext uri="{FF2B5EF4-FFF2-40B4-BE49-F238E27FC236}">
                <a16:creationId xmlns:a16="http://schemas.microsoft.com/office/drawing/2014/main" id="{454DC8B0-B28F-7C90-B77A-51907BDE003F}"/>
              </a:ext>
            </a:extLst>
          </p:cNvPr>
          <p:cNvGrpSpPr/>
          <p:nvPr/>
        </p:nvGrpSpPr>
        <p:grpSpPr>
          <a:xfrm>
            <a:off x="4252759" y="2420754"/>
            <a:ext cx="1440000" cy="1942787"/>
            <a:chOff x="4333925" y="2144684"/>
            <a:chExt cx="1440000" cy="1942787"/>
          </a:xfrm>
        </p:grpSpPr>
        <p:pic>
          <p:nvPicPr>
            <p:cNvPr id="4108" name="Picture 12">
              <a:extLst>
                <a:ext uri="{FF2B5EF4-FFF2-40B4-BE49-F238E27FC236}">
                  <a16:creationId xmlns:a16="http://schemas.microsoft.com/office/drawing/2014/main" id="{CF2FE9F2-0382-7E97-7E27-626C05467F7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125" y="2144684"/>
              <a:ext cx="1227600" cy="1533600"/>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a:extLst>
                <a:ext uri="{FF2B5EF4-FFF2-40B4-BE49-F238E27FC236}">
                  <a16:creationId xmlns:a16="http://schemas.microsoft.com/office/drawing/2014/main" id="{0957B07B-6392-F7C0-1343-0C15795229CE}"/>
                </a:ext>
              </a:extLst>
            </p:cNvPr>
            <p:cNvSpPr txBox="1">
              <a:spLocks/>
            </p:cNvSpPr>
            <p:nvPr/>
          </p:nvSpPr>
          <p:spPr>
            <a:xfrm>
              <a:off x="4333925" y="3727471"/>
              <a:ext cx="1440000" cy="36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lnSpc>
                  <a:spcPct val="100000"/>
                </a:lnSpc>
              </a:pPr>
              <a:r>
                <a:rPr lang="ru-RU" sz="1600" dirty="0">
                  <a:latin typeface="+mn-lt"/>
                </a:rPr>
                <a:t>КУРСК</a:t>
              </a:r>
            </a:p>
          </p:txBody>
        </p:sp>
      </p:grpSp>
      <p:grpSp>
        <p:nvGrpSpPr>
          <p:cNvPr id="22" name="Группа 21">
            <a:extLst>
              <a:ext uri="{FF2B5EF4-FFF2-40B4-BE49-F238E27FC236}">
                <a16:creationId xmlns:a16="http://schemas.microsoft.com/office/drawing/2014/main" id="{B82CF49C-6AF9-C741-9FAB-DACBF95E3A3F}"/>
              </a:ext>
            </a:extLst>
          </p:cNvPr>
          <p:cNvGrpSpPr/>
          <p:nvPr/>
        </p:nvGrpSpPr>
        <p:grpSpPr>
          <a:xfrm>
            <a:off x="403010" y="2415384"/>
            <a:ext cx="1440000" cy="1948157"/>
            <a:chOff x="764960" y="2139314"/>
            <a:chExt cx="1440000" cy="1948157"/>
          </a:xfrm>
        </p:grpSpPr>
        <p:pic>
          <p:nvPicPr>
            <p:cNvPr id="4100" name="Picture 4">
              <a:extLst>
                <a:ext uri="{FF2B5EF4-FFF2-40B4-BE49-F238E27FC236}">
                  <a16:creationId xmlns:a16="http://schemas.microsoft.com/office/drawing/2014/main" id="{31FAE4E2-C3C1-0A8C-6FA5-990CC820C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066" y="2139314"/>
              <a:ext cx="1227789" cy="1534742"/>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1">
              <a:extLst>
                <a:ext uri="{FF2B5EF4-FFF2-40B4-BE49-F238E27FC236}">
                  <a16:creationId xmlns:a16="http://schemas.microsoft.com/office/drawing/2014/main" id="{2E84612C-6B99-6948-A874-FBAD85372F08}"/>
                </a:ext>
              </a:extLst>
            </p:cNvPr>
            <p:cNvSpPr txBox="1">
              <a:spLocks/>
            </p:cNvSpPr>
            <p:nvPr/>
          </p:nvSpPr>
          <p:spPr>
            <a:xfrm>
              <a:off x="764960" y="3727471"/>
              <a:ext cx="1440000" cy="36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lnSpc>
                  <a:spcPct val="100000"/>
                </a:lnSpc>
              </a:pPr>
              <a:r>
                <a:rPr lang="ru-RU" sz="1600" dirty="0">
                  <a:latin typeface="+mn-lt"/>
                </a:rPr>
                <a:t>ЛИПЕЦК</a:t>
              </a:r>
            </a:p>
          </p:txBody>
        </p:sp>
      </p:grpSp>
      <p:pic>
        <p:nvPicPr>
          <p:cNvPr id="4" name="Осень_в_Инстеп.Сити">
            <a:hlinkClick r:id="" action="ppaction://media"/>
            <a:extLst>
              <a:ext uri="{FF2B5EF4-FFF2-40B4-BE49-F238E27FC236}">
                <a16:creationId xmlns:a16="http://schemas.microsoft.com/office/drawing/2014/main" id="{727B8696-8C10-3D28-624A-D7240165AC39}"/>
              </a:ext>
            </a:extLst>
          </p:cNvPr>
          <p:cNvPicPr>
            <a:picLocks noChangeAspect="1"/>
          </p:cNvPicPr>
          <p:nvPr>
            <a:videoFile r:link="rId1"/>
            <p:extLst>
              <p:ext uri="{DAA4B4D4-6D71-4841-9C94-3DE7FCFB9230}">
                <p14:media xmlns:p14="http://schemas.microsoft.com/office/powerpoint/2010/main" r:embed="rId2">
                  <p14:trim st="2500" end="4220"/>
                </p14:media>
              </p:ext>
            </p:extLst>
          </p:nvPr>
        </p:nvPicPr>
        <p:blipFill rotWithShape="1">
          <a:blip r:embed="rId7"/>
          <a:srcRect l="15591" r="34409"/>
          <a:stretch/>
        </p:blipFill>
        <p:spPr>
          <a:xfrm>
            <a:off x="6095998" y="0"/>
            <a:ext cx="6096001" cy="6858000"/>
          </a:xfrm>
          <a:prstGeom prst="rect">
            <a:avLst/>
          </a:prstGeom>
        </p:spPr>
      </p:pic>
      <p:sp>
        <p:nvSpPr>
          <p:cNvPr id="2" name="Прямоугольник 1">
            <a:extLst>
              <a:ext uri="{FF2B5EF4-FFF2-40B4-BE49-F238E27FC236}">
                <a16:creationId xmlns:a16="http://schemas.microsoft.com/office/drawing/2014/main" id="{319FACE7-E58B-3111-5DE7-EBD86DA1E3FF}"/>
              </a:ext>
            </a:extLst>
          </p:cNvPr>
          <p:cNvSpPr/>
          <p:nvPr/>
        </p:nvSpPr>
        <p:spPr>
          <a:xfrm>
            <a:off x="15015211" y="0"/>
            <a:ext cx="536575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Группа 2">
            <a:extLst>
              <a:ext uri="{FF2B5EF4-FFF2-40B4-BE49-F238E27FC236}">
                <a16:creationId xmlns:a16="http://schemas.microsoft.com/office/drawing/2014/main" id="{05E5623B-A0EA-C8CB-3658-C412E7C84B6E}"/>
              </a:ext>
            </a:extLst>
          </p:cNvPr>
          <p:cNvGrpSpPr>
            <a:grpSpLocks noChangeAspect="1"/>
          </p:cNvGrpSpPr>
          <p:nvPr/>
        </p:nvGrpSpPr>
        <p:grpSpPr>
          <a:xfrm>
            <a:off x="11218031" y="7197974"/>
            <a:ext cx="540000" cy="540000"/>
            <a:chOff x="714374" y="2266948"/>
            <a:chExt cx="1008000" cy="1008000"/>
          </a:xfrm>
        </p:grpSpPr>
        <p:sp>
          <p:nvSpPr>
            <p:cNvPr id="5" name="Прямоугольник: скругленные углы 4">
              <a:extLst>
                <a:ext uri="{FF2B5EF4-FFF2-40B4-BE49-F238E27FC236}">
                  <a16:creationId xmlns:a16="http://schemas.microsoft.com/office/drawing/2014/main" id="{FF0AF6EB-56AD-1852-C4A8-C48FC613FC07}"/>
                </a:ext>
              </a:extLst>
            </p:cNvPr>
            <p:cNvSpPr>
              <a:spLocks noChangeAspect="1"/>
            </p:cNvSpPr>
            <p:nvPr/>
          </p:nvSpPr>
          <p:spPr>
            <a:xfrm>
              <a:off x="714374" y="2266948"/>
              <a:ext cx="1008000" cy="1008000"/>
            </a:xfrm>
            <a:prstGeom prst="roundRect">
              <a:avLst/>
            </a:prstGeom>
            <a:solidFill>
              <a:srgbClr val="EFEFEF"/>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11" name="Рисунок 39">
              <a:extLst>
                <a:ext uri="{FF2B5EF4-FFF2-40B4-BE49-F238E27FC236}">
                  <a16:creationId xmlns:a16="http://schemas.microsoft.com/office/drawing/2014/main" id="{9996D76C-5ADA-FA4E-F3A8-1082BAADCF74}"/>
                </a:ext>
              </a:extLst>
            </p:cNvPr>
            <p:cNvSpPr>
              <a:spLocks noChangeAspect="1"/>
            </p:cNvSpPr>
            <p:nvPr/>
          </p:nvSpPr>
          <p:spPr>
            <a:xfrm>
              <a:off x="813390" y="2410948"/>
              <a:ext cx="809969" cy="720000"/>
            </a:xfrm>
            <a:custGeom>
              <a:avLst/>
              <a:gdLst>
                <a:gd name="connsiteX0" fmla="*/ 1171150 w 1383696"/>
                <a:gd name="connsiteY0" fmla="*/ 1090105 h 1240423"/>
                <a:gd name="connsiteX1" fmla="*/ 1143884 w 1383696"/>
                <a:gd name="connsiteY1" fmla="*/ 1090818 h 1240423"/>
                <a:gd name="connsiteX2" fmla="*/ 977138 w 1383696"/>
                <a:gd name="connsiteY2" fmla="*/ 1240424 h 1240423"/>
                <a:gd name="connsiteX3" fmla="*/ 810320 w 1383696"/>
                <a:gd name="connsiteY3" fmla="*/ 1090105 h 1240423"/>
                <a:gd name="connsiteX4" fmla="*/ 573361 w 1383696"/>
                <a:gd name="connsiteY4" fmla="*/ 1090105 h 1240423"/>
                <a:gd name="connsiteX5" fmla="*/ 406559 w 1383696"/>
                <a:gd name="connsiteY5" fmla="*/ 1240424 h 1240423"/>
                <a:gd name="connsiteX6" fmla="*/ 239756 w 1383696"/>
                <a:gd name="connsiteY6" fmla="*/ 1090105 h 1240423"/>
                <a:gd name="connsiteX7" fmla="*/ 212547 w 1383696"/>
                <a:gd name="connsiteY7" fmla="*/ 1090105 h 1240423"/>
                <a:gd name="connsiteX8" fmla="*/ 131963 w 1383696"/>
                <a:gd name="connsiteY8" fmla="*/ 1010980 h 1240423"/>
                <a:gd name="connsiteX9" fmla="*/ 68925 w 1383696"/>
                <a:gd name="connsiteY9" fmla="*/ 354636 h 1240423"/>
                <a:gd name="connsiteX10" fmla="*/ 41990 w 1383696"/>
                <a:gd name="connsiteY10" fmla="*/ 354636 h 1240423"/>
                <a:gd name="connsiteX11" fmla="*/ 0 w 1383696"/>
                <a:gd name="connsiteY11" fmla="*/ 312646 h 1240423"/>
                <a:gd name="connsiteX12" fmla="*/ 0 w 1383696"/>
                <a:gd name="connsiteY12" fmla="*/ 239343 h 1240423"/>
                <a:gd name="connsiteX13" fmla="*/ 41990 w 1383696"/>
                <a:gd name="connsiteY13" fmla="*/ 197352 h 1240423"/>
                <a:gd name="connsiteX14" fmla="*/ 99767 w 1383696"/>
                <a:gd name="connsiteY14" fmla="*/ 197352 h 1240423"/>
                <a:gd name="connsiteX15" fmla="*/ 192950 w 1383696"/>
                <a:gd name="connsiteY15" fmla="*/ 9024 h 1240423"/>
                <a:gd name="connsiteX16" fmla="*/ 207487 w 1383696"/>
                <a:gd name="connsiteY16" fmla="*/ 8 h 1240423"/>
                <a:gd name="connsiteX17" fmla="*/ 1176210 w 1383696"/>
                <a:gd name="connsiteY17" fmla="*/ 0 h 1240423"/>
                <a:gd name="connsiteX18" fmla="*/ 1190747 w 1383696"/>
                <a:gd name="connsiteY18" fmla="*/ 9024 h 1240423"/>
                <a:gd name="connsiteX19" fmla="*/ 1283938 w 1383696"/>
                <a:gd name="connsiteY19" fmla="*/ 197352 h 1240423"/>
                <a:gd name="connsiteX20" fmla="*/ 1341707 w 1383696"/>
                <a:gd name="connsiteY20" fmla="*/ 197352 h 1240423"/>
                <a:gd name="connsiteX21" fmla="*/ 1383697 w 1383696"/>
                <a:gd name="connsiteY21" fmla="*/ 239343 h 1240423"/>
                <a:gd name="connsiteX22" fmla="*/ 1383697 w 1383696"/>
                <a:gd name="connsiteY22" fmla="*/ 312646 h 1240423"/>
                <a:gd name="connsiteX23" fmla="*/ 1341707 w 1383696"/>
                <a:gd name="connsiteY23" fmla="*/ 354644 h 1240423"/>
                <a:gd name="connsiteX24" fmla="*/ 1314756 w 1383696"/>
                <a:gd name="connsiteY24" fmla="*/ 354644 h 1240423"/>
                <a:gd name="connsiteX25" fmla="*/ 1251718 w 1383696"/>
                <a:gd name="connsiteY25" fmla="*/ 1010997 h 1240423"/>
                <a:gd name="connsiteX26" fmla="*/ 1171134 w 1383696"/>
                <a:gd name="connsiteY26" fmla="*/ 1090113 h 1240423"/>
                <a:gd name="connsiteX27" fmla="*/ 739101 w 1383696"/>
                <a:gd name="connsiteY27" fmla="*/ 629775 h 1240423"/>
                <a:gd name="connsiteX28" fmla="*/ 738485 w 1383696"/>
                <a:gd name="connsiteY28" fmla="*/ 597360 h 1240423"/>
                <a:gd name="connsiteX29" fmla="*/ 798029 w 1383696"/>
                <a:gd name="connsiteY29" fmla="*/ 595082 h 1240423"/>
                <a:gd name="connsiteX30" fmla="*/ 543938 w 1383696"/>
                <a:gd name="connsiteY30" fmla="*/ 698359 h 1240423"/>
                <a:gd name="connsiteX31" fmla="*/ 511506 w 1383696"/>
                <a:gd name="connsiteY31" fmla="*/ 698375 h 1240423"/>
                <a:gd name="connsiteX32" fmla="*/ 812193 w 1383696"/>
                <a:gd name="connsiteY32" fmla="*/ 563534 h 1240423"/>
                <a:gd name="connsiteX33" fmla="*/ 810506 w 1383696"/>
                <a:gd name="connsiteY33" fmla="*/ 519590 h 1240423"/>
                <a:gd name="connsiteX34" fmla="*/ 842913 w 1383696"/>
                <a:gd name="connsiteY34" fmla="*/ 518349 h 1240423"/>
                <a:gd name="connsiteX35" fmla="*/ 846335 w 1383696"/>
                <a:gd name="connsiteY35" fmla="*/ 607219 h 1240423"/>
                <a:gd name="connsiteX36" fmla="*/ 829219 w 1383696"/>
                <a:gd name="connsiteY36" fmla="*/ 626345 h 1240423"/>
                <a:gd name="connsiteX37" fmla="*/ 739093 w 1383696"/>
                <a:gd name="connsiteY37" fmla="*/ 629791 h 1240423"/>
                <a:gd name="connsiteX38" fmla="*/ 568245 w 1383696"/>
                <a:gd name="connsiteY38" fmla="*/ 909552 h 1240423"/>
                <a:gd name="connsiteX39" fmla="*/ 552045 w 1383696"/>
                <a:gd name="connsiteY39" fmla="*/ 893960 h 1240423"/>
                <a:gd name="connsiteX40" fmla="*/ 549362 w 1383696"/>
                <a:gd name="connsiteY40" fmla="*/ 797088 h 1240423"/>
                <a:gd name="connsiteX41" fmla="*/ 566177 w 1383696"/>
                <a:gd name="connsiteY41" fmla="*/ 785932 h 1240423"/>
                <a:gd name="connsiteX42" fmla="*/ 655234 w 1383696"/>
                <a:gd name="connsiteY42" fmla="*/ 782510 h 1240423"/>
                <a:gd name="connsiteX43" fmla="*/ 656474 w 1383696"/>
                <a:gd name="connsiteY43" fmla="*/ 814909 h 1240423"/>
                <a:gd name="connsiteX44" fmla="*/ 603116 w 1383696"/>
                <a:gd name="connsiteY44" fmla="*/ 816960 h 1240423"/>
                <a:gd name="connsiteX45" fmla="*/ 839751 w 1383696"/>
                <a:gd name="connsiteY45" fmla="*/ 698351 h 1240423"/>
                <a:gd name="connsiteX46" fmla="*/ 872183 w 1383696"/>
                <a:gd name="connsiteY46" fmla="*/ 698351 h 1240423"/>
                <a:gd name="connsiteX47" fmla="*/ 582490 w 1383696"/>
                <a:gd name="connsiteY47" fmla="*/ 841795 h 1240423"/>
                <a:gd name="connsiteX48" fmla="*/ 584444 w 1383696"/>
                <a:gd name="connsiteY48" fmla="*/ 892695 h 1240423"/>
                <a:gd name="connsiteX49" fmla="*/ 568245 w 1383696"/>
                <a:gd name="connsiteY49" fmla="*/ 909552 h 1240423"/>
                <a:gd name="connsiteX50" fmla="*/ 406559 w 1383696"/>
                <a:gd name="connsiteY50" fmla="*/ 1150143 h 1240423"/>
                <a:gd name="connsiteX51" fmla="*/ 329145 w 1383696"/>
                <a:gd name="connsiteY51" fmla="*/ 1072713 h 1240423"/>
                <a:gd name="connsiteX52" fmla="*/ 406559 w 1383696"/>
                <a:gd name="connsiteY52" fmla="*/ 995284 h 1240423"/>
                <a:gd name="connsiteX53" fmla="*/ 483988 w 1383696"/>
                <a:gd name="connsiteY53" fmla="*/ 1072713 h 1240423"/>
                <a:gd name="connsiteX54" fmla="*/ 406559 w 1383696"/>
                <a:gd name="connsiteY54" fmla="*/ 1150143 h 1240423"/>
                <a:gd name="connsiteX55" fmla="*/ 406559 w 1383696"/>
                <a:gd name="connsiteY55" fmla="*/ 1027715 h 1240423"/>
                <a:gd name="connsiteX56" fmla="*/ 406559 w 1383696"/>
                <a:gd name="connsiteY56" fmla="*/ 1117688 h 1240423"/>
                <a:gd name="connsiteX57" fmla="*/ 406559 w 1383696"/>
                <a:gd name="connsiteY57" fmla="*/ 1027715 h 1240423"/>
                <a:gd name="connsiteX58" fmla="*/ 977138 w 1383696"/>
                <a:gd name="connsiteY58" fmla="*/ 1150143 h 1240423"/>
                <a:gd name="connsiteX59" fmla="*/ 899709 w 1383696"/>
                <a:gd name="connsiteY59" fmla="*/ 1072713 h 1240423"/>
                <a:gd name="connsiteX60" fmla="*/ 977138 w 1383696"/>
                <a:gd name="connsiteY60" fmla="*/ 995284 h 1240423"/>
                <a:gd name="connsiteX61" fmla="*/ 1054576 w 1383696"/>
                <a:gd name="connsiteY61" fmla="*/ 1072713 h 1240423"/>
                <a:gd name="connsiteX62" fmla="*/ 977138 w 1383696"/>
                <a:gd name="connsiteY62" fmla="*/ 1150143 h 1240423"/>
                <a:gd name="connsiteX63" fmla="*/ 977138 w 1383696"/>
                <a:gd name="connsiteY63" fmla="*/ 1027715 h 1240423"/>
                <a:gd name="connsiteX64" fmla="*/ 977138 w 1383696"/>
                <a:gd name="connsiteY64" fmla="*/ 1117688 h 1240423"/>
                <a:gd name="connsiteX65" fmla="*/ 977138 w 1383696"/>
                <a:gd name="connsiteY65" fmla="*/ 1027715 h 1240423"/>
                <a:gd name="connsiteX66" fmla="*/ 573580 w 1383696"/>
                <a:gd name="connsiteY66" fmla="*/ 1057665 h 1240423"/>
                <a:gd name="connsiteX67" fmla="*/ 810101 w 1383696"/>
                <a:gd name="connsiteY67" fmla="*/ 1057665 h 1240423"/>
                <a:gd name="connsiteX68" fmla="*/ 977138 w 1383696"/>
                <a:gd name="connsiteY68" fmla="*/ 904979 h 1240423"/>
                <a:gd name="connsiteX69" fmla="*/ 1144119 w 1383696"/>
                <a:gd name="connsiteY69" fmla="*/ 1056952 h 1240423"/>
                <a:gd name="connsiteX70" fmla="*/ 1171142 w 1383696"/>
                <a:gd name="connsiteY70" fmla="*/ 1057665 h 1240423"/>
                <a:gd name="connsiteX71" fmla="*/ 1219441 w 1383696"/>
                <a:gd name="connsiteY71" fmla="*/ 1007883 h 1240423"/>
                <a:gd name="connsiteX72" fmla="*/ 1282179 w 1383696"/>
                <a:gd name="connsiteY72" fmla="*/ 354628 h 1240423"/>
                <a:gd name="connsiteX73" fmla="*/ 101510 w 1383696"/>
                <a:gd name="connsiteY73" fmla="*/ 354628 h 1240423"/>
                <a:gd name="connsiteX74" fmla="*/ 164248 w 1383696"/>
                <a:gd name="connsiteY74" fmla="*/ 1007875 h 1240423"/>
                <a:gd name="connsiteX75" fmla="*/ 239505 w 1383696"/>
                <a:gd name="connsiteY75" fmla="*/ 1057917 h 1240423"/>
                <a:gd name="connsiteX76" fmla="*/ 406550 w 1383696"/>
                <a:gd name="connsiteY76" fmla="*/ 904971 h 1240423"/>
                <a:gd name="connsiteX77" fmla="*/ 573572 w 1383696"/>
                <a:gd name="connsiteY77" fmla="*/ 1057657 h 1240423"/>
                <a:gd name="connsiteX78" fmla="*/ 406559 w 1383696"/>
                <a:gd name="connsiteY78" fmla="*/ 937434 h 1240423"/>
                <a:gd name="connsiteX79" fmla="*/ 271288 w 1383696"/>
                <a:gd name="connsiteY79" fmla="*/ 1072705 h 1240423"/>
                <a:gd name="connsiteX80" fmla="*/ 406559 w 1383696"/>
                <a:gd name="connsiteY80" fmla="*/ 1207976 h 1240423"/>
                <a:gd name="connsiteX81" fmla="*/ 541829 w 1383696"/>
                <a:gd name="connsiteY81" fmla="*/ 1072705 h 1240423"/>
                <a:gd name="connsiteX82" fmla="*/ 406559 w 1383696"/>
                <a:gd name="connsiteY82" fmla="*/ 937434 h 1240423"/>
                <a:gd name="connsiteX83" fmla="*/ 1112401 w 1383696"/>
                <a:gd name="connsiteY83" fmla="*/ 1074092 h 1240423"/>
                <a:gd name="connsiteX84" fmla="*/ 977138 w 1383696"/>
                <a:gd name="connsiteY84" fmla="*/ 937434 h 1240423"/>
                <a:gd name="connsiteX85" fmla="*/ 841867 w 1383696"/>
                <a:gd name="connsiteY85" fmla="*/ 1072705 h 1240423"/>
                <a:gd name="connsiteX86" fmla="*/ 977138 w 1383696"/>
                <a:gd name="connsiteY86" fmla="*/ 1207976 h 1240423"/>
                <a:gd name="connsiteX87" fmla="*/ 1112401 w 1383696"/>
                <a:gd name="connsiteY87" fmla="*/ 1074092 h 1240423"/>
                <a:gd name="connsiteX88" fmla="*/ 816701 w 1383696"/>
                <a:gd name="connsiteY88" fmla="*/ 125055 h 1240423"/>
                <a:gd name="connsiteX89" fmla="*/ 566996 w 1383696"/>
                <a:gd name="connsiteY89" fmla="*/ 125055 h 1240423"/>
                <a:gd name="connsiteX90" fmla="*/ 553683 w 1383696"/>
                <a:gd name="connsiteY90" fmla="*/ 118099 h 1240423"/>
                <a:gd name="connsiteX91" fmla="*/ 494083 w 1383696"/>
                <a:gd name="connsiteY91" fmla="*/ 32415 h 1240423"/>
                <a:gd name="connsiteX92" fmla="*/ 217549 w 1383696"/>
                <a:gd name="connsiteY92" fmla="*/ 32415 h 1240423"/>
                <a:gd name="connsiteX93" fmla="*/ 135944 w 1383696"/>
                <a:gd name="connsiteY93" fmla="*/ 197344 h 1240423"/>
                <a:gd name="connsiteX94" fmla="*/ 1247745 w 1383696"/>
                <a:gd name="connsiteY94" fmla="*/ 197344 h 1240423"/>
                <a:gd name="connsiteX95" fmla="*/ 1166140 w 1383696"/>
                <a:gd name="connsiteY95" fmla="*/ 32423 h 1240423"/>
                <a:gd name="connsiteX96" fmla="*/ 889606 w 1383696"/>
                <a:gd name="connsiteY96" fmla="*/ 32423 h 1240423"/>
                <a:gd name="connsiteX97" fmla="*/ 829998 w 1383696"/>
                <a:gd name="connsiteY97" fmla="*/ 118099 h 1240423"/>
                <a:gd name="connsiteX98" fmla="*/ 816701 w 1383696"/>
                <a:gd name="connsiteY98" fmla="*/ 125063 h 1240423"/>
                <a:gd name="connsiteX99" fmla="*/ 533584 w 1383696"/>
                <a:gd name="connsiteY99" fmla="*/ 32415 h 1240423"/>
                <a:gd name="connsiteX100" fmla="*/ 575469 w 1383696"/>
                <a:gd name="connsiteY100" fmla="*/ 92624 h 1240423"/>
                <a:gd name="connsiteX101" fmla="*/ 808236 w 1383696"/>
                <a:gd name="connsiteY101" fmla="*/ 92624 h 1240423"/>
                <a:gd name="connsiteX102" fmla="*/ 850129 w 1383696"/>
                <a:gd name="connsiteY102" fmla="*/ 32415 h 1240423"/>
                <a:gd name="connsiteX103" fmla="*/ 41990 w 1383696"/>
                <a:gd name="connsiteY103" fmla="*/ 229768 h 1240423"/>
                <a:gd name="connsiteX104" fmla="*/ 32431 w 1383696"/>
                <a:gd name="connsiteY104" fmla="*/ 239327 h 1240423"/>
                <a:gd name="connsiteX105" fmla="*/ 32431 w 1383696"/>
                <a:gd name="connsiteY105" fmla="*/ 312629 h 1240423"/>
                <a:gd name="connsiteX106" fmla="*/ 41990 w 1383696"/>
                <a:gd name="connsiteY106" fmla="*/ 322189 h 1240423"/>
                <a:gd name="connsiteX107" fmla="*/ 1341715 w 1383696"/>
                <a:gd name="connsiteY107" fmla="*/ 322189 h 1240423"/>
                <a:gd name="connsiteX108" fmla="*/ 1351274 w 1383696"/>
                <a:gd name="connsiteY108" fmla="*/ 312629 h 1240423"/>
                <a:gd name="connsiteX109" fmla="*/ 1351274 w 1383696"/>
                <a:gd name="connsiteY109" fmla="*/ 239327 h 1240423"/>
                <a:gd name="connsiteX110" fmla="*/ 1341715 w 1383696"/>
                <a:gd name="connsiteY110" fmla="*/ 229768 h 1240423"/>
                <a:gd name="connsiteX111" fmla="*/ 41990 w 1383696"/>
                <a:gd name="connsiteY111" fmla="*/ 229768 h 124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383696" h="1240423">
                  <a:moveTo>
                    <a:pt x="1171150" y="1090105"/>
                  </a:moveTo>
                  <a:cubicBezTo>
                    <a:pt x="1162029" y="1090105"/>
                    <a:pt x="1152527" y="1090753"/>
                    <a:pt x="1143884" y="1090818"/>
                  </a:cubicBezTo>
                  <a:cubicBezTo>
                    <a:pt x="1134819" y="1174807"/>
                    <a:pt x="1063503" y="1240424"/>
                    <a:pt x="977138" y="1240424"/>
                  </a:cubicBezTo>
                  <a:cubicBezTo>
                    <a:pt x="890539" y="1240424"/>
                    <a:pt x="819052" y="1174434"/>
                    <a:pt x="810320" y="1090105"/>
                  </a:cubicBezTo>
                  <a:lnTo>
                    <a:pt x="573361" y="1090105"/>
                  </a:lnTo>
                  <a:cubicBezTo>
                    <a:pt x="564629" y="1174434"/>
                    <a:pt x="493150" y="1240424"/>
                    <a:pt x="406559" y="1240424"/>
                  </a:cubicBezTo>
                  <a:cubicBezTo>
                    <a:pt x="319959" y="1240424"/>
                    <a:pt x="248488" y="1174434"/>
                    <a:pt x="239756" y="1090105"/>
                  </a:cubicBezTo>
                  <a:lnTo>
                    <a:pt x="212547" y="1090105"/>
                  </a:lnTo>
                  <a:cubicBezTo>
                    <a:pt x="170248" y="1090105"/>
                    <a:pt x="136365" y="1056830"/>
                    <a:pt x="131963" y="1010980"/>
                  </a:cubicBezTo>
                  <a:lnTo>
                    <a:pt x="68925" y="354636"/>
                  </a:lnTo>
                  <a:lnTo>
                    <a:pt x="41990" y="354636"/>
                  </a:lnTo>
                  <a:cubicBezTo>
                    <a:pt x="18834" y="354636"/>
                    <a:pt x="0" y="335810"/>
                    <a:pt x="0" y="312646"/>
                  </a:cubicBezTo>
                  <a:lnTo>
                    <a:pt x="0" y="239343"/>
                  </a:lnTo>
                  <a:cubicBezTo>
                    <a:pt x="0" y="216187"/>
                    <a:pt x="18843" y="197352"/>
                    <a:pt x="41990" y="197352"/>
                  </a:cubicBezTo>
                  <a:lnTo>
                    <a:pt x="99767" y="197352"/>
                  </a:lnTo>
                  <a:lnTo>
                    <a:pt x="192950" y="9024"/>
                  </a:lnTo>
                  <a:cubicBezTo>
                    <a:pt x="195682" y="3494"/>
                    <a:pt x="201317" y="8"/>
                    <a:pt x="207487" y="8"/>
                  </a:cubicBezTo>
                  <a:lnTo>
                    <a:pt x="1176210" y="0"/>
                  </a:lnTo>
                  <a:cubicBezTo>
                    <a:pt x="1182380" y="0"/>
                    <a:pt x="1188015" y="3503"/>
                    <a:pt x="1190747" y="9024"/>
                  </a:cubicBezTo>
                  <a:lnTo>
                    <a:pt x="1283938" y="197352"/>
                  </a:lnTo>
                  <a:lnTo>
                    <a:pt x="1341707" y="197352"/>
                  </a:lnTo>
                  <a:cubicBezTo>
                    <a:pt x="1364871" y="197352"/>
                    <a:pt x="1383697" y="216187"/>
                    <a:pt x="1383697" y="239343"/>
                  </a:cubicBezTo>
                  <a:lnTo>
                    <a:pt x="1383697" y="312646"/>
                  </a:lnTo>
                  <a:cubicBezTo>
                    <a:pt x="1383697" y="335802"/>
                    <a:pt x="1364871" y="354644"/>
                    <a:pt x="1341707" y="354644"/>
                  </a:cubicBezTo>
                  <a:lnTo>
                    <a:pt x="1314756" y="354644"/>
                  </a:lnTo>
                  <a:lnTo>
                    <a:pt x="1251718" y="1010997"/>
                  </a:lnTo>
                  <a:cubicBezTo>
                    <a:pt x="1247315" y="1056822"/>
                    <a:pt x="1213417" y="1090113"/>
                    <a:pt x="1171134" y="1090113"/>
                  </a:cubicBezTo>
                  <a:close/>
                  <a:moveTo>
                    <a:pt x="739101" y="629775"/>
                  </a:moveTo>
                  <a:cubicBezTo>
                    <a:pt x="718191" y="629775"/>
                    <a:pt x="717518" y="598171"/>
                    <a:pt x="738485" y="597360"/>
                  </a:cubicBezTo>
                  <a:lnTo>
                    <a:pt x="798029" y="595082"/>
                  </a:lnTo>
                  <a:cubicBezTo>
                    <a:pt x="710878" y="503407"/>
                    <a:pt x="543905" y="561556"/>
                    <a:pt x="543938" y="698359"/>
                  </a:cubicBezTo>
                  <a:cubicBezTo>
                    <a:pt x="543946" y="719723"/>
                    <a:pt x="511506" y="719715"/>
                    <a:pt x="511506" y="698375"/>
                  </a:cubicBezTo>
                  <a:cubicBezTo>
                    <a:pt x="511506" y="536340"/>
                    <a:pt x="703726" y="464602"/>
                    <a:pt x="812193" y="563534"/>
                  </a:cubicBezTo>
                  <a:lnTo>
                    <a:pt x="810506" y="519590"/>
                  </a:lnTo>
                  <a:cubicBezTo>
                    <a:pt x="809679" y="498242"/>
                    <a:pt x="842095" y="496977"/>
                    <a:pt x="842913" y="518349"/>
                  </a:cubicBezTo>
                  <a:lnTo>
                    <a:pt x="846335" y="607219"/>
                  </a:lnTo>
                  <a:cubicBezTo>
                    <a:pt x="847681" y="618294"/>
                    <a:pt x="840181" y="626264"/>
                    <a:pt x="829219" y="626345"/>
                  </a:cubicBezTo>
                  <a:lnTo>
                    <a:pt x="739093" y="629791"/>
                  </a:lnTo>
                  <a:close/>
                  <a:moveTo>
                    <a:pt x="568245" y="909552"/>
                  </a:moveTo>
                  <a:cubicBezTo>
                    <a:pt x="559577" y="909552"/>
                    <a:pt x="552386" y="902692"/>
                    <a:pt x="552045" y="893960"/>
                  </a:cubicBezTo>
                  <a:cubicBezTo>
                    <a:pt x="551559" y="881482"/>
                    <a:pt x="547075" y="802999"/>
                    <a:pt x="549362" y="797088"/>
                  </a:cubicBezTo>
                  <a:cubicBezTo>
                    <a:pt x="552362" y="789361"/>
                    <a:pt x="558191" y="785851"/>
                    <a:pt x="566177" y="785932"/>
                  </a:cubicBezTo>
                  <a:lnTo>
                    <a:pt x="655234" y="782510"/>
                  </a:lnTo>
                  <a:cubicBezTo>
                    <a:pt x="676468" y="781667"/>
                    <a:pt x="677871" y="814090"/>
                    <a:pt x="656474" y="814909"/>
                  </a:cubicBezTo>
                  <a:lnTo>
                    <a:pt x="603116" y="816960"/>
                  </a:lnTo>
                  <a:cubicBezTo>
                    <a:pt x="695221" y="887085"/>
                    <a:pt x="839751" y="824403"/>
                    <a:pt x="839751" y="698351"/>
                  </a:cubicBezTo>
                  <a:cubicBezTo>
                    <a:pt x="839751" y="677003"/>
                    <a:pt x="872183" y="677011"/>
                    <a:pt x="872183" y="698351"/>
                  </a:cubicBezTo>
                  <a:cubicBezTo>
                    <a:pt x="872199" y="848143"/>
                    <a:pt x="699802" y="931475"/>
                    <a:pt x="582490" y="841795"/>
                  </a:cubicBezTo>
                  <a:lnTo>
                    <a:pt x="584444" y="892695"/>
                  </a:lnTo>
                  <a:cubicBezTo>
                    <a:pt x="584793" y="901922"/>
                    <a:pt x="577374" y="909552"/>
                    <a:pt x="568245" y="909552"/>
                  </a:cubicBezTo>
                  <a:close/>
                  <a:moveTo>
                    <a:pt x="406559" y="1150143"/>
                  </a:moveTo>
                  <a:cubicBezTo>
                    <a:pt x="363871" y="1150143"/>
                    <a:pt x="329145" y="1115401"/>
                    <a:pt x="329145" y="1072713"/>
                  </a:cubicBezTo>
                  <a:cubicBezTo>
                    <a:pt x="329145" y="1030026"/>
                    <a:pt x="363871" y="995284"/>
                    <a:pt x="406559" y="995284"/>
                  </a:cubicBezTo>
                  <a:cubicBezTo>
                    <a:pt x="449262" y="995284"/>
                    <a:pt x="483988" y="1030026"/>
                    <a:pt x="483988" y="1072713"/>
                  </a:cubicBezTo>
                  <a:cubicBezTo>
                    <a:pt x="483988" y="1115401"/>
                    <a:pt x="449262" y="1150143"/>
                    <a:pt x="406559" y="1150143"/>
                  </a:cubicBezTo>
                  <a:close/>
                  <a:moveTo>
                    <a:pt x="406559" y="1027715"/>
                  </a:moveTo>
                  <a:cubicBezTo>
                    <a:pt x="347339" y="1027715"/>
                    <a:pt x="347323" y="1117688"/>
                    <a:pt x="406559" y="1117688"/>
                  </a:cubicBezTo>
                  <a:cubicBezTo>
                    <a:pt x="465786" y="1117688"/>
                    <a:pt x="465786" y="1027715"/>
                    <a:pt x="406559" y="1027715"/>
                  </a:cubicBezTo>
                  <a:close/>
                  <a:moveTo>
                    <a:pt x="977138" y="1150143"/>
                  </a:moveTo>
                  <a:cubicBezTo>
                    <a:pt x="934451" y="1150143"/>
                    <a:pt x="899709" y="1115401"/>
                    <a:pt x="899709" y="1072713"/>
                  </a:cubicBezTo>
                  <a:cubicBezTo>
                    <a:pt x="899709" y="1030026"/>
                    <a:pt x="934443" y="995284"/>
                    <a:pt x="977138" y="995284"/>
                  </a:cubicBezTo>
                  <a:cubicBezTo>
                    <a:pt x="1019842" y="995284"/>
                    <a:pt x="1054576" y="1030026"/>
                    <a:pt x="1054576" y="1072713"/>
                  </a:cubicBezTo>
                  <a:cubicBezTo>
                    <a:pt x="1054576" y="1115401"/>
                    <a:pt x="1019842" y="1150143"/>
                    <a:pt x="977138" y="1150143"/>
                  </a:cubicBezTo>
                  <a:close/>
                  <a:moveTo>
                    <a:pt x="977138" y="1027715"/>
                  </a:moveTo>
                  <a:cubicBezTo>
                    <a:pt x="917927" y="1027715"/>
                    <a:pt x="917927" y="1117688"/>
                    <a:pt x="977138" y="1117688"/>
                  </a:cubicBezTo>
                  <a:cubicBezTo>
                    <a:pt x="1036366" y="1117688"/>
                    <a:pt x="1036366" y="1027715"/>
                    <a:pt x="977138" y="1027715"/>
                  </a:cubicBezTo>
                  <a:close/>
                  <a:moveTo>
                    <a:pt x="573580" y="1057665"/>
                  </a:moveTo>
                  <a:lnTo>
                    <a:pt x="810101" y="1057665"/>
                  </a:lnTo>
                  <a:cubicBezTo>
                    <a:pt x="817731" y="972209"/>
                    <a:pt x="889720" y="904979"/>
                    <a:pt x="977138" y="904979"/>
                  </a:cubicBezTo>
                  <a:cubicBezTo>
                    <a:pt x="1064314" y="904979"/>
                    <a:pt x="1136157" y="971836"/>
                    <a:pt x="1144119" y="1056952"/>
                  </a:cubicBezTo>
                  <a:cubicBezTo>
                    <a:pt x="1152697" y="1057025"/>
                    <a:pt x="1162110" y="1057665"/>
                    <a:pt x="1171142" y="1057665"/>
                  </a:cubicBezTo>
                  <a:cubicBezTo>
                    <a:pt x="1199706" y="1057665"/>
                    <a:pt x="1217065" y="1032620"/>
                    <a:pt x="1219441" y="1007883"/>
                  </a:cubicBezTo>
                  <a:lnTo>
                    <a:pt x="1282179" y="354628"/>
                  </a:lnTo>
                  <a:lnTo>
                    <a:pt x="101510" y="354628"/>
                  </a:lnTo>
                  <a:lnTo>
                    <a:pt x="164248" y="1007875"/>
                  </a:lnTo>
                  <a:cubicBezTo>
                    <a:pt x="169024" y="1057617"/>
                    <a:pt x="206101" y="1058598"/>
                    <a:pt x="239505" y="1057917"/>
                  </a:cubicBezTo>
                  <a:cubicBezTo>
                    <a:pt x="247013" y="972339"/>
                    <a:pt x="319059" y="904971"/>
                    <a:pt x="406550" y="904971"/>
                  </a:cubicBezTo>
                  <a:cubicBezTo>
                    <a:pt x="493953" y="904971"/>
                    <a:pt x="565942" y="972201"/>
                    <a:pt x="573572" y="1057657"/>
                  </a:cubicBezTo>
                  <a:close/>
                  <a:moveTo>
                    <a:pt x="406559" y="937434"/>
                  </a:moveTo>
                  <a:cubicBezTo>
                    <a:pt x="331967" y="937434"/>
                    <a:pt x="271288" y="998113"/>
                    <a:pt x="271288" y="1072705"/>
                  </a:cubicBezTo>
                  <a:cubicBezTo>
                    <a:pt x="271288" y="1147297"/>
                    <a:pt x="331975" y="1207976"/>
                    <a:pt x="406559" y="1207976"/>
                  </a:cubicBezTo>
                  <a:cubicBezTo>
                    <a:pt x="481151" y="1207976"/>
                    <a:pt x="541829" y="1147289"/>
                    <a:pt x="541829" y="1072705"/>
                  </a:cubicBezTo>
                  <a:cubicBezTo>
                    <a:pt x="541829" y="998113"/>
                    <a:pt x="481151" y="937434"/>
                    <a:pt x="406559" y="937434"/>
                  </a:cubicBezTo>
                  <a:close/>
                  <a:moveTo>
                    <a:pt x="1112401" y="1074092"/>
                  </a:moveTo>
                  <a:cubicBezTo>
                    <a:pt x="1111217" y="995900"/>
                    <a:pt x="1051560" y="937434"/>
                    <a:pt x="977138" y="937434"/>
                  </a:cubicBezTo>
                  <a:cubicBezTo>
                    <a:pt x="902546" y="937434"/>
                    <a:pt x="841867" y="998113"/>
                    <a:pt x="841867" y="1072705"/>
                  </a:cubicBezTo>
                  <a:cubicBezTo>
                    <a:pt x="841867" y="1147297"/>
                    <a:pt x="902546" y="1207976"/>
                    <a:pt x="977138" y="1207976"/>
                  </a:cubicBezTo>
                  <a:cubicBezTo>
                    <a:pt x="1051276" y="1207976"/>
                    <a:pt x="1111655" y="1148043"/>
                    <a:pt x="1112401" y="1074092"/>
                  </a:cubicBezTo>
                  <a:close/>
                  <a:moveTo>
                    <a:pt x="816701" y="125055"/>
                  </a:moveTo>
                  <a:lnTo>
                    <a:pt x="566996" y="125055"/>
                  </a:lnTo>
                  <a:cubicBezTo>
                    <a:pt x="561694" y="125055"/>
                    <a:pt x="556707" y="122461"/>
                    <a:pt x="553683" y="118099"/>
                  </a:cubicBezTo>
                  <a:lnTo>
                    <a:pt x="494083" y="32415"/>
                  </a:lnTo>
                  <a:lnTo>
                    <a:pt x="217549" y="32415"/>
                  </a:lnTo>
                  <a:lnTo>
                    <a:pt x="135944" y="197344"/>
                  </a:lnTo>
                  <a:lnTo>
                    <a:pt x="1247745" y="197344"/>
                  </a:lnTo>
                  <a:lnTo>
                    <a:pt x="1166140" y="32423"/>
                  </a:lnTo>
                  <a:lnTo>
                    <a:pt x="889606" y="32423"/>
                  </a:lnTo>
                  <a:lnTo>
                    <a:pt x="829998" y="118099"/>
                  </a:lnTo>
                  <a:cubicBezTo>
                    <a:pt x="826982" y="122461"/>
                    <a:pt x="822020" y="125063"/>
                    <a:pt x="816701" y="125063"/>
                  </a:cubicBezTo>
                  <a:close/>
                  <a:moveTo>
                    <a:pt x="533584" y="32415"/>
                  </a:moveTo>
                  <a:lnTo>
                    <a:pt x="575469" y="92624"/>
                  </a:lnTo>
                  <a:lnTo>
                    <a:pt x="808236" y="92624"/>
                  </a:lnTo>
                  <a:lnTo>
                    <a:pt x="850129" y="32415"/>
                  </a:lnTo>
                  <a:close/>
                  <a:moveTo>
                    <a:pt x="41990" y="229768"/>
                  </a:moveTo>
                  <a:cubicBezTo>
                    <a:pt x="36810" y="229768"/>
                    <a:pt x="32431" y="234146"/>
                    <a:pt x="32431" y="239327"/>
                  </a:cubicBezTo>
                  <a:lnTo>
                    <a:pt x="32431" y="312629"/>
                  </a:lnTo>
                  <a:cubicBezTo>
                    <a:pt x="32431" y="317810"/>
                    <a:pt x="36810" y="322189"/>
                    <a:pt x="41990" y="322189"/>
                  </a:cubicBezTo>
                  <a:lnTo>
                    <a:pt x="1341715" y="322189"/>
                  </a:lnTo>
                  <a:cubicBezTo>
                    <a:pt x="1346896" y="322189"/>
                    <a:pt x="1351274" y="317810"/>
                    <a:pt x="1351274" y="312629"/>
                  </a:cubicBezTo>
                  <a:lnTo>
                    <a:pt x="1351274" y="239327"/>
                  </a:lnTo>
                  <a:cubicBezTo>
                    <a:pt x="1351274" y="234146"/>
                    <a:pt x="1346896" y="229768"/>
                    <a:pt x="1341715" y="229768"/>
                  </a:cubicBezTo>
                  <a:lnTo>
                    <a:pt x="41990" y="229768"/>
                  </a:lnTo>
                  <a:close/>
                </a:path>
              </a:pathLst>
            </a:custGeom>
            <a:solidFill>
              <a:schemeClr val="accent2"/>
            </a:solidFill>
            <a:ln w="0" cap="flat">
              <a:solidFill>
                <a:schemeClr val="accent2"/>
              </a:solidFill>
              <a:prstDash val="solid"/>
              <a:miter/>
            </a:ln>
          </p:spPr>
          <p:txBody>
            <a:bodyPr rtlCol="0" anchor="ctr"/>
            <a:lstStyle/>
            <a:p>
              <a:endParaRPr lang="ru-RU"/>
            </a:p>
          </p:txBody>
        </p:sp>
      </p:grpSp>
      <p:sp>
        <p:nvSpPr>
          <p:cNvPr id="12" name="Овал 11">
            <a:extLst>
              <a:ext uri="{FF2B5EF4-FFF2-40B4-BE49-F238E27FC236}">
                <a16:creationId xmlns:a16="http://schemas.microsoft.com/office/drawing/2014/main" id="{4553340A-04AF-A040-BE30-463E94DFE4D3}"/>
              </a:ext>
            </a:extLst>
          </p:cNvPr>
          <p:cNvSpPr>
            <a:spLocks noChangeAspect="1"/>
          </p:cNvSpPr>
          <p:nvPr/>
        </p:nvSpPr>
        <p:spPr>
          <a:xfrm>
            <a:off x="13216817" y="368300"/>
            <a:ext cx="3625702" cy="362570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a:extLst>
              <a:ext uri="{FF2B5EF4-FFF2-40B4-BE49-F238E27FC236}">
                <a16:creationId xmlns:a16="http://schemas.microsoft.com/office/drawing/2014/main" id="{85DBC79F-9736-4DC2-1286-1A26A80CF228}"/>
              </a:ext>
            </a:extLst>
          </p:cNvPr>
          <p:cNvSpPr>
            <a:spLocks noChangeAspect="1"/>
          </p:cNvSpPr>
          <p:nvPr/>
        </p:nvSpPr>
        <p:spPr>
          <a:xfrm>
            <a:off x="13216817" y="3116411"/>
            <a:ext cx="3625702" cy="362570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a:extLst>
              <a:ext uri="{FF2B5EF4-FFF2-40B4-BE49-F238E27FC236}">
                <a16:creationId xmlns:a16="http://schemas.microsoft.com/office/drawing/2014/main" id="{9C59AEB3-92D6-AA2B-4692-D177DA51805D}"/>
              </a:ext>
            </a:extLst>
          </p:cNvPr>
          <p:cNvSpPr>
            <a:spLocks noChangeAspect="1"/>
          </p:cNvSpPr>
          <p:nvPr/>
        </p:nvSpPr>
        <p:spPr>
          <a:xfrm>
            <a:off x="12773112" y="1289907"/>
            <a:ext cx="4513112" cy="4513112"/>
          </a:xfrm>
          <a:prstGeom prst="ellipse">
            <a:avLst/>
          </a:prstGeom>
          <a:solidFill>
            <a:schemeClr val="bg1"/>
          </a:solidFill>
          <a:ln w="25400">
            <a:gradFill>
              <a:gsLst>
                <a:gs pos="0">
                  <a:schemeClr val="accent1">
                    <a:lumMod val="5000"/>
                    <a:lumOff val="95000"/>
                  </a:schemeClr>
                </a:gs>
                <a:gs pos="74000">
                  <a:srgbClr val="41CCE8"/>
                </a:gs>
                <a:gs pos="83000">
                  <a:srgbClr val="41CCE8"/>
                </a:gs>
                <a:gs pos="100000">
                  <a:srgbClr val="4CC283"/>
                </a:gs>
              </a:gsLst>
              <a:lin ang="5400000" scaled="1"/>
            </a:gra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Заголовок 1">
            <a:extLst>
              <a:ext uri="{FF2B5EF4-FFF2-40B4-BE49-F238E27FC236}">
                <a16:creationId xmlns:a16="http://schemas.microsoft.com/office/drawing/2014/main" id="{89C35F85-CCA3-0061-E59B-682F0D960D0F}"/>
              </a:ext>
            </a:extLst>
          </p:cNvPr>
          <p:cNvSpPr txBox="1">
            <a:spLocks/>
          </p:cNvSpPr>
          <p:nvPr/>
        </p:nvSpPr>
        <p:spPr>
          <a:xfrm>
            <a:off x="12949408" y="1298448"/>
            <a:ext cx="4160521" cy="449884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lnSpc>
                <a:spcPct val="150000"/>
              </a:lnSpc>
            </a:pPr>
            <a:r>
              <a:rPr lang="ru-RU" sz="1600" dirty="0">
                <a:latin typeface="+mn-lt"/>
              </a:rPr>
              <a:t>Заглубленные мусорные контейнеры изготавливаются по принципу «мешок в стакане». Основной принцип этого метода заключается в вертикальном расположении контейнера, который на 60% находится под землей. </a:t>
            </a:r>
          </a:p>
        </p:txBody>
      </p:sp>
    </p:spTree>
    <p:extLst>
      <p:ext uri="{BB962C8B-B14F-4D97-AF65-F5344CB8AC3E}">
        <p14:creationId xmlns:p14="http://schemas.microsoft.com/office/powerpoint/2010/main" val="34420682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FD9A3-855F-F923-3A79-11AC96858CAE}"/>
            </a:ext>
          </a:extLst>
        </p:cNvPr>
        <p:cNvGrpSpPr/>
        <p:nvPr/>
      </p:nvGrpSpPr>
      <p:grpSpPr>
        <a:xfrm>
          <a:off x="0" y="0"/>
          <a:ext cx="0" cy="0"/>
          <a:chOff x="0" y="0"/>
          <a:chExt cx="0" cy="0"/>
        </a:xfrm>
      </p:grpSpPr>
      <p:pic>
        <p:nvPicPr>
          <p:cNvPr id="6" name="Мультимедиа1 (1)">
            <a:hlinkClick r:id="" action="ppaction://media"/>
            <a:extLst>
              <a:ext uri="{FF2B5EF4-FFF2-40B4-BE49-F238E27FC236}">
                <a16:creationId xmlns:a16="http://schemas.microsoft.com/office/drawing/2014/main" id="{050CCA35-95DB-41BC-06A1-48C2C1F36B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181" y="1725451"/>
            <a:ext cx="7238836" cy="4071846"/>
          </a:xfrm>
          <a:prstGeom prst="rect">
            <a:avLst/>
          </a:prstGeom>
        </p:spPr>
      </p:pic>
      <p:sp>
        <p:nvSpPr>
          <p:cNvPr id="3" name="Овал 2">
            <a:extLst>
              <a:ext uri="{FF2B5EF4-FFF2-40B4-BE49-F238E27FC236}">
                <a16:creationId xmlns:a16="http://schemas.microsoft.com/office/drawing/2014/main" id="{E01B1B32-9BBD-26AD-1F7C-D34FD2ECB348}"/>
              </a:ext>
            </a:extLst>
          </p:cNvPr>
          <p:cNvSpPr>
            <a:spLocks noChangeAspect="1"/>
          </p:cNvSpPr>
          <p:nvPr/>
        </p:nvSpPr>
        <p:spPr>
          <a:xfrm>
            <a:off x="7324017" y="368300"/>
            <a:ext cx="3625702" cy="362570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Заголовок 1">
            <a:extLst>
              <a:ext uri="{FF2B5EF4-FFF2-40B4-BE49-F238E27FC236}">
                <a16:creationId xmlns:a16="http://schemas.microsoft.com/office/drawing/2014/main" id="{5ACB8C09-C986-A95E-9CDA-159E67BDEDEE}"/>
              </a:ext>
            </a:extLst>
          </p:cNvPr>
          <p:cNvSpPr txBox="1">
            <a:spLocks/>
          </p:cNvSpPr>
          <p:nvPr/>
        </p:nvSpPr>
        <p:spPr>
          <a:xfrm>
            <a:off x="407988" y="387772"/>
            <a:ext cx="5688012" cy="101932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latin typeface="+mj-lt"/>
              </a:rPr>
              <a:t>Опыт применения системы подземного сбора мусора </a:t>
            </a:r>
          </a:p>
          <a:p>
            <a:r>
              <a:rPr lang="ru-RU" sz="2200" b="1" dirty="0">
                <a:latin typeface="+mj-lt"/>
              </a:rPr>
              <a:t>в жилых комплексах ГК «ИНСТЕП»</a:t>
            </a:r>
          </a:p>
        </p:txBody>
      </p:sp>
      <p:sp>
        <p:nvSpPr>
          <p:cNvPr id="5" name="Овал 4">
            <a:extLst>
              <a:ext uri="{FF2B5EF4-FFF2-40B4-BE49-F238E27FC236}">
                <a16:creationId xmlns:a16="http://schemas.microsoft.com/office/drawing/2014/main" id="{5E7D11CE-40D7-D17C-61C0-B98DD65B1B2E}"/>
              </a:ext>
            </a:extLst>
          </p:cNvPr>
          <p:cNvSpPr>
            <a:spLocks noChangeAspect="1"/>
          </p:cNvSpPr>
          <p:nvPr/>
        </p:nvSpPr>
        <p:spPr>
          <a:xfrm>
            <a:off x="7324017" y="3116411"/>
            <a:ext cx="3625702" cy="362570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6C11AC8E-2951-AAA5-B9C6-8A236F67B5EC}"/>
              </a:ext>
            </a:extLst>
          </p:cNvPr>
          <p:cNvSpPr>
            <a:spLocks noChangeAspect="1"/>
          </p:cNvSpPr>
          <p:nvPr/>
        </p:nvSpPr>
        <p:spPr>
          <a:xfrm>
            <a:off x="6880312" y="1289907"/>
            <a:ext cx="4513112" cy="4513112"/>
          </a:xfrm>
          <a:prstGeom prst="ellipse">
            <a:avLst/>
          </a:prstGeom>
          <a:solidFill>
            <a:schemeClr val="bg1"/>
          </a:solidFill>
          <a:ln w="25400">
            <a:gradFill>
              <a:gsLst>
                <a:gs pos="0">
                  <a:schemeClr val="accent1">
                    <a:lumMod val="5000"/>
                    <a:lumOff val="95000"/>
                  </a:schemeClr>
                </a:gs>
                <a:gs pos="74000">
                  <a:srgbClr val="41CCE8"/>
                </a:gs>
                <a:gs pos="83000">
                  <a:srgbClr val="41CCE8"/>
                </a:gs>
                <a:gs pos="100000">
                  <a:srgbClr val="4CC283"/>
                </a:gs>
              </a:gsLst>
              <a:lin ang="5400000" scaled="1"/>
            </a:gra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Заголовок 1">
            <a:extLst>
              <a:ext uri="{FF2B5EF4-FFF2-40B4-BE49-F238E27FC236}">
                <a16:creationId xmlns:a16="http://schemas.microsoft.com/office/drawing/2014/main" id="{A2479F32-CBB2-3357-BEBB-D07B59965CB2}"/>
              </a:ext>
            </a:extLst>
          </p:cNvPr>
          <p:cNvSpPr txBox="1">
            <a:spLocks/>
          </p:cNvSpPr>
          <p:nvPr/>
        </p:nvSpPr>
        <p:spPr>
          <a:xfrm>
            <a:off x="7056608" y="1298448"/>
            <a:ext cx="4160521" cy="449884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lnSpc>
                <a:spcPct val="150000"/>
              </a:lnSpc>
            </a:pPr>
            <a:r>
              <a:rPr lang="ru-RU" sz="1600" dirty="0">
                <a:latin typeface="+mn-lt"/>
              </a:rPr>
              <a:t>Заглубленные мусорные контейнеры изготавливаются по принципу «мешок в стакане». Основной принцип этого метода заключается в вертикальном расположении контейнера, который на 60% находится под землей. </a:t>
            </a:r>
          </a:p>
        </p:txBody>
      </p:sp>
    </p:spTree>
    <p:extLst>
      <p:ext uri="{BB962C8B-B14F-4D97-AF65-F5344CB8AC3E}">
        <p14:creationId xmlns:p14="http://schemas.microsoft.com/office/powerpoint/2010/main" val="11281623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EAE96-008E-8979-72FF-68848D34A484}"/>
            </a:ext>
          </a:extLst>
        </p:cNvPr>
        <p:cNvGrpSpPr/>
        <p:nvPr/>
      </p:nvGrpSpPr>
      <p:grpSpPr>
        <a:xfrm>
          <a:off x="0" y="0"/>
          <a:ext cx="0" cy="0"/>
          <a:chOff x="0" y="0"/>
          <a:chExt cx="0" cy="0"/>
        </a:xfrm>
      </p:grpSpPr>
      <p:sp>
        <p:nvSpPr>
          <p:cNvPr id="70" name="Овал 69">
            <a:extLst>
              <a:ext uri="{FF2B5EF4-FFF2-40B4-BE49-F238E27FC236}">
                <a16:creationId xmlns:a16="http://schemas.microsoft.com/office/drawing/2014/main" id="{8D33D423-2278-62E6-0794-EE1B16F74959}"/>
              </a:ext>
            </a:extLst>
          </p:cNvPr>
          <p:cNvSpPr>
            <a:spLocks noChangeAspect="1"/>
          </p:cNvSpPr>
          <p:nvPr/>
        </p:nvSpPr>
        <p:spPr>
          <a:xfrm>
            <a:off x="3396000" y="729000"/>
            <a:ext cx="5400000" cy="5400000"/>
          </a:xfrm>
          <a:prstGeom prst="ellipse">
            <a:avLst/>
          </a:prstGeom>
          <a:noFill/>
          <a:ln w="76200">
            <a:gradFill>
              <a:gsLst>
                <a:gs pos="0">
                  <a:schemeClr val="accent1">
                    <a:lumMod val="5000"/>
                    <a:lumOff val="95000"/>
                  </a:schemeClr>
                </a:gs>
                <a:gs pos="74000">
                  <a:srgbClr val="41CCE8"/>
                </a:gs>
                <a:gs pos="83000">
                  <a:srgbClr val="4CC283"/>
                </a:gs>
                <a:gs pos="100000">
                  <a:srgbClr val="4CC283"/>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Заголовок 1">
            <a:extLst>
              <a:ext uri="{FF2B5EF4-FFF2-40B4-BE49-F238E27FC236}">
                <a16:creationId xmlns:a16="http://schemas.microsoft.com/office/drawing/2014/main" id="{5430B8C9-290A-BA14-C850-1C50229015CD}"/>
              </a:ext>
            </a:extLst>
          </p:cNvPr>
          <p:cNvSpPr txBox="1">
            <a:spLocks/>
          </p:cNvSpPr>
          <p:nvPr/>
        </p:nvSpPr>
        <p:spPr>
          <a:xfrm>
            <a:off x="407988" y="387772"/>
            <a:ext cx="5688012" cy="101932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latin typeface="+mj-lt"/>
              </a:rPr>
              <a:t>Опыт применения системы подземного сбора мусора </a:t>
            </a:r>
          </a:p>
          <a:p>
            <a:r>
              <a:rPr lang="ru-RU" sz="2200" b="1" dirty="0">
                <a:latin typeface="+mj-lt"/>
              </a:rPr>
              <a:t>в жилых комплексах ГК «ИНСТЕП»</a:t>
            </a:r>
          </a:p>
        </p:txBody>
      </p:sp>
      <p:sp>
        <p:nvSpPr>
          <p:cNvPr id="4" name="Овал 3">
            <a:extLst>
              <a:ext uri="{FF2B5EF4-FFF2-40B4-BE49-F238E27FC236}">
                <a16:creationId xmlns:a16="http://schemas.microsoft.com/office/drawing/2014/main" id="{CDB1220D-F451-D65D-35C9-F3B1393C44FC}"/>
              </a:ext>
            </a:extLst>
          </p:cNvPr>
          <p:cNvSpPr>
            <a:spLocks noChangeAspect="1"/>
          </p:cNvSpPr>
          <p:nvPr/>
        </p:nvSpPr>
        <p:spPr>
          <a:xfrm>
            <a:off x="4296000" y="1629000"/>
            <a:ext cx="3600000" cy="3600000"/>
          </a:xfrm>
          <a:prstGeom prst="ellipse">
            <a:avLst/>
          </a:prstGeom>
          <a:gradFill>
            <a:gsLst>
              <a:gs pos="0">
                <a:srgbClr val="A9D13C"/>
              </a:gs>
              <a:gs pos="50000">
                <a:srgbClr val="92D999"/>
              </a:gs>
              <a:gs pos="100000">
                <a:srgbClr val="7BE2F7"/>
              </a:gs>
            </a:gsLst>
            <a:lin ang="13500022"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77" name="Группа 76">
            <a:extLst>
              <a:ext uri="{FF2B5EF4-FFF2-40B4-BE49-F238E27FC236}">
                <a16:creationId xmlns:a16="http://schemas.microsoft.com/office/drawing/2014/main" id="{EE83F278-6132-AF76-FF3F-9008146C827D}"/>
              </a:ext>
            </a:extLst>
          </p:cNvPr>
          <p:cNvGrpSpPr/>
          <p:nvPr/>
        </p:nvGrpSpPr>
        <p:grpSpPr>
          <a:xfrm>
            <a:off x="814749" y="3915810"/>
            <a:ext cx="3066011" cy="720000"/>
            <a:chOff x="901839" y="4029026"/>
            <a:chExt cx="3066011" cy="720000"/>
          </a:xfrm>
        </p:grpSpPr>
        <p:sp>
          <p:nvSpPr>
            <p:cNvPr id="2" name="Заголовок 1">
              <a:extLst>
                <a:ext uri="{FF2B5EF4-FFF2-40B4-BE49-F238E27FC236}">
                  <a16:creationId xmlns:a16="http://schemas.microsoft.com/office/drawing/2014/main" id="{C84EEA09-0103-4C09-7918-EB00A5A50A61}"/>
                </a:ext>
              </a:extLst>
            </p:cNvPr>
            <p:cNvSpPr txBox="1">
              <a:spLocks/>
            </p:cNvSpPr>
            <p:nvPr/>
          </p:nvSpPr>
          <p:spPr>
            <a:xfrm>
              <a:off x="901839" y="4209026"/>
              <a:ext cx="2340000" cy="36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r">
                <a:lnSpc>
                  <a:spcPct val="100000"/>
                </a:lnSpc>
              </a:pPr>
              <a:r>
                <a:rPr lang="ru-RU" sz="1400" dirty="0">
                  <a:latin typeface="+mn-lt"/>
                </a:rPr>
                <a:t>Водонепроницаемый</a:t>
              </a:r>
            </a:p>
          </p:txBody>
        </p:sp>
        <p:grpSp>
          <p:nvGrpSpPr>
            <p:cNvPr id="20" name="Группа 19">
              <a:extLst>
                <a:ext uri="{FF2B5EF4-FFF2-40B4-BE49-F238E27FC236}">
                  <a16:creationId xmlns:a16="http://schemas.microsoft.com/office/drawing/2014/main" id="{C2D5EF2C-5C25-CFDD-2550-51098E65F683}"/>
                </a:ext>
              </a:extLst>
            </p:cNvPr>
            <p:cNvGrpSpPr/>
            <p:nvPr/>
          </p:nvGrpSpPr>
          <p:grpSpPr>
            <a:xfrm>
              <a:off x="3247850" y="4029026"/>
              <a:ext cx="720000" cy="720000"/>
              <a:chOff x="2046599" y="4582790"/>
              <a:chExt cx="720000" cy="720000"/>
            </a:xfrm>
          </p:grpSpPr>
          <p:sp>
            <p:nvSpPr>
              <p:cNvPr id="17" name="Прямоугольник: скругленные углы 16">
                <a:extLst>
                  <a:ext uri="{FF2B5EF4-FFF2-40B4-BE49-F238E27FC236}">
                    <a16:creationId xmlns:a16="http://schemas.microsoft.com/office/drawing/2014/main" id="{2FE991C9-0DF3-6131-CE36-01A87E627E16}"/>
                  </a:ext>
                </a:extLst>
              </p:cNvPr>
              <p:cNvSpPr>
                <a:spLocks noChangeAspect="1"/>
              </p:cNvSpPr>
              <p:nvPr/>
            </p:nvSpPr>
            <p:spPr>
              <a:xfrm>
                <a:off x="2046599" y="4582790"/>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19" name="Рисунок 13">
                <a:extLst>
                  <a:ext uri="{FF2B5EF4-FFF2-40B4-BE49-F238E27FC236}">
                    <a16:creationId xmlns:a16="http://schemas.microsoft.com/office/drawing/2014/main" id="{063FCA00-EAD4-6664-CFC5-D10CDCC847FF}"/>
                  </a:ext>
                </a:extLst>
              </p:cNvPr>
              <p:cNvSpPr>
                <a:spLocks noChangeAspect="1"/>
              </p:cNvSpPr>
              <p:nvPr/>
            </p:nvSpPr>
            <p:spPr>
              <a:xfrm>
                <a:off x="2136599" y="4673250"/>
                <a:ext cx="540000" cy="539080"/>
              </a:xfrm>
              <a:custGeom>
                <a:avLst/>
                <a:gdLst>
                  <a:gd name="connsiteX0" fmla="*/ 729558 w 909637"/>
                  <a:gd name="connsiteY0" fmla="*/ 353022 h 908091"/>
                  <a:gd name="connsiteX1" fmla="*/ 816235 w 909637"/>
                  <a:gd name="connsiteY1" fmla="*/ 353022 h 908091"/>
                  <a:gd name="connsiteX2" fmla="*/ 832904 w 909637"/>
                  <a:gd name="connsiteY2" fmla="*/ 369691 h 908091"/>
                  <a:gd name="connsiteX3" fmla="*/ 832904 w 909637"/>
                  <a:gd name="connsiteY3" fmla="*/ 456369 h 908091"/>
                  <a:gd name="connsiteX4" fmla="*/ 816235 w 909637"/>
                  <a:gd name="connsiteY4" fmla="*/ 473037 h 908091"/>
                  <a:gd name="connsiteX5" fmla="*/ 799567 w 909637"/>
                  <a:gd name="connsiteY5" fmla="*/ 456369 h 908091"/>
                  <a:gd name="connsiteX6" fmla="*/ 799567 w 909637"/>
                  <a:gd name="connsiteY6" fmla="*/ 409934 h 908091"/>
                  <a:gd name="connsiteX7" fmla="*/ 542077 w 909637"/>
                  <a:gd name="connsiteY7" fmla="*/ 667462 h 908091"/>
                  <a:gd name="connsiteX8" fmla="*/ 518508 w 909637"/>
                  <a:gd name="connsiteY8" fmla="*/ 667876 h 908091"/>
                  <a:gd name="connsiteX9" fmla="*/ 518093 w 909637"/>
                  <a:gd name="connsiteY9" fmla="*/ 644307 h 908091"/>
                  <a:gd name="connsiteX10" fmla="*/ 518503 w 909637"/>
                  <a:gd name="connsiteY10" fmla="*/ 643897 h 908091"/>
                  <a:gd name="connsiteX11" fmla="*/ 776040 w 909637"/>
                  <a:gd name="connsiteY11" fmla="*/ 386360 h 908091"/>
                  <a:gd name="connsiteX12" fmla="*/ 729558 w 909637"/>
                  <a:gd name="connsiteY12" fmla="*/ 386360 h 908091"/>
                  <a:gd name="connsiteX13" fmla="*/ 712889 w 909637"/>
                  <a:gd name="connsiteY13" fmla="*/ 369691 h 908091"/>
                  <a:gd name="connsiteX14" fmla="*/ 729558 w 909637"/>
                  <a:gd name="connsiteY14" fmla="*/ 353022 h 908091"/>
                  <a:gd name="connsiteX15" fmla="*/ 720033 w 909637"/>
                  <a:gd name="connsiteY15" fmla="*/ 807051 h 908091"/>
                  <a:gd name="connsiteX16" fmla="*/ 736702 w 909637"/>
                  <a:gd name="connsiteY16" fmla="*/ 790382 h 908091"/>
                  <a:gd name="connsiteX17" fmla="*/ 720033 w 909637"/>
                  <a:gd name="connsiteY17" fmla="*/ 773713 h 908091"/>
                  <a:gd name="connsiteX18" fmla="*/ 709613 w 909637"/>
                  <a:gd name="connsiteY18" fmla="*/ 773713 h 908091"/>
                  <a:gd name="connsiteX19" fmla="*/ 692944 w 909637"/>
                  <a:gd name="connsiteY19" fmla="*/ 790382 h 908091"/>
                  <a:gd name="connsiteX20" fmla="*/ 709613 w 909637"/>
                  <a:gd name="connsiteY20" fmla="*/ 807051 h 908091"/>
                  <a:gd name="connsiteX21" fmla="*/ 892969 w 909637"/>
                  <a:gd name="connsiteY21" fmla="*/ 714487 h 908091"/>
                  <a:gd name="connsiteX22" fmla="*/ 461724 w 909637"/>
                  <a:gd name="connsiteY22" fmla="*/ 714487 h 908091"/>
                  <a:gd name="connsiteX23" fmla="*/ 105146 w 909637"/>
                  <a:gd name="connsiteY23" fmla="*/ 357909 h 908091"/>
                  <a:gd name="connsiteX24" fmla="*/ 81586 w 909637"/>
                  <a:gd name="connsiteY24" fmla="*/ 358680 h 908091"/>
                  <a:gd name="connsiteX25" fmla="*/ 81572 w 909637"/>
                  <a:gd name="connsiteY25" fmla="*/ 381454 h 908091"/>
                  <a:gd name="connsiteX26" fmla="*/ 414576 w 909637"/>
                  <a:gd name="connsiteY26" fmla="*/ 714487 h 908091"/>
                  <a:gd name="connsiteX27" fmla="*/ 16669 w 909637"/>
                  <a:gd name="connsiteY27" fmla="*/ 714487 h 908091"/>
                  <a:gd name="connsiteX28" fmla="*/ 0 w 909637"/>
                  <a:gd name="connsiteY28" fmla="*/ 731155 h 908091"/>
                  <a:gd name="connsiteX29" fmla="*/ 0 w 909637"/>
                  <a:gd name="connsiteY29" fmla="*/ 790382 h 908091"/>
                  <a:gd name="connsiteX30" fmla="*/ 16669 w 909637"/>
                  <a:gd name="connsiteY30" fmla="*/ 807051 h 908091"/>
                  <a:gd name="connsiteX31" fmla="*/ 648491 w 909637"/>
                  <a:gd name="connsiteY31" fmla="*/ 807051 h 908091"/>
                  <a:gd name="connsiteX32" fmla="*/ 665159 w 909637"/>
                  <a:gd name="connsiteY32" fmla="*/ 790382 h 908091"/>
                  <a:gd name="connsiteX33" fmla="*/ 648491 w 909637"/>
                  <a:gd name="connsiteY33" fmla="*/ 773713 h 908091"/>
                  <a:gd name="connsiteX34" fmla="*/ 33338 w 909637"/>
                  <a:gd name="connsiteY34" fmla="*/ 773713 h 908091"/>
                  <a:gd name="connsiteX35" fmla="*/ 33338 w 909637"/>
                  <a:gd name="connsiteY35" fmla="*/ 747824 h 908091"/>
                  <a:gd name="connsiteX36" fmla="*/ 876300 w 909637"/>
                  <a:gd name="connsiteY36" fmla="*/ 747824 h 908091"/>
                  <a:gd name="connsiteX37" fmla="*/ 876300 w 909637"/>
                  <a:gd name="connsiteY37" fmla="*/ 773713 h 908091"/>
                  <a:gd name="connsiteX38" fmla="*/ 785022 w 909637"/>
                  <a:gd name="connsiteY38" fmla="*/ 773713 h 908091"/>
                  <a:gd name="connsiteX39" fmla="*/ 768353 w 909637"/>
                  <a:gd name="connsiteY39" fmla="*/ 790382 h 908091"/>
                  <a:gd name="connsiteX40" fmla="*/ 785022 w 909637"/>
                  <a:gd name="connsiteY40" fmla="*/ 807051 h 908091"/>
                  <a:gd name="connsiteX41" fmla="*/ 892969 w 909637"/>
                  <a:gd name="connsiteY41" fmla="*/ 807051 h 908091"/>
                  <a:gd name="connsiteX42" fmla="*/ 909638 w 909637"/>
                  <a:gd name="connsiteY42" fmla="*/ 790382 h 908091"/>
                  <a:gd name="connsiteX43" fmla="*/ 909638 w 909637"/>
                  <a:gd name="connsiteY43" fmla="*/ 731155 h 908091"/>
                  <a:gd name="connsiteX44" fmla="*/ 892969 w 909637"/>
                  <a:gd name="connsiteY44" fmla="*/ 714487 h 908091"/>
                  <a:gd name="connsiteX45" fmla="*/ 892969 w 909637"/>
                  <a:gd name="connsiteY45" fmla="*/ 874754 h 908091"/>
                  <a:gd name="connsiteX46" fmla="*/ 16669 w 909637"/>
                  <a:gd name="connsiteY46" fmla="*/ 874754 h 908091"/>
                  <a:gd name="connsiteX47" fmla="*/ 0 w 909637"/>
                  <a:gd name="connsiteY47" fmla="*/ 891423 h 908091"/>
                  <a:gd name="connsiteX48" fmla="*/ 16669 w 909637"/>
                  <a:gd name="connsiteY48" fmla="*/ 908092 h 908091"/>
                  <a:gd name="connsiteX49" fmla="*/ 892969 w 909637"/>
                  <a:gd name="connsiteY49" fmla="*/ 908092 h 908091"/>
                  <a:gd name="connsiteX50" fmla="*/ 909638 w 909637"/>
                  <a:gd name="connsiteY50" fmla="*/ 891423 h 908091"/>
                  <a:gd name="connsiteX51" fmla="*/ 892969 w 909637"/>
                  <a:gd name="connsiteY51" fmla="*/ 874754 h 908091"/>
                  <a:gd name="connsiteX52" fmla="*/ 362664 w 909637"/>
                  <a:gd name="connsiteY52" fmla="*/ 380559 h 908091"/>
                  <a:gd name="connsiteX53" fmla="*/ 360293 w 909637"/>
                  <a:gd name="connsiteY53" fmla="*/ 404010 h 908091"/>
                  <a:gd name="connsiteX54" fmla="*/ 365798 w 909637"/>
                  <a:gd name="connsiteY54" fmla="*/ 410296 h 908091"/>
                  <a:gd name="connsiteX55" fmla="*/ 389337 w 909637"/>
                  <a:gd name="connsiteY55" fmla="*/ 411563 h 908091"/>
                  <a:gd name="connsiteX56" fmla="*/ 390604 w 909637"/>
                  <a:gd name="connsiteY56" fmla="*/ 388024 h 908091"/>
                  <a:gd name="connsiteX57" fmla="*/ 390125 w 909637"/>
                  <a:gd name="connsiteY57" fmla="*/ 387512 h 908091"/>
                  <a:gd name="connsiteX58" fmla="*/ 386124 w 909637"/>
                  <a:gd name="connsiteY58" fmla="*/ 382931 h 908091"/>
                  <a:gd name="connsiteX59" fmla="*/ 362671 w 909637"/>
                  <a:gd name="connsiteY59" fmla="*/ 380553 h 908091"/>
                  <a:gd name="connsiteX60" fmla="*/ 362664 w 909637"/>
                  <a:gd name="connsiteY60" fmla="*/ 380559 h 908091"/>
                  <a:gd name="connsiteX61" fmla="*/ 349444 w 909637"/>
                  <a:gd name="connsiteY61" fmla="*/ 343478 h 908091"/>
                  <a:gd name="connsiteX62" fmla="*/ 366112 w 909637"/>
                  <a:gd name="connsiteY62" fmla="*/ 326829 h 908091"/>
                  <a:gd name="connsiteX63" fmla="*/ 366112 w 909637"/>
                  <a:gd name="connsiteY63" fmla="*/ 326810 h 908091"/>
                  <a:gd name="connsiteX64" fmla="*/ 454819 w 909637"/>
                  <a:gd name="connsiteY64" fmla="*/ 160246 h 908091"/>
                  <a:gd name="connsiteX65" fmla="*/ 543516 w 909637"/>
                  <a:gd name="connsiteY65" fmla="*/ 326810 h 908091"/>
                  <a:gd name="connsiteX66" fmla="*/ 454819 w 909637"/>
                  <a:gd name="connsiteY66" fmla="*/ 415516 h 908091"/>
                  <a:gd name="connsiteX67" fmla="*/ 437293 w 909637"/>
                  <a:gd name="connsiteY67" fmla="*/ 413792 h 908091"/>
                  <a:gd name="connsiteX68" fmla="*/ 417468 w 909637"/>
                  <a:gd name="connsiteY68" fmla="*/ 426547 h 908091"/>
                  <a:gd name="connsiteX69" fmla="*/ 430223 w 909637"/>
                  <a:gd name="connsiteY69" fmla="*/ 446371 h 908091"/>
                  <a:gd name="connsiteX70" fmla="*/ 430778 w 909637"/>
                  <a:gd name="connsiteY70" fmla="*/ 446482 h 908091"/>
                  <a:gd name="connsiteX71" fmla="*/ 574480 w 909637"/>
                  <a:gd name="connsiteY71" fmla="*/ 350690 h 908091"/>
                  <a:gd name="connsiteX72" fmla="*/ 576853 w 909637"/>
                  <a:gd name="connsiteY72" fmla="*/ 326810 h 908091"/>
                  <a:gd name="connsiteX73" fmla="*/ 468001 w 909637"/>
                  <a:gd name="connsiteY73" fmla="*/ 122260 h 908091"/>
                  <a:gd name="connsiteX74" fmla="*/ 443664 w 909637"/>
                  <a:gd name="connsiteY74" fmla="*/ 120232 h 908091"/>
                  <a:gd name="connsiteX75" fmla="*/ 441636 w 909637"/>
                  <a:gd name="connsiteY75" fmla="*/ 122260 h 908091"/>
                  <a:gd name="connsiteX76" fmla="*/ 332775 w 909637"/>
                  <a:gd name="connsiteY76" fmla="*/ 326810 h 908091"/>
                  <a:gd name="connsiteX77" fmla="*/ 349444 w 909637"/>
                  <a:gd name="connsiteY77" fmla="*/ 343478 h 908091"/>
                  <a:gd name="connsiteX78" fmla="*/ 218665 w 909637"/>
                  <a:gd name="connsiteY78" fmla="*/ 234303 h 908091"/>
                  <a:gd name="connsiteX79" fmla="*/ 305991 w 909637"/>
                  <a:gd name="connsiteY79" fmla="*/ 146978 h 908091"/>
                  <a:gd name="connsiteX80" fmla="*/ 276463 w 909637"/>
                  <a:gd name="connsiteY80" fmla="*/ 71844 h 908091"/>
                  <a:gd name="connsiteX81" fmla="*/ 253766 w 909637"/>
                  <a:gd name="connsiteY81" fmla="*/ 65476 h 908091"/>
                  <a:gd name="connsiteX82" fmla="*/ 247398 w 909637"/>
                  <a:gd name="connsiteY82" fmla="*/ 88173 h 908091"/>
                  <a:gd name="connsiteX83" fmla="*/ 247888 w 909637"/>
                  <a:gd name="connsiteY83" fmla="*/ 88989 h 908091"/>
                  <a:gd name="connsiteX84" fmla="*/ 272653 w 909637"/>
                  <a:gd name="connsiteY84" fmla="*/ 146987 h 908091"/>
                  <a:gd name="connsiteX85" fmla="*/ 218665 w 909637"/>
                  <a:gd name="connsiteY85" fmla="*/ 200975 h 908091"/>
                  <a:gd name="connsiteX86" fmla="*/ 164678 w 909637"/>
                  <a:gd name="connsiteY86" fmla="*/ 146987 h 908091"/>
                  <a:gd name="connsiteX87" fmla="*/ 231848 w 909637"/>
                  <a:gd name="connsiteY87" fmla="*/ 26858 h 908091"/>
                  <a:gd name="connsiteX88" fmla="*/ 228844 w 909637"/>
                  <a:gd name="connsiteY88" fmla="*/ 3477 h 908091"/>
                  <a:gd name="connsiteX89" fmla="*/ 205483 w 909637"/>
                  <a:gd name="connsiteY89" fmla="*/ 6455 h 908091"/>
                  <a:gd name="connsiteX90" fmla="*/ 131340 w 909637"/>
                  <a:gd name="connsiteY90" fmla="*/ 146987 h 908091"/>
                  <a:gd name="connsiteX91" fmla="*/ 218665 w 909637"/>
                  <a:gd name="connsiteY91" fmla="*/ 234303 h 908091"/>
                  <a:gd name="connsiteX92" fmla="*/ 610924 w 909637"/>
                  <a:gd name="connsiteY92" fmla="*/ 169399 h 908091"/>
                  <a:gd name="connsiteX93" fmla="*/ 662645 w 909637"/>
                  <a:gd name="connsiteY93" fmla="*/ 70235 h 908091"/>
                  <a:gd name="connsiteX94" fmla="*/ 686029 w 909637"/>
                  <a:gd name="connsiteY94" fmla="*/ 67253 h 908091"/>
                  <a:gd name="connsiteX95" fmla="*/ 689010 w 909637"/>
                  <a:gd name="connsiteY95" fmla="*/ 70235 h 908091"/>
                  <a:gd name="connsiteX96" fmla="*/ 740731 w 909637"/>
                  <a:gd name="connsiteY96" fmla="*/ 169399 h 908091"/>
                  <a:gd name="connsiteX97" fmla="*/ 675827 w 909637"/>
                  <a:gd name="connsiteY97" fmla="*/ 234303 h 908091"/>
                  <a:gd name="connsiteX98" fmla="*/ 610924 w 909637"/>
                  <a:gd name="connsiteY98" fmla="*/ 169399 h 908091"/>
                  <a:gd name="connsiteX99" fmla="*/ 644262 w 909637"/>
                  <a:gd name="connsiteY99" fmla="*/ 169399 h 908091"/>
                  <a:gd name="connsiteX100" fmla="*/ 675827 w 909637"/>
                  <a:gd name="connsiteY100" fmla="*/ 200965 h 908091"/>
                  <a:gd name="connsiteX101" fmla="*/ 707393 w 909637"/>
                  <a:gd name="connsiteY101" fmla="*/ 169399 h 908091"/>
                  <a:gd name="connsiteX102" fmla="*/ 675837 w 909637"/>
                  <a:gd name="connsiteY102" fmla="*/ 108649 h 908091"/>
                  <a:gd name="connsiteX103" fmla="*/ 644262 w 909637"/>
                  <a:gd name="connsiteY103" fmla="*/ 169399 h 90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09637" h="908091">
                    <a:moveTo>
                      <a:pt x="729558" y="353022"/>
                    </a:moveTo>
                    <a:lnTo>
                      <a:pt x="816235" y="353022"/>
                    </a:lnTo>
                    <a:cubicBezTo>
                      <a:pt x="825441" y="353022"/>
                      <a:pt x="832904" y="360485"/>
                      <a:pt x="832904" y="369691"/>
                    </a:cubicBezTo>
                    <a:lnTo>
                      <a:pt x="832904" y="456369"/>
                    </a:lnTo>
                    <a:cubicBezTo>
                      <a:pt x="832904" y="465575"/>
                      <a:pt x="825441" y="473037"/>
                      <a:pt x="816235" y="473037"/>
                    </a:cubicBezTo>
                    <a:cubicBezTo>
                      <a:pt x="807029" y="473037"/>
                      <a:pt x="799567" y="465575"/>
                      <a:pt x="799567" y="456369"/>
                    </a:cubicBezTo>
                    <a:lnTo>
                      <a:pt x="799567" y="409934"/>
                    </a:lnTo>
                    <a:lnTo>
                      <a:pt x="542077" y="667462"/>
                    </a:lnTo>
                    <a:cubicBezTo>
                      <a:pt x="535683" y="674085"/>
                      <a:pt x="525131" y="674270"/>
                      <a:pt x="518508" y="667876"/>
                    </a:cubicBezTo>
                    <a:cubicBezTo>
                      <a:pt x="511885" y="661482"/>
                      <a:pt x="511699" y="650930"/>
                      <a:pt x="518093" y="644307"/>
                    </a:cubicBezTo>
                    <a:cubicBezTo>
                      <a:pt x="518228" y="644168"/>
                      <a:pt x="518364" y="644031"/>
                      <a:pt x="518503" y="643897"/>
                    </a:cubicBezTo>
                    <a:lnTo>
                      <a:pt x="776040" y="386360"/>
                    </a:lnTo>
                    <a:lnTo>
                      <a:pt x="729558" y="386360"/>
                    </a:lnTo>
                    <a:cubicBezTo>
                      <a:pt x="720352" y="386360"/>
                      <a:pt x="712889" y="378897"/>
                      <a:pt x="712889" y="369691"/>
                    </a:cubicBezTo>
                    <a:cubicBezTo>
                      <a:pt x="712889" y="360485"/>
                      <a:pt x="720352" y="353022"/>
                      <a:pt x="729558" y="353022"/>
                    </a:cubicBezTo>
                    <a:close/>
                    <a:moveTo>
                      <a:pt x="720033" y="807051"/>
                    </a:moveTo>
                    <a:cubicBezTo>
                      <a:pt x="729239" y="807051"/>
                      <a:pt x="736702" y="799588"/>
                      <a:pt x="736702" y="790382"/>
                    </a:cubicBezTo>
                    <a:cubicBezTo>
                      <a:pt x="736702" y="781176"/>
                      <a:pt x="729239" y="773713"/>
                      <a:pt x="720033" y="773713"/>
                    </a:cubicBezTo>
                    <a:lnTo>
                      <a:pt x="709613" y="773713"/>
                    </a:lnTo>
                    <a:cubicBezTo>
                      <a:pt x="700407" y="773713"/>
                      <a:pt x="692944" y="781176"/>
                      <a:pt x="692944" y="790382"/>
                    </a:cubicBezTo>
                    <a:cubicBezTo>
                      <a:pt x="692944" y="799588"/>
                      <a:pt x="700407" y="807051"/>
                      <a:pt x="709613" y="807051"/>
                    </a:cubicBezTo>
                    <a:close/>
                    <a:moveTo>
                      <a:pt x="892969" y="714487"/>
                    </a:moveTo>
                    <a:lnTo>
                      <a:pt x="461724" y="714487"/>
                    </a:lnTo>
                    <a:lnTo>
                      <a:pt x="105146" y="357909"/>
                    </a:lnTo>
                    <a:cubicBezTo>
                      <a:pt x="98428" y="351615"/>
                      <a:pt x="87879" y="351961"/>
                      <a:pt x="81586" y="358680"/>
                    </a:cubicBezTo>
                    <a:cubicBezTo>
                      <a:pt x="75587" y="365084"/>
                      <a:pt x="75581" y="375043"/>
                      <a:pt x="81572" y="381454"/>
                    </a:cubicBezTo>
                    <a:lnTo>
                      <a:pt x="414576" y="714487"/>
                    </a:lnTo>
                    <a:lnTo>
                      <a:pt x="16669" y="714487"/>
                    </a:lnTo>
                    <a:cubicBezTo>
                      <a:pt x="7463" y="714487"/>
                      <a:pt x="0" y="721949"/>
                      <a:pt x="0" y="731155"/>
                    </a:cubicBezTo>
                    <a:lnTo>
                      <a:pt x="0" y="790382"/>
                    </a:lnTo>
                    <a:cubicBezTo>
                      <a:pt x="0" y="799588"/>
                      <a:pt x="7463" y="807051"/>
                      <a:pt x="16669" y="807051"/>
                    </a:cubicBezTo>
                    <a:lnTo>
                      <a:pt x="648491" y="807051"/>
                    </a:lnTo>
                    <a:cubicBezTo>
                      <a:pt x="657697" y="807051"/>
                      <a:pt x="665159" y="799588"/>
                      <a:pt x="665159" y="790382"/>
                    </a:cubicBezTo>
                    <a:cubicBezTo>
                      <a:pt x="665159" y="781176"/>
                      <a:pt x="657697" y="773713"/>
                      <a:pt x="648491" y="773713"/>
                    </a:cubicBezTo>
                    <a:lnTo>
                      <a:pt x="33338" y="773713"/>
                    </a:lnTo>
                    <a:lnTo>
                      <a:pt x="33338" y="747824"/>
                    </a:lnTo>
                    <a:lnTo>
                      <a:pt x="876300" y="747824"/>
                    </a:lnTo>
                    <a:lnTo>
                      <a:pt x="876300" y="773713"/>
                    </a:lnTo>
                    <a:lnTo>
                      <a:pt x="785022" y="773713"/>
                    </a:lnTo>
                    <a:cubicBezTo>
                      <a:pt x="775816" y="773713"/>
                      <a:pt x="768353" y="781176"/>
                      <a:pt x="768353" y="790382"/>
                    </a:cubicBezTo>
                    <a:cubicBezTo>
                      <a:pt x="768353" y="799588"/>
                      <a:pt x="775816" y="807051"/>
                      <a:pt x="785022" y="807051"/>
                    </a:cubicBezTo>
                    <a:lnTo>
                      <a:pt x="892969" y="807051"/>
                    </a:lnTo>
                    <a:cubicBezTo>
                      <a:pt x="902175" y="807051"/>
                      <a:pt x="909638" y="799588"/>
                      <a:pt x="909638" y="790382"/>
                    </a:cubicBezTo>
                    <a:lnTo>
                      <a:pt x="909638" y="731155"/>
                    </a:lnTo>
                    <a:cubicBezTo>
                      <a:pt x="909638" y="721949"/>
                      <a:pt x="902175" y="714487"/>
                      <a:pt x="892969" y="714487"/>
                    </a:cubicBezTo>
                    <a:close/>
                    <a:moveTo>
                      <a:pt x="892969" y="874754"/>
                    </a:moveTo>
                    <a:lnTo>
                      <a:pt x="16669" y="874754"/>
                    </a:lnTo>
                    <a:cubicBezTo>
                      <a:pt x="7463" y="874754"/>
                      <a:pt x="0" y="882217"/>
                      <a:pt x="0" y="891423"/>
                    </a:cubicBezTo>
                    <a:cubicBezTo>
                      <a:pt x="0" y="900629"/>
                      <a:pt x="7463" y="908092"/>
                      <a:pt x="16669" y="908092"/>
                    </a:cubicBezTo>
                    <a:lnTo>
                      <a:pt x="892969" y="908092"/>
                    </a:lnTo>
                    <a:cubicBezTo>
                      <a:pt x="902175" y="908092"/>
                      <a:pt x="909638" y="900629"/>
                      <a:pt x="909638" y="891423"/>
                    </a:cubicBezTo>
                    <a:cubicBezTo>
                      <a:pt x="909638" y="882217"/>
                      <a:pt x="902175" y="874754"/>
                      <a:pt x="892969" y="874754"/>
                    </a:cubicBezTo>
                    <a:close/>
                    <a:moveTo>
                      <a:pt x="362664" y="380559"/>
                    </a:moveTo>
                    <a:cubicBezTo>
                      <a:pt x="355535" y="386380"/>
                      <a:pt x="354473" y="396879"/>
                      <a:pt x="360293" y="404010"/>
                    </a:cubicBezTo>
                    <a:cubicBezTo>
                      <a:pt x="362055" y="406181"/>
                      <a:pt x="363893" y="408258"/>
                      <a:pt x="365798" y="410296"/>
                    </a:cubicBezTo>
                    <a:cubicBezTo>
                      <a:pt x="371948" y="417146"/>
                      <a:pt x="382487" y="417714"/>
                      <a:pt x="389337" y="411563"/>
                    </a:cubicBezTo>
                    <a:cubicBezTo>
                      <a:pt x="396187" y="405413"/>
                      <a:pt x="396755" y="394874"/>
                      <a:pt x="390604" y="388024"/>
                    </a:cubicBezTo>
                    <a:cubicBezTo>
                      <a:pt x="390448" y="387850"/>
                      <a:pt x="390288" y="387680"/>
                      <a:pt x="390125" y="387512"/>
                    </a:cubicBezTo>
                    <a:cubicBezTo>
                      <a:pt x="388744" y="386026"/>
                      <a:pt x="387401" y="384502"/>
                      <a:pt x="386124" y="382931"/>
                    </a:cubicBezTo>
                    <a:cubicBezTo>
                      <a:pt x="380305" y="375798"/>
                      <a:pt x="369804" y="374734"/>
                      <a:pt x="362671" y="380553"/>
                    </a:cubicBezTo>
                    <a:cubicBezTo>
                      <a:pt x="362669" y="380555"/>
                      <a:pt x="362667" y="380557"/>
                      <a:pt x="362664" y="380559"/>
                    </a:cubicBezTo>
                    <a:close/>
                    <a:moveTo>
                      <a:pt x="349444" y="343478"/>
                    </a:moveTo>
                    <a:cubicBezTo>
                      <a:pt x="358644" y="343484"/>
                      <a:pt x="366107" y="336029"/>
                      <a:pt x="366112" y="326829"/>
                    </a:cubicBezTo>
                    <a:cubicBezTo>
                      <a:pt x="366112" y="326822"/>
                      <a:pt x="366112" y="326816"/>
                      <a:pt x="366112" y="326810"/>
                    </a:cubicBezTo>
                    <a:cubicBezTo>
                      <a:pt x="366112" y="289424"/>
                      <a:pt x="421672" y="205594"/>
                      <a:pt x="454819" y="160246"/>
                    </a:cubicBezTo>
                    <a:cubicBezTo>
                      <a:pt x="487966" y="205594"/>
                      <a:pt x="543516" y="289424"/>
                      <a:pt x="543516" y="326810"/>
                    </a:cubicBezTo>
                    <a:cubicBezTo>
                      <a:pt x="543463" y="375775"/>
                      <a:pt x="503784" y="415458"/>
                      <a:pt x="454819" y="415516"/>
                    </a:cubicBezTo>
                    <a:cubicBezTo>
                      <a:pt x="448934" y="415516"/>
                      <a:pt x="443064" y="414938"/>
                      <a:pt x="437293" y="413792"/>
                    </a:cubicBezTo>
                    <a:cubicBezTo>
                      <a:pt x="428296" y="411840"/>
                      <a:pt x="419421" y="417550"/>
                      <a:pt x="417468" y="426547"/>
                    </a:cubicBezTo>
                    <a:cubicBezTo>
                      <a:pt x="415516" y="435543"/>
                      <a:pt x="421227" y="444419"/>
                      <a:pt x="430223" y="446371"/>
                    </a:cubicBezTo>
                    <a:cubicBezTo>
                      <a:pt x="430408" y="446411"/>
                      <a:pt x="430592" y="446448"/>
                      <a:pt x="430778" y="446482"/>
                    </a:cubicBezTo>
                    <a:cubicBezTo>
                      <a:pt x="496912" y="459712"/>
                      <a:pt x="561250" y="416824"/>
                      <a:pt x="574480" y="350690"/>
                    </a:cubicBezTo>
                    <a:cubicBezTo>
                      <a:pt x="576053" y="342827"/>
                      <a:pt x="576848" y="334828"/>
                      <a:pt x="576853" y="326810"/>
                    </a:cubicBezTo>
                    <a:cubicBezTo>
                      <a:pt x="576853" y="264716"/>
                      <a:pt x="479146" y="136662"/>
                      <a:pt x="468001" y="122260"/>
                    </a:cubicBezTo>
                    <a:cubicBezTo>
                      <a:pt x="461841" y="114980"/>
                      <a:pt x="450944" y="114072"/>
                      <a:pt x="443664" y="120232"/>
                    </a:cubicBezTo>
                    <a:cubicBezTo>
                      <a:pt x="442933" y="120851"/>
                      <a:pt x="442255" y="121529"/>
                      <a:pt x="441636" y="122260"/>
                    </a:cubicBezTo>
                    <a:cubicBezTo>
                      <a:pt x="430492" y="136662"/>
                      <a:pt x="332775" y="264716"/>
                      <a:pt x="332775" y="326810"/>
                    </a:cubicBezTo>
                    <a:cubicBezTo>
                      <a:pt x="332775" y="336015"/>
                      <a:pt x="340238" y="343478"/>
                      <a:pt x="349444" y="343478"/>
                    </a:cubicBezTo>
                    <a:close/>
                    <a:moveTo>
                      <a:pt x="218665" y="234303"/>
                    </a:moveTo>
                    <a:cubicBezTo>
                      <a:pt x="266870" y="234245"/>
                      <a:pt x="305933" y="195182"/>
                      <a:pt x="305991" y="146978"/>
                    </a:cubicBezTo>
                    <a:cubicBezTo>
                      <a:pt x="305991" y="129585"/>
                      <a:pt x="296342" y="105010"/>
                      <a:pt x="276463" y="71844"/>
                    </a:cubicBezTo>
                    <a:cubicBezTo>
                      <a:pt x="271954" y="63818"/>
                      <a:pt x="261793" y="60967"/>
                      <a:pt x="253766" y="65476"/>
                    </a:cubicBezTo>
                    <a:cubicBezTo>
                      <a:pt x="245740" y="69985"/>
                      <a:pt x="242889" y="80146"/>
                      <a:pt x="247398" y="88173"/>
                    </a:cubicBezTo>
                    <a:cubicBezTo>
                      <a:pt x="247554" y="88449"/>
                      <a:pt x="247717" y="88722"/>
                      <a:pt x="247888" y="88989"/>
                    </a:cubicBezTo>
                    <a:cubicBezTo>
                      <a:pt x="270253" y="126337"/>
                      <a:pt x="272653" y="141986"/>
                      <a:pt x="272653" y="146987"/>
                    </a:cubicBezTo>
                    <a:cubicBezTo>
                      <a:pt x="272653" y="176804"/>
                      <a:pt x="248482" y="200975"/>
                      <a:pt x="218665" y="200975"/>
                    </a:cubicBezTo>
                    <a:cubicBezTo>
                      <a:pt x="188849" y="200975"/>
                      <a:pt x="164678" y="176804"/>
                      <a:pt x="164678" y="146987"/>
                    </a:cubicBezTo>
                    <a:cubicBezTo>
                      <a:pt x="164678" y="124022"/>
                      <a:pt x="203959" y="62910"/>
                      <a:pt x="231848" y="26858"/>
                    </a:cubicBezTo>
                    <a:cubicBezTo>
                      <a:pt x="237475" y="19572"/>
                      <a:pt x="236130" y="9104"/>
                      <a:pt x="228844" y="3477"/>
                    </a:cubicBezTo>
                    <a:cubicBezTo>
                      <a:pt x="221568" y="-2142"/>
                      <a:pt x="211116" y="-810"/>
                      <a:pt x="205483" y="6455"/>
                    </a:cubicBezTo>
                    <a:cubicBezTo>
                      <a:pt x="193100" y="22448"/>
                      <a:pt x="131340" y="104420"/>
                      <a:pt x="131340" y="146987"/>
                    </a:cubicBezTo>
                    <a:cubicBezTo>
                      <a:pt x="131398" y="195190"/>
                      <a:pt x="170463" y="234250"/>
                      <a:pt x="218665" y="234303"/>
                    </a:cubicBezTo>
                    <a:close/>
                    <a:moveTo>
                      <a:pt x="610924" y="169399"/>
                    </a:moveTo>
                    <a:cubicBezTo>
                      <a:pt x="610924" y="139396"/>
                      <a:pt x="650510" y="85913"/>
                      <a:pt x="662645" y="70235"/>
                    </a:cubicBezTo>
                    <a:cubicBezTo>
                      <a:pt x="668279" y="62954"/>
                      <a:pt x="678748" y="61619"/>
                      <a:pt x="686029" y="67253"/>
                    </a:cubicBezTo>
                    <a:cubicBezTo>
                      <a:pt x="687145" y="68117"/>
                      <a:pt x="688146" y="69119"/>
                      <a:pt x="689010" y="70235"/>
                    </a:cubicBezTo>
                    <a:cubicBezTo>
                      <a:pt x="701145" y="85913"/>
                      <a:pt x="740731" y="139396"/>
                      <a:pt x="740731" y="169399"/>
                    </a:cubicBezTo>
                    <a:cubicBezTo>
                      <a:pt x="740731" y="205245"/>
                      <a:pt x="711672" y="234303"/>
                      <a:pt x="675827" y="234303"/>
                    </a:cubicBezTo>
                    <a:cubicBezTo>
                      <a:pt x="639982" y="234303"/>
                      <a:pt x="610924" y="205245"/>
                      <a:pt x="610924" y="169399"/>
                    </a:cubicBezTo>
                    <a:close/>
                    <a:moveTo>
                      <a:pt x="644262" y="169399"/>
                    </a:moveTo>
                    <a:cubicBezTo>
                      <a:pt x="644262" y="186833"/>
                      <a:pt x="658394" y="200965"/>
                      <a:pt x="675827" y="200965"/>
                    </a:cubicBezTo>
                    <a:cubicBezTo>
                      <a:pt x="693261" y="200965"/>
                      <a:pt x="707393" y="186833"/>
                      <a:pt x="707393" y="169399"/>
                    </a:cubicBezTo>
                    <a:cubicBezTo>
                      <a:pt x="707393" y="159103"/>
                      <a:pt x="692687" y="132928"/>
                      <a:pt x="675837" y="108649"/>
                    </a:cubicBezTo>
                    <a:cubicBezTo>
                      <a:pt x="658978" y="132947"/>
                      <a:pt x="644262" y="159131"/>
                      <a:pt x="644262" y="169399"/>
                    </a:cubicBezTo>
                    <a:close/>
                  </a:path>
                </a:pathLst>
              </a:custGeom>
              <a:solidFill>
                <a:srgbClr val="41CCE8"/>
              </a:solidFill>
              <a:ln w="9525" cap="flat">
                <a:noFill/>
                <a:prstDash val="solid"/>
                <a:miter/>
              </a:ln>
            </p:spPr>
            <p:txBody>
              <a:bodyPr rtlCol="0" anchor="ctr"/>
              <a:lstStyle/>
              <a:p>
                <a:endParaRPr lang="ru-RU"/>
              </a:p>
            </p:txBody>
          </p:sp>
        </p:grpSp>
      </p:grpSp>
      <p:grpSp>
        <p:nvGrpSpPr>
          <p:cNvPr id="78" name="Группа 77">
            <a:extLst>
              <a:ext uri="{FF2B5EF4-FFF2-40B4-BE49-F238E27FC236}">
                <a16:creationId xmlns:a16="http://schemas.microsoft.com/office/drawing/2014/main" id="{3EB6B6FD-88D8-5B8C-3F3F-47AB1AE83ED3}"/>
              </a:ext>
            </a:extLst>
          </p:cNvPr>
          <p:cNvGrpSpPr/>
          <p:nvPr/>
        </p:nvGrpSpPr>
        <p:grpSpPr>
          <a:xfrm>
            <a:off x="1584951" y="2117943"/>
            <a:ext cx="2363505" cy="720000"/>
            <a:chOff x="1523988" y="2196324"/>
            <a:chExt cx="2363505" cy="720000"/>
          </a:xfrm>
        </p:grpSpPr>
        <p:sp>
          <p:nvSpPr>
            <p:cNvPr id="47" name="Заголовок 1">
              <a:extLst>
                <a:ext uri="{FF2B5EF4-FFF2-40B4-BE49-F238E27FC236}">
                  <a16:creationId xmlns:a16="http://schemas.microsoft.com/office/drawing/2014/main" id="{0DD3B009-241E-7ECB-48D4-03DEFC26D757}"/>
                </a:ext>
              </a:extLst>
            </p:cNvPr>
            <p:cNvSpPr txBox="1">
              <a:spLocks/>
            </p:cNvSpPr>
            <p:nvPr/>
          </p:nvSpPr>
          <p:spPr>
            <a:xfrm>
              <a:off x="1523988" y="2376324"/>
              <a:ext cx="1640250" cy="36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r">
                <a:lnSpc>
                  <a:spcPct val="100000"/>
                </a:lnSpc>
              </a:pPr>
              <a:r>
                <a:rPr lang="ru-RU" sz="1400" dirty="0">
                  <a:latin typeface="+mn-lt"/>
                </a:rPr>
                <a:t>Ударопрочный</a:t>
              </a:r>
            </a:p>
          </p:txBody>
        </p:sp>
        <p:grpSp>
          <p:nvGrpSpPr>
            <p:cNvPr id="32" name="Группа 31">
              <a:extLst>
                <a:ext uri="{FF2B5EF4-FFF2-40B4-BE49-F238E27FC236}">
                  <a16:creationId xmlns:a16="http://schemas.microsoft.com/office/drawing/2014/main" id="{A6CA1496-A802-9227-1B82-94CE84FEF8D0}"/>
                </a:ext>
              </a:extLst>
            </p:cNvPr>
            <p:cNvGrpSpPr/>
            <p:nvPr/>
          </p:nvGrpSpPr>
          <p:grpSpPr>
            <a:xfrm>
              <a:off x="3167493" y="2196324"/>
              <a:ext cx="720000" cy="720000"/>
              <a:chOff x="3637773" y="1709731"/>
              <a:chExt cx="720000" cy="720000"/>
            </a:xfrm>
          </p:grpSpPr>
          <p:sp>
            <p:nvSpPr>
              <p:cNvPr id="28" name="Прямоугольник: скругленные углы 27">
                <a:extLst>
                  <a:ext uri="{FF2B5EF4-FFF2-40B4-BE49-F238E27FC236}">
                    <a16:creationId xmlns:a16="http://schemas.microsoft.com/office/drawing/2014/main" id="{89259CB1-1E14-041C-C4E6-2CDCF8E679FC}"/>
                  </a:ext>
                </a:extLst>
              </p:cNvPr>
              <p:cNvSpPr>
                <a:spLocks noChangeAspect="1"/>
              </p:cNvSpPr>
              <p:nvPr/>
            </p:nvSpPr>
            <p:spPr>
              <a:xfrm>
                <a:off x="3637773" y="1709731"/>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31" name="Рисунок 30">
                <a:extLst>
                  <a:ext uri="{FF2B5EF4-FFF2-40B4-BE49-F238E27FC236}">
                    <a16:creationId xmlns:a16="http://schemas.microsoft.com/office/drawing/2014/main" id="{621C55B0-6F31-7318-FC4F-1CE5E7A68C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37773" y="1709731"/>
                <a:ext cx="720000" cy="720000"/>
              </a:xfrm>
              <a:prstGeom prst="rect">
                <a:avLst/>
              </a:prstGeom>
            </p:spPr>
          </p:pic>
        </p:grpSp>
      </p:grpSp>
      <p:grpSp>
        <p:nvGrpSpPr>
          <p:cNvPr id="80" name="Группа 79">
            <a:extLst>
              <a:ext uri="{FF2B5EF4-FFF2-40B4-BE49-F238E27FC236}">
                <a16:creationId xmlns:a16="http://schemas.microsoft.com/office/drawing/2014/main" id="{55AACDDD-2C68-6550-2391-9E751BAA5EB4}"/>
              </a:ext>
            </a:extLst>
          </p:cNvPr>
          <p:cNvGrpSpPr/>
          <p:nvPr/>
        </p:nvGrpSpPr>
        <p:grpSpPr>
          <a:xfrm>
            <a:off x="7430342" y="784227"/>
            <a:ext cx="2890063" cy="720000"/>
            <a:chOff x="7430342" y="784227"/>
            <a:chExt cx="2890063" cy="720000"/>
          </a:xfrm>
        </p:grpSpPr>
        <p:sp>
          <p:nvSpPr>
            <p:cNvPr id="12" name="Заголовок 1">
              <a:extLst>
                <a:ext uri="{FF2B5EF4-FFF2-40B4-BE49-F238E27FC236}">
                  <a16:creationId xmlns:a16="http://schemas.microsoft.com/office/drawing/2014/main" id="{DF63B75A-BF64-E7EF-6223-3D9087E64F5F}"/>
                </a:ext>
              </a:extLst>
            </p:cNvPr>
            <p:cNvSpPr txBox="1">
              <a:spLocks/>
            </p:cNvSpPr>
            <p:nvPr/>
          </p:nvSpPr>
          <p:spPr>
            <a:xfrm>
              <a:off x="8160405" y="964227"/>
              <a:ext cx="2160000" cy="36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Высокая плотность </a:t>
              </a:r>
            </a:p>
            <a:p>
              <a:pPr>
                <a:lnSpc>
                  <a:spcPct val="100000"/>
                </a:lnSpc>
              </a:pPr>
              <a:r>
                <a:rPr lang="ru-RU" sz="1400" dirty="0">
                  <a:latin typeface="+mn-lt"/>
                </a:rPr>
                <a:t>полиэтилена  </a:t>
              </a:r>
            </a:p>
          </p:txBody>
        </p:sp>
        <p:grpSp>
          <p:nvGrpSpPr>
            <p:cNvPr id="39" name="Группа 38">
              <a:extLst>
                <a:ext uri="{FF2B5EF4-FFF2-40B4-BE49-F238E27FC236}">
                  <a16:creationId xmlns:a16="http://schemas.microsoft.com/office/drawing/2014/main" id="{A301CC4F-7515-E295-6DCE-BEED3D58B61F}"/>
                </a:ext>
              </a:extLst>
            </p:cNvPr>
            <p:cNvGrpSpPr/>
            <p:nvPr/>
          </p:nvGrpSpPr>
          <p:grpSpPr>
            <a:xfrm>
              <a:off x="7430342" y="784227"/>
              <a:ext cx="720000" cy="720000"/>
              <a:chOff x="7900618" y="1014478"/>
              <a:chExt cx="720000" cy="720000"/>
            </a:xfrm>
          </p:grpSpPr>
          <p:sp>
            <p:nvSpPr>
              <p:cNvPr id="36" name="Прямоугольник: скругленные углы 35">
                <a:extLst>
                  <a:ext uri="{FF2B5EF4-FFF2-40B4-BE49-F238E27FC236}">
                    <a16:creationId xmlns:a16="http://schemas.microsoft.com/office/drawing/2014/main" id="{ED00EFDD-A142-0ECE-1DAB-F6B7BF8CA2F1}"/>
                  </a:ext>
                </a:extLst>
              </p:cNvPr>
              <p:cNvSpPr>
                <a:spLocks noChangeAspect="1"/>
              </p:cNvSpPr>
              <p:nvPr/>
            </p:nvSpPr>
            <p:spPr>
              <a:xfrm>
                <a:off x="7900618" y="1014478"/>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38" name="Рисунок 37">
                <a:extLst>
                  <a:ext uri="{FF2B5EF4-FFF2-40B4-BE49-F238E27FC236}">
                    <a16:creationId xmlns:a16="http://schemas.microsoft.com/office/drawing/2014/main" id="{070FA93A-4802-6698-C6EC-1EED03C97C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90618" y="1048858"/>
                <a:ext cx="540000" cy="651240"/>
              </a:xfrm>
              <a:prstGeom prst="rect">
                <a:avLst/>
              </a:prstGeom>
            </p:spPr>
          </p:pic>
        </p:grpSp>
      </p:grpSp>
      <p:grpSp>
        <p:nvGrpSpPr>
          <p:cNvPr id="79" name="Группа 78">
            <a:extLst>
              <a:ext uri="{FF2B5EF4-FFF2-40B4-BE49-F238E27FC236}">
                <a16:creationId xmlns:a16="http://schemas.microsoft.com/office/drawing/2014/main" id="{7D219138-5B86-E52C-8C62-CB9F46AE909F}"/>
              </a:ext>
            </a:extLst>
          </p:cNvPr>
          <p:cNvGrpSpPr/>
          <p:nvPr/>
        </p:nvGrpSpPr>
        <p:grpSpPr>
          <a:xfrm>
            <a:off x="8401362" y="2398340"/>
            <a:ext cx="2998159" cy="720000"/>
            <a:chOff x="8401362" y="2398340"/>
            <a:chExt cx="2998159" cy="720000"/>
          </a:xfrm>
        </p:grpSpPr>
        <p:sp>
          <p:nvSpPr>
            <p:cNvPr id="11" name="Заголовок 1">
              <a:extLst>
                <a:ext uri="{FF2B5EF4-FFF2-40B4-BE49-F238E27FC236}">
                  <a16:creationId xmlns:a16="http://schemas.microsoft.com/office/drawing/2014/main" id="{CEE919B7-CF6F-C446-7D0D-E484CB54D1C4}"/>
                </a:ext>
              </a:extLst>
            </p:cNvPr>
            <p:cNvSpPr txBox="1">
              <a:spLocks/>
            </p:cNvSpPr>
            <p:nvPr/>
          </p:nvSpPr>
          <p:spPr>
            <a:xfrm>
              <a:off x="9125325" y="2578340"/>
              <a:ext cx="2274196" cy="36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Высококачественный  </a:t>
              </a:r>
            </a:p>
          </p:txBody>
        </p:sp>
        <p:grpSp>
          <p:nvGrpSpPr>
            <p:cNvPr id="73" name="Группа 72">
              <a:extLst>
                <a:ext uri="{FF2B5EF4-FFF2-40B4-BE49-F238E27FC236}">
                  <a16:creationId xmlns:a16="http://schemas.microsoft.com/office/drawing/2014/main" id="{92C2A2F1-4BE3-CD67-898E-74D21E83EC89}"/>
                </a:ext>
              </a:extLst>
            </p:cNvPr>
            <p:cNvGrpSpPr/>
            <p:nvPr/>
          </p:nvGrpSpPr>
          <p:grpSpPr>
            <a:xfrm>
              <a:off x="8401362" y="2398340"/>
              <a:ext cx="720000" cy="720000"/>
              <a:chOff x="8444904" y="2144052"/>
              <a:chExt cx="720000" cy="720000"/>
            </a:xfrm>
          </p:grpSpPr>
          <p:sp>
            <p:nvSpPr>
              <p:cNvPr id="43" name="Прямоугольник: скругленные углы 42">
                <a:extLst>
                  <a:ext uri="{FF2B5EF4-FFF2-40B4-BE49-F238E27FC236}">
                    <a16:creationId xmlns:a16="http://schemas.microsoft.com/office/drawing/2014/main" id="{948078A2-8281-8243-B147-65E4C822230B}"/>
                  </a:ext>
                </a:extLst>
              </p:cNvPr>
              <p:cNvSpPr>
                <a:spLocks noChangeAspect="1"/>
              </p:cNvSpPr>
              <p:nvPr/>
            </p:nvSpPr>
            <p:spPr>
              <a:xfrm>
                <a:off x="8444904" y="2144052"/>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grpSp>
            <p:nvGrpSpPr>
              <p:cNvPr id="55" name="Группа 54">
                <a:extLst>
                  <a:ext uri="{FF2B5EF4-FFF2-40B4-BE49-F238E27FC236}">
                    <a16:creationId xmlns:a16="http://schemas.microsoft.com/office/drawing/2014/main" id="{A2D40F01-93A9-D194-A981-D530F29B7C9C}"/>
                  </a:ext>
                </a:extLst>
              </p:cNvPr>
              <p:cNvGrpSpPr/>
              <p:nvPr/>
            </p:nvGrpSpPr>
            <p:grpSpPr>
              <a:xfrm>
                <a:off x="8575842" y="2233652"/>
                <a:ext cx="458124" cy="540801"/>
                <a:chOff x="8535306" y="2380426"/>
                <a:chExt cx="458124" cy="540801"/>
              </a:xfrm>
              <a:solidFill>
                <a:srgbClr val="FFC000"/>
              </a:solidFill>
            </p:grpSpPr>
            <p:sp>
              <p:nvSpPr>
                <p:cNvPr id="49" name="Полилиния: фигура 48">
                  <a:extLst>
                    <a:ext uri="{FF2B5EF4-FFF2-40B4-BE49-F238E27FC236}">
                      <a16:creationId xmlns:a16="http://schemas.microsoft.com/office/drawing/2014/main" id="{B24E165A-EE3F-D745-7485-D84B22F3E9ED}"/>
                    </a:ext>
                  </a:extLst>
                </p:cNvPr>
                <p:cNvSpPr/>
                <p:nvPr/>
              </p:nvSpPr>
              <p:spPr>
                <a:xfrm>
                  <a:off x="8638104" y="2533745"/>
                  <a:ext cx="72150" cy="171356"/>
                </a:xfrm>
                <a:custGeom>
                  <a:avLst/>
                  <a:gdLst>
                    <a:gd name="connsiteX0" fmla="*/ 63132 w 72150"/>
                    <a:gd name="connsiteY0" fmla="*/ 171357 h 171356"/>
                    <a:gd name="connsiteX1" fmla="*/ 9019 w 72150"/>
                    <a:gd name="connsiteY1" fmla="*/ 171357 h 171356"/>
                    <a:gd name="connsiteX2" fmla="*/ 0 w 72150"/>
                    <a:gd name="connsiteY2" fmla="*/ 162338 h 171356"/>
                    <a:gd name="connsiteX3" fmla="*/ 0 w 72150"/>
                    <a:gd name="connsiteY3" fmla="*/ 9019 h 171356"/>
                    <a:gd name="connsiteX4" fmla="*/ 9019 w 72150"/>
                    <a:gd name="connsiteY4" fmla="*/ 0 h 171356"/>
                    <a:gd name="connsiteX5" fmla="*/ 63132 w 72150"/>
                    <a:gd name="connsiteY5" fmla="*/ 0 h 171356"/>
                    <a:gd name="connsiteX6" fmla="*/ 72150 w 72150"/>
                    <a:gd name="connsiteY6" fmla="*/ 9019 h 171356"/>
                    <a:gd name="connsiteX7" fmla="*/ 72150 w 72150"/>
                    <a:gd name="connsiteY7" fmla="*/ 162338 h 171356"/>
                    <a:gd name="connsiteX8" fmla="*/ 63132 w 72150"/>
                    <a:gd name="connsiteY8" fmla="*/ 171357 h 171356"/>
                    <a:gd name="connsiteX9" fmla="*/ 18038 w 72150"/>
                    <a:gd name="connsiteY9" fmla="*/ 153319 h 171356"/>
                    <a:gd name="connsiteX10" fmla="*/ 54113 w 72150"/>
                    <a:gd name="connsiteY10" fmla="*/ 153319 h 171356"/>
                    <a:gd name="connsiteX11" fmla="*/ 54113 w 72150"/>
                    <a:gd name="connsiteY11" fmla="*/ 18038 h 171356"/>
                    <a:gd name="connsiteX12" fmla="*/ 18038 w 72150"/>
                    <a:gd name="connsiteY12" fmla="*/ 18038 h 1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50" h="171356">
                      <a:moveTo>
                        <a:pt x="63132" y="171357"/>
                      </a:moveTo>
                      <a:lnTo>
                        <a:pt x="9019" y="171357"/>
                      </a:lnTo>
                      <a:cubicBezTo>
                        <a:pt x="4038" y="171357"/>
                        <a:pt x="0" y="167319"/>
                        <a:pt x="0" y="162338"/>
                      </a:cubicBezTo>
                      <a:lnTo>
                        <a:pt x="0" y="9019"/>
                      </a:lnTo>
                      <a:cubicBezTo>
                        <a:pt x="0" y="4038"/>
                        <a:pt x="4038" y="0"/>
                        <a:pt x="9019" y="0"/>
                      </a:cubicBezTo>
                      <a:lnTo>
                        <a:pt x="63132" y="0"/>
                      </a:lnTo>
                      <a:cubicBezTo>
                        <a:pt x="68112" y="0"/>
                        <a:pt x="72150" y="4038"/>
                        <a:pt x="72150" y="9019"/>
                      </a:cubicBezTo>
                      <a:lnTo>
                        <a:pt x="72150" y="162338"/>
                      </a:lnTo>
                      <a:cubicBezTo>
                        <a:pt x="72150" y="167319"/>
                        <a:pt x="68112" y="171357"/>
                        <a:pt x="63132" y="171357"/>
                      </a:cubicBezTo>
                      <a:close/>
                      <a:moveTo>
                        <a:pt x="18038" y="153319"/>
                      </a:moveTo>
                      <a:lnTo>
                        <a:pt x="54113" y="153319"/>
                      </a:lnTo>
                      <a:lnTo>
                        <a:pt x="54113" y="18038"/>
                      </a:lnTo>
                      <a:lnTo>
                        <a:pt x="18038" y="18038"/>
                      </a:lnTo>
                      <a:close/>
                    </a:path>
                  </a:pathLst>
                </a:custGeom>
                <a:grpFill/>
                <a:ln w="1114" cap="flat">
                  <a:noFill/>
                  <a:prstDash val="solid"/>
                  <a:miter/>
                </a:ln>
              </p:spPr>
              <p:txBody>
                <a:bodyPr rtlCol="0" anchor="ctr"/>
                <a:lstStyle/>
                <a:p>
                  <a:endParaRPr lang="ru-RU"/>
                </a:p>
              </p:txBody>
            </p:sp>
            <p:sp>
              <p:nvSpPr>
                <p:cNvPr id="50" name="Полилиния: фигура 49">
                  <a:extLst>
                    <a:ext uri="{FF2B5EF4-FFF2-40B4-BE49-F238E27FC236}">
                      <a16:creationId xmlns:a16="http://schemas.microsoft.com/office/drawing/2014/main" id="{788C01C2-725D-AC2E-2D0A-BA0E11B41D60}"/>
                    </a:ext>
                  </a:extLst>
                </p:cNvPr>
                <p:cNvSpPr/>
                <p:nvPr/>
              </p:nvSpPr>
              <p:spPr>
                <a:xfrm>
                  <a:off x="8692217" y="2470613"/>
                  <a:ext cx="207431" cy="234488"/>
                </a:xfrm>
                <a:custGeom>
                  <a:avLst/>
                  <a:gdLst>
                    <a:gd name="connsiteX0" fmla="*/ 153319 w 207431"/>
                    <a:gd name="connsiteY0" fmla="*/ 234488 h 234488"/>
                    <a:gd name="connsiteX1" fmla="*/ 68838 w 207431"/>
                    <a:gd name="connsiteY1" fmla="*/ 234488 h 234488"/>
                    <a:gd name="connsiteX2" fmla="*/ 4105 w 207431"/>
                    <a:gd name="connsiteY2" fmla="*/ 214998 h 234488"/>
                    <a:gd name="connsiteX3" fmla="*/ 0 w 207431"/>
                    <a:gd name="connsiteY3" fmla="*/ 207432 h 234488"/>
                    <a:gd name="connsiteX4" fmla="*/ 0 w 207431"/>
                    <a:gd name="connsiteY4" fmla="*/ 90188 h 234488"/>
                    <a:gd name="connsiteX5" fmla="*/ 9019 w 207431"/>
                    <a:gd name="connsiteY5" fmla="*/ 81169 h 234488"/>
                    <a:gd name="connsiteX6" fmla="*/ 18038 w 207431"/>
                    <a:gd name="connsiteY6" fmla="*/ 81169 h 234488"/>
                    <a:gd name="connsiteX7" fmla="*/ 63132 w 207431"/>
                    <a:gd name="connsiteY7" fmla="*/ 36075 h 234488"/>
                    <a:gd name="connsiteX8" fmla="*/ 63132 w 207431"/>
                    <a:gd name="connsiteY8" fmla="*/ 9019 h 234488"/>
                    <a:gd name="connsiteX9" fmla="*/ 72150 w 207431"/>
                    <a:gd name="connsiteY9" fmla="*/ 0 h 234488"/>
                    <a:gd name="connsiteX10" fmla="*/ 90188 w 207431"/>
                    <a:gd name="connsiteY10" fmla="*/ 0 h 234488"/>
                    <a:gd name="connsiteX11" fmla="*/ 117244 w 207431"/>
                    <a:gd name="connsiteY11" fmla="*/ 27056 h 234488"/>
                    <a:gd name="connsiteX12" fmla="*/ 117244 w 207431"/>
                    <a:gd name="connsiteY12" fmla="*/ 72150 h 234488"/>
                    <a:gd name="connsiteX13" fmla="*/ 179363 w 207431"/>
                    <a:gd name="connsiteY13" fmla="*/ 72150 h 234488"/>
                    <a:gd name="connsiteX14" fmla="*/ 207322 w 207431"/>
                    <a:gd name="connsiteY14" fmla="*/ 96850 h 234488"/>
                    <a:gd name="connsiteX15" fmla="*/ 199377 w 207431"/>
                    <a:gd name="connsiteY15" fmla="*/ 118390 h 234488"/>
                    <a:gd name="connsiteX16" fmla="*/ 194939 w 207431"/>
                    <a:gd name="connsiteY16" fmla="*/ 121996 h 234488"/>
                    <a:gd name="connsiteX17" fmla="*/ 198413 w 207431"/>
                    <a:gd name="connsiteY17" fmla="*/ 135282 h 234488"/>
                    <a:gd name="connsiteX18" fmla="*/ 190358 w 207431"/>
                    <a:gd name="connsiteY18" fmla="*/ 154465 h 234488"/>
                    <a:gd name="connsiteX19" fmla="*/ 185920 w 207431"/>
                    <a:gd name="connsiteY19" fmla="*/ 158071 h 234488"/>
                    <a:gd name="connsiteX20" fmla="*/ 189395 w 207431"/>
                    <a:gd name="connsiteY20" fmla="*/ 171357 h 234488"/>
                    <a:gd name="connsiteX21" fmla="*/ 181340 w 207431"/>
                    <a:gd name="connsiteY21" fmla="*/ 190540 h 234488"/>
                    <a:gd name="connsiteX22" fmla="*/ 176901 w 207431"/>
                    <a:gd name="connsiteY22" fmla="*/ 194146 h 234488"/>
                    <a:gd name="connsiteX23" fmla="*/ 180376 w 207431"/>
                    <a:gd name="connsiteY23" fmla="*/ 207432 h 234488"/>
                    <a:gd name="connsiteX24" fmla="*/ 153319 w 207431"/>
                    <a:gd name="connsiteY24" fmla="*/ 234488 h 234488"/>
                    <a:gd name="connsiteX25" fmla="*/ 18038 w 207431"/>
                    <a:gd name="connsiteY25" fmla="*/ 202456 h 234488"/>
                    <a:gd name="connsiteX26" fmla="*/ 68838 w 207431"/>
                    <a:gd name="connsiteY26" fmla="*/ 216451 h 234488"/>
                    <a:gd name="connsiteX27" fmla="*/ 153319 w 207431"/>
                    <a:gd name="connsiteY27" fmla="*/ 216451 h 234488"/>
                    <a:gd name="connsiteX28" fmla="*/ 159568 w 207431"/>
                    <a:gd name="connsiteY28" fmla="*/ 213861 h 234488"/>
                    <a:gd name="connsiteX29" fmla="*/ 162338 w 207431"/>
                    <a:gd name="connsiteY29" fmla="*/ 207432 h 234488"/>
                    <a:gd name="connsiteX30" fmla="*/ 153319 w 207431"/>
                    <a:gd name="connsiteY30" fmla="*/ 198413 h 234488"/>
                    <a:gd name="connsiteX31" fmla="*/ 144301 w 207431"/>
                    <a:gd name="connsiteY31" fmla="*/ 189394 h 234488"/>
                    <a:gd name="connsiteX32" fmla="*/ 153319 w 207431"/>
                    <a:gd name="connsiteY32" fmla="*/ 180376 h 234488"/>
                    <a:gd name="connsiteX33" fmla="*/ 162338 w 207431"/>
                    <a:gd name="connsiteY33" fmla="*/ 180376 h 234488"/>
                    <a:gd name="connsiteX34" fmla="*/ 168587 w 207431"/>
                    <a:gd name="connsiteY34" fmla="*/ 177786 h 234488"/>
                    <a:gd name="connsiteX35" fmla="*/ 171357 w 207431"/>
                    <a:gd name="connsiteY35" fmla="*/ 171357 h 234488"/>
                    <a:gd name="connsiteX36" fmla="*/ 162338 w 207431"/>
                    <a:gd name="connsiteY36" fmla="*/ 162338 h 234488"/>
                    <a:gd name="connsiteX37" fmla="*/ 153319 w 207431"/>
                    <a:gd name="connsiteY37" fmla="*/ 153319 h 234488"/>
                    <a:gd name="connsiteX38" fmla="*/ 162338 w 207431"/>
                    <a:gd name="connsiteY38" fmla="*/ 144301 h 234488"/>
                    <a:gd name="connsiteX39" fmla="*/ 171357 w 207431"/>
                    <a:gd name="connsiteY39" fmla="*/ 144301 h 234488"/>
                    <a:gd name="connsiteX40" fmla="*/ 177606 w 207431"/>
                    <a:gd name="connsiteY40" fmla="*/ 141711 h 234488"/>
                    <a:gd name="connsiteX41" fmla="*/ 180376 w 207431"/>
                    <a:gd name="connsiteY41" fmla="*/ 135282 h 234488"/>
                    <a:gd name="connsiteX42" fmla="*/ 171357 w 207431"/>
                    <a:gd name="connsiteY42" fmla="*/ 126263 h 234488"/>
                    <a:gd name="connsiteX43" fmla="*/ 162338 w 207431"/>
                    <a:gd name="connsiteY43" fmla="*/ 117244 h 234488"/>
                    <a:gd name="connsiteX44" fmla="*/ 171357 w 207431"/>
                    <a:gd name="connsiteY44" fmla="*/ 108225 h 234488"/>
                    <a:gd name="connsiteX45" fmla="*/ 180376 w 207431"/>
                    <a:gd name="connsiteY45" fmla="*/ 108225 h 234488"/>
                    <a:gd name="connsiteX46" fmla="*/ 186625 w 207431"/>
                    <a:gd name="connsiteY46" fmla="*/ 105636 h 234488"/>
                    <a:gd name="connsiteX47" fmla="*/ 189328 w 207431"/>
                    <a:gd name="connsiteY47" fmla="*/ 98423 h 234488"/>
                    <a:gd name="connsiteX48" fmla="*/ 179363 w 207431"/>
                    <a:gd name="connsiteY48" fmla="*/ 90188 h 234488"/>
                    <a:gd name="connsiteX49" fmla="*/ 108225 w 207431"/>
                    <a:gd name="connsiteY49" fmla="*/ 90188 h 234488"/>
                    <a:gd name="connsiteX50" fmla="*/ 99207 w 207431"/>
                    <a:gd name="connsiteY50" fmla="*/ 81169 h 234488"/>
                    <a:gd name="connsiteX51" fmla="*/ 99207 w 207431"/>
                    <a:gd name="connsiteY51" fmla="*/ 27056 h 234488"/>
                    <a:gd name="connsiteX52" fmla="*/ 90188 w 207431"/>
                    <a:gd name="connsiteY52" fmla="*/ 18038 h 234488"/>
                    <a:gd name="connsiteX53" fmla="*/ 81169 w 207431"/>
                    <a:gd name="connsiteY53" fmla="*/ 18038 h 234488"/>
                    <a:gd name="connsiteX54" fmla="*/ 81169 w 207431"/>
                    <a:gd name="connsiteY54" fmla="*/ 36075 h 234488"/>
                    <a:gd name="connsiteX55" fmla="*/ 18038 w 207431"/>
                    <a:gd name="connsiteY55" fmla="*/ 99207 h 23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7431" h="234488">
                      <a:moveTo>
                        <a:pt x="153319" y="234488"/>
                      </a:moveTo>
                      <a:lnTo>
                        <a:pt x="68838" y="234488"/>
                      </a:lnTo>
                      <a:cubicBezTo>
                        <a:pt x="45812" y="234511"/>
                        <a:pt x="23291" y="227729"/>
                        <a:pt x="4105" y="214998"/>
                      </a:cubicBezTo>
                      <a:cubicBezTo>
                        <a:pt x="1550" y="213325"/>
                        <a:pt x="9" y="210484"/>
                        <a:pt x="0" y="207432"/>
                      </a:cubicBezTo>
                      <a:lnTo>
                        <a:pt x="0" y="90188"/>
                      </a:lnTo>
                      <a:cubicBezTo>
                        <a:pt x="0" y="85207"/>
                        <a:pt x="4038" y="81169"/>
                        <a:pt x="9019" y="81169"/>
                      </a:cubicBezTo>
                      <a:lnTo>
                        <a:pt x="18038" y="81169"/>
                      </a:lnTo>
                      <a:cubicBezTo>
                        <a:pt x="42927" y="81139"/>
                        <a:pt x="63101" y="60969"/>
                        <a:pt x="63132" y="36075"/>
                      </a:cubicBezTo>
                      <a:lnTo>
                        <a:pt x="63132" y="9019"/>
                      </a:lnTo>
                      <a:cubicBezTo>
                        <a:pt x="63132" y="4038"/>
                        <a:pt x="67170" y="0"/>
                        <a:pt x="72150" y="0"/>
                      </a:cubicBezTo>
                      <a:lnTo>
                        <a:pt x="90188" y="0"/>
                      </a:lnTo>
                      <a:cubicBezTo>
                        <a:pt x="105130" y="0"/>
                        <a:pt x="117244" y="12115"/>
                        <a:pt x="117244" y="27056"/>
                      </a:cubicBezTo>
                      <a:lnTo>
                        <a:pt x="117244" y="72150"/>
                      </a:lnTo>
                      <a:lnTo>
                        <a:pt x="179363" y="72150"/>
                      </a:lnTo>
                      <a:cubicBezTo>
                        <a:pt x="193657" y="71952"/>
                        <a:pt x="205759" y="82645"/>
                        <a:pt x="207322" y="96850"/>
                      </a:cubicBezTo>
                      <a:cubicBezTo>
                        <a:pt x="208049" y="104861"/>
                        <a:pt x="205133" y="112770"/>
                        <a:pt x="199377" y="118390"/>
                      </a:cubicBezTo>
                      <a:cubicBezTo>
                        <a:pt x="198039" y="119758"/>
                        <a:pt x="196551" y="120966"/>
                        <a:pt x="194939" y="121996"/>
                      </a:cubicBezTo>
                      <a:cubicBezTo>
                        <a:pt x="197224" y="126051"/>
                        <a:pt x="198422" y="130627"/>
                        <a:pt x="198413" y="135282"/>
                      </a:cubicBezTo>
                      <a:cubicBezTo>
                        <a:pt x="198457" y="142508"/>
                        <a:pt x="195547" y="149436"/>
                        <a:pt x="190358" y="154465"/>
                      </a:cubicBezTo>
                      <a:cubicBezTo>
                        <a:pt x="189020" y="155833"/>
                        <a:pt x="187532" y="157041"/>
                        <a:pt x="185920" y="158071"/>
                      </a:cubicBezTo>
                      <a:cubicBezTo>
                        <a:pt x="188205" y="162126"/>
                        <a:pt x="189404" y="166702"/>
                        <a:pt x="189395" y="171357"/>
                      </a:cubicBezTo>
                      <a:cubicBezTo>
                        <a:pt x="189439" y="178583"/>
                        <a:pt x="186528" y="185511"/>
                        <a:pt x="181340" y="190540"/>
                      </a:cubicBezTo>
                      <a:cubicBezTo>
                        <a:pt x="180002" y="191908"/>
                        <a:pt x="178513" y="193116"/>
                        <a:pt x="176901" y="194146"/>
                      </a:cubicBezTo>
                      <a:cubicBezTo>
                        <a:pt x="179186" y="198201"/>
                        <a:pt x="180385" y="202777"/>
                        <a:pt x="180376" y="207432"/>
                      </a:cubicBezTo>
                      <a:cubicBezTo>
                        <a:pt x="180301" y="222343"/>
                        <a:pt x="168231" y="234414"/>
                        <a:pt x="153319" y="234488"/>
                      </a:cubicBezTo>
                      <a:close/>
                      <a:moveTo>
                        <a:pt x="18038" y="202456"/>
                      </a:moveTo>
                      <a:cubicBezTo>
                        <a:pt x="33393" y="211629"/>
                        <a:pt x="50951" y="216469"/>
                        <a:pt x="68838" y="216451"/>
                      </a:cubicBezTo>
                      <a:lnTo>
                        <a:pt x="153319" y="216451"/>
                      </a:lnTo>
                      <a:cubicBezTo>
                        <a:pt x="155667" y="216473"/>
                        <a:pt x="157921" y="215539"/>
                        <a:pt x="159568" y="213861"/>
                      </a:cubicBezTo>
                      <a:cubicBezTo>
                        <a:pt x="161338" y="212193"/>
                        <a:pt x="162343" y="209867"/>
                        <a:pt x="162338" y="207432"/>
                      </a:cubicBezTo>
                      <a:cubicBezTo>
                        <a:pt x="162338" y="202451"/>
                        <a:pt x="158300" y="198413"/>
                        <a:pt x="153319" y="198413"/>
                      </a:cubicBezTo>
                      <a:cubicBezTo>
                        <a:pt x="148339" y="198413"/>
                        <a:pt x="144301" y="194375"/>
                        <a:pt x="144301" y="189394"/>
                      </a:cubicBezTo>
                      <a:cubicBezTo>
                        <a:pt x="144301" y="184414"/>
                        <a:pt x="148339" y="180376"/>
                        <a:pt x="153319" y="180376"/>
                      </a:cubicBezTo>
                      <a:lnTo>
                        <a:pt x="162338" y="180376"/>
                      </a:lnTo>
                      <a:cubicBezTo>
                        <a:pt x="164685" y="180398"/>
                        <a:pt x="166940" y="179464"/>
                        <a:pt x="168587" y="177786"/>
                      </a:cubicBezTo>
                      <a:cubicBezTo>
                        <a:pt x="170357" y="176118"/>
                        <a:pt x="171362" y="173792"/>
                        <a:pt x="171357" y="171357"/>
                      </a:cubicBezTo>
                      <a:cubicBezTo>
                        <a:pt x="171357" y="166376"/>
                        <a:pt x="167319" y="162338"/>
                        <a:pt x="162338" y="162338"/>
                      </a:cubicBezTo>
                      <a:cubicBezTo>
                        <a:pt x="157358" y="162338"/>
                        <a:pt x="153319" y="158300"/>
                        <a:pt x="153319" y="153319"/>
                      </a:cubicBezTo>
                      <a:cubicBezTo>
                        <a:pt x="153319" y="148339"/>
                        <a:pt x="157358" y="144301"/>
                        <a:pt x="162338" y="144301"/>
                      </a:cubicBezTo>
                      <a:lnTo>
                        <a:pt x="171357" y="144301"/>
                      </a:lnTo>
                      <a:cubicBezTo>
                        <a:pt x="173704" y="144323"/>
                        <a:pt x="175959" y="143389"/>
                        <a:pt x="177606" y="141711"/>
                      </a:cubicBezTo>
                      <a:cubicBezTo>
                        <a:pt x="179376" y="140043"/>
                        <a:pt x="180380" y="137717"/>
                        <a:pt x="180376" y="135282"/>
                      </a:cubicBezTo>
                      <a:cubicBezTo>
                        <a:pt x="180376" y="130301"/>
                        <a:pt x="176338" y="126263"/>
                        <a:pt x="171357" y="126263"/>
                      </a:cubicBezTo>
                      <a:cubicBezTo>
                        <a:pt x="166376" y="126263"/>
                        <a:pt x="162338" y="122225"/>
                        <a:pt x="162338" y="117244"/>
                      </a:cubicBezTo>
                      <a:cubicBezTo>
                        <a:pt x="162338" y="112264"/>
                        <a:pt x="166376" y="108225"/>
                        <a:pt x="171357" y="108225"/>
                      </a:cubicBezTo>
                      <a:lnTo>
                        <a:pt x="180376" y="108225"/>
                      </a:lnTo>
                      <a:cubicBezTo>
                        <a:pt x="182723" y="108248"/>
                        <a:pt x="184978" y="107313"/>
                        <a:pt x="186625" y="105636"/>
                      </a:cubicBezTo>
                      <a:cubicBezTo>
                        <a:pt x="188584" y="103774"/>
                        <a:pt x="189579" y="101113"/>
                        <a:pt x="189328" y="98423"/>
                      </a:cubicBezTo>
                      <a:cubicBezTo>
                        <a:pt x="188558" y="93556"/>
                        <a:pt x="184287" y="90029"/>
                        <a:pt x="179363" y="90188"/>
                      </a:cubicBezTo>
                      <a:lnTo>
                        <a:pt x="108225" y="90188"/>
                      </a:lnTo>
                      <a:cubicBezTo>
                        <a:pt x="103245" y="90188"/>
                        <a:pt x="99207" y="86150"/>
                        <a:pt x="99207" y="81169"/>
                      </a:cubicBezTo>
                      <a:lnTo>
                        <a:pt x="99207" y="27056"/>
                      </a:lnTo>
                      <a:cubicBezTo>
                        <a:pt x="99207" y="22076"/>
                        <a:pt x="95169" y="18038"/>
                        <a:pt x="90188" y="18038"/>
                      </a:cubicBezTo>
                      <a:lnTo>
                        <a:pt x="81169" y="18038"/>
                      </a:lnTo>
                      <a:lnTo>
                        <a:pt x="81169" y="36075"/>
                      </a:lnTo>
                      <a:cubicBezTo>
                        <a:pt x="81125" y="70921"/>
                        <a:pt x="52884" y="99163"/>
                        <a:pt x="18038" y="99207"/>
                      </a:cubicBezTo>
                      <a:close/>
                    </a:path>
                  </a:pathLst>
                </a:custGeom>
                <a:grpFill/>
                <a:ln w="1114" cap="flat">
                  <a:noFill/>
                  <a:prstDash val="solid"/>
                  <a:miter/>
                </a:ln>
              </p:spPr>
              <p:txBody>
                <a:bodyPr rtlCol="0" anchor="ctr"/>
                <a:lstStyle/>
                <a:p>
                  <a:endParaRPr lang="ru-RU"/>
                </a:p>
              </p:txBody>
            </p:sp>
            <p:sp>
              <p:nvSpPr>
                <p:cNvPr id="51" name="Полилиния: фигура 50">
                  <a:extLst>
                    <a:ext uri="{FF2B5EF4-FFF2-40B4-BE49-F238E27FC236}">
                      <a16:creationId xmlns:a16="http://schemas.microsoft.com/office/drawing/2014/main" id="{6EA07BA6-BC8B-41B1-D492-C91B4CF4FB84}"/>
                    </a:ext>
                  </a:extLst>
                </p:cNvPr>
                <p:cNvSpPr/>
                <p:nvPr/>
              </p:nvSpPr>
              <p:spPr>
                <a:xfrm>
                  <a:off x="8863786" y="2485114"/>
                  <a:ext cx="26873" cy="26564"/>
                </a:xfrm>
                <a:custGeom>
                  <a:avLst/>
                  <a:gdLst>
                    <a:gd name="connsiteX0" fmla="*/ 17826 w 26873"/>
                    <a:gd name="connsiteY0" fmla="*/ 26564 h 26564"/>
                    <a:gd name="connsiteX1" fmla="*/ 11304 w 26873"/>
                    <a:gd name="connsiteY1" fmla="*/ 23776 h 26564"/>
                    <a:gd name="connsiteX2" fmla="*/ 3276 w 26873"/>
                    <a:gd name="connsiteY2" fmla="*/ 15973 h 26564"/>
                    <a:gd name="connsiteX3" fmla="*/ 176 w 26873"/>
                    <a:gd name="connsiteY3" fmla="*/ 7245 h 26564"/>
                    <a:gd name="connsiteX4" fmla="*/ 6402 w 26873"/>
                    <a:gd name="connsiteY4" fmla="*/ 388 h 26564"/>
                    <a:gd name="connsiteX5" fmla="*/ 15390 w 26873"/>
                    <a:gd name="connsiteY5" fmla="*/ 2634 h 26564"/>
                    <a:gd name="connsiteX6" fmla="*/ 24409 w 26873"/>
                    <a:gd name="connsiteY6" fmla="*/ 11349 h 26564"/>
                    <a:gd name="connsiteX7" fmla="*/ 26131 w 26873"/>
                    <a:gd name="connsiteY7" fmla="*/ 21126 h 26564"/>
                    <a:gd name="connsiteX8" fmla="*/ 17826 w 26873"/>
                    <a:gd name="connsiteY8" fmla="*/ 26564 h 2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73" h="26564">
                      <a:moveTo>
                        <a:pt x="17826" y="26564"/>
                      </a:moveTo>
                      <a:cubicBezTo>
                        <a:pt x="15359" y="26564"/>
                        <a:pt x="13004" y="25555"/>
                        <a:pt x="11304" y="23776"/>
                      </a:cubicBezTo>
                      <a:cubicBezTo>
                        <a:pt x="8723" y="21081"/>
                        <a:pt x="6050" y="18483"/>
                        <a:pt x="3276" y="15973"/>
                      </a:cubicBezTo>
                      <a:cubicBezTo>
                        <a:pt x="712" y="13859"/>
                        <a:pt x="-476" y="10504"/>
                        <a:pt x="176" y="7245"/>
                      </a:cubicBezTo>
                      <a:cubicBezTo>
                        <a:pt x="827" y="3986"/>
                        <a:pt x="3223" y="1353"/>
                        <a:pt x="6402" y="388"/>
                      </a:cubicBezTo>
                      <a:cubicBezTo>
                        <a:pt x="9581" y="-576"/>
                        <a:pt x="13039" y="287"/>
                        <a:pt x="15390" y="2634"/>
                      </a:cubicBezTo>
                      <a:cubicBezTo>
                        <a:pt x="18486" y="5431"/>
                        <a:pt x="21494" y="8337"/>
                        <a:pt x="24409" y="11349"/>
                      </a:cubicBezTo>
                      <a:cubicBezTo>
                        <a:pt x="26888" y="13969"/>
                        <a:pt x="27562" y="17814"/>
                        <a:pt x="26131" y="21126"/>
                      </a:cubicBezTo>
                      <a:cubicBezTo>
                        <a:pt x="24700" y="24437"/>
                        <a:pt x="21432" y="26573"/>
                        <a:pt x="17826" y="26564"/>
                      </a:cubicBezTo>
                      <a:close/>
                    </a:path>
                  </a:pathLst>
                </a:custGeom>
                <a:grpFill/>
                <a:ln w="1114" cap="flat">
                  <a:noFill/>
                  <a:prstDash val="solid"/>
                  <a:miter/>
                </a:ln>
              </p:spPr>
              <p:txBody>
                <a:bodyPr rtlCol="0" anchor="ctr"/>
                <a:lstStyle/>
                <a:p>
                  <a:endParaRPr lang="ru-RU"/>
                </a:p>
              </p:txBody>
            </p:sp>
            <p:grpSp>
              <p:nvGrpSpPr>
                <p:cNvPr id="52" name="Рисунок 44">
                  <a:extLst>
                    <a:ext uri="{FF2B5EF4-FFF2-40B4-BE49-F238E27FC236}">
                      <a16:creationId xmlns:a16="http://schemas.microsoft.com/office/drawing/2014/main" id="{197266A2-7599-7356-E263-2697BA662808}"/>
                    </a:ext>
                  </a:extLst>
                </p:cNvPr>
                <p:cNvGrpSpPr/>
                <p:nvPr/>
              </p:nvGrpSpPr>
              <p:grpSpPr>
                <a:xfrm>
                  <a:off x="8535306" y="2380426"/>
                  <a:ext cx="458124" cy="540801"/>
                  <a:chOff x="8535306" y="2380426"/>
                  <a:chExt cx="458124" cy="540801"/>
                </a:xfrm>
                <a:grpFill/>
              </p:grpSpPr>
              <p:sp>
                <p:nvSpPr>
                  <p:cNvPr id="53" name="Полилиния: фигура 52">
                    <a:extLst>
                      <a:ext uri="{FF2B5EF4-FFF2-40B4-BE49-F238E27FC236}">
                        <a16:creationId xmlns:a16="http://schemas.microsoft.com/office/drawing/2014/main" id="{2924A85D-83F7-5BA6-C4DE-39FA9476CC4E}"/>
                      </a:ext>
                    </a:extLst>
                  </p:cNvPr>
                  <p:cNvSpPr/>
                  <p:nvPr/>
                </p:nvSpPr>
                <p:spPr>
                  <a:xfrm>
                    <a:off x="8535306" y="2380426"/>
                    <a:ext cx="458124" cy="540801"/>
                  </a:xfrm>
                  <a:custGeom>
                    <a:avLst/>
                    <a:gdLst>
                      <a:gd name="connsiteX0" fmla="*/ 451364 w 458124"/>
                      <a:gd name="connsiteY0" fmla="*/ 253772 h 540801"/>
                      <a:gd name="connsiteX1" fmla="*/ 445556 w 458124"/>
                      <a:gd name="connsiteY1" fmla="*/ 234352 h 540801"/>
                      <a:gd name="connsiteX2" fmla="*/ 451184 w 458124"/>
                      <a:gd name="connsiteY2" fmla="*/ 215720 h 540801"/>
                      <a:gd name="connsiteX3" fmla="*/ 457631 w 458124"/>
                      <a:gd name="connsiteY3" fmla="*/ 182164 h 540801"/>
                      <a:gd name="connsiteX4" fmla="*/ 437233 w 458124"/>
                      <a:gd name="connsiteY4" fmla="*/ 154754 h 540801"/>
                      <a:gd name="connsiteX5" fmla="*/ 424057 w 458124"/>
                      <a:gd name="connsiteY5" fmla="*/ 140412 h 540801"/>
                      <a:gd name="connsiteX6" fmla="*/ 420842 w 458124"/>
                      <a:gd name="connsiteY6" fmla="*/ 120419 h 540801"/>
                      <a:gd name="connsiteX7" fmla="*/ 412322 w 458124"/>
                      <a:gd name="connsiteY7" fmla="*/ 88123 h 540801"/>
                      <a:gd name="connsiteX8" fmla="*/ 382380 w 458124"/>
                      <a:gd name="connsiteY8" fmla="*/ 72511 h 540801"/>
                      <a:gd name="connsiteX9" fmla="*/ 363946 w 458124"/>
                      <a:gd name="connsiteY9" fmla="*/ 65179 h 540801"/>
                      <a:gd name="connsiteX10" fmla="*/ 352536 w 458124"/>
                      <a:gd name="connsiteY10" fmla="*/ 48745 h 540801"/>
                      <a:gd name="connsiteX11" fmla="*/ 330703 w 458124"/>
                      <a:gd name="connsiteY11" fmla="*/ 23141 h 540801"/>
                      <a:gd name="connsiteX12" fmla="*/ 297195 w 458124"/>
                      <a:gd name="connsiteY12" fmla="*/ 22041 h 540801"/>
                      <a:gd name="connsiteX13" fmla="*/ 277132 w 458124"/>
                      <a:gd name="connsiteY13" fmla="*/ 23384 h 540801"/>
                      <a:gd name="connsiteX14" fmla="*/ 259992 w 458124"/>
                      <a:gd name="connsiteY14" fmla="*/ 13647 h 540801"/>
                      <a:gd name="connsiteX15" fmla="*/ 228943 w 458124"/>
                      <a:gd name="connsiteY15" fmla="*/ 0 h 540801"/>
                      <a:gd name="connsiteX16" fmla="*/ 198648 w 458124"/>
                      <a:gd name="connsiteY16" fmla="*/ 13449 h 540801"/>
                      <a:gd name="connsiteX17" fmla="*/ 180800 w 458124"/>
                      <a:gd name="connsiteY17" fmla="*/ 23538 h 540801"/>
                      <a:gd name="connsiteX18" fmla="*/ 160337 w 458124"/>
                      <a:gd name="connsiteY18" fmla="*/ 22221 h 540801"/>
                      <a:gd name="connsiteX19" fmla="*/ 127212 w 458124"/>
                      <a:gd name="connsiteY19" fmla="*/ 23287 h 540801"/>
                      <a:gd name="connsiteX20" fmla="*/ 105167 w 458124"/>
                      <a:gd name="connsiteY20" fmla="*/ 49154 h 540801"/>
                      <a:gd name="connsiteX21" fmla="*/ 94013 w 458124"/>
                      <a:gd name="connsiteY21" fmla="*/ 65386 h 540801"/>
                      <a:gd name="connsiteX22" fmla="*/ 75372 w 458124"/>
                      <a:gd name="connsiteY22" fmla="*/ 72917 h 540801"/>
                      <a:gd name="connsiteX23" fmla="*/ 45616 w 458124"/>
                      <a:gd name="connsiteY23" fmla="*/ 88382 h 540801"/>
                      <a:gd name="connsiteX24" fmla="*/ 37095 w 458124"/>
                      <a:gd name="connsiteY24" fmla="*/ 120926 h 540801"/>
                      <a:gd name="connsiteX25" fmla="*/ 33972 w 458124"/>
                      <a:gd name="connsiteY25" fmla="*/ 140676 h 540801"/>
                      <a:gd name="connsiteX26" fmla="*/ 20572 w 458124"/>
                      <a:gd name="connsiteY26" fmla="*/ 155315 h 540801"/>
                      <a:gd name="connsiteX27" fmla="*/ 381 w 458124"/>
                      <a:gd name="connsiteY27" fmla="*/ 182371 h 540801"/>
                      <a:gd name="connsiteX28" fmla="*/ 6757 w 458124"/>
                      <a:gd name="connsiteY28" fmla="*/ 215134 h 540801"/>
                      <a:gd name="connsiteX29" fmla="*/ 12610 w 458124"/>
                      <a:gd name="connsiteY29" fmla="*/ 234625 h 540801"/>
                      <a:gd name="connsiteX30" fmla="*/ 6982 w 458124"/>
                      <a:gd name="connsiteY30" fmla="*/ 253256 h 540801"/>
                      <a:gd name="connsiteX31" fmla="*/ 487 w 458124"/>
                      <a:gd name="connsiteY31" fmla="*/ 286795 h 540801"/>
                      <a:gd name="connsiteX32" fmla="*/ 20889 w 458124"/>
                      <a:gd name="connsiteY32" fmla="*/ 314204 h 540801"/>
                      <a:gd name="connsiteX33" fmla="*/ 34065 w 458124"/>
                      <a:gd name="connsiteY33" fmla="*/ 328548 h 540801"/>
                      <a:gd name="connsiteX34" fmla="*/ 37275 w 458124"/>
                      <a:gd name="connsiteY34" fmla="*/ 348540 h 540801"/>
                      <a:gd name="connsiteX35" fmla="*/ 45796 w 458124"/>
                      <a:gd name="connsiteY35" fmla="*/ 380836 h 540801"/>
                      <a:gd name="connsiteX36" fmla="*/ 56422 w 458124"/>
                      <a:gd name="connsiteY36" fmla="*/ 389415 h 540801"/>
                      <a:gd name="connsiteX37" fmla="*/ 13275 w 458124"/>
                      <a:gd name="connsiteY37" fmla="*/ 464107 h 540801"/>
                      <a:gd name="connsiteX38" fmla="*/ 13266 w 458124"/>
                      <a:gd name="connsiteY38" fmla="*/ 473112 h 540801"/>
                      <a:gd name="connsiteX39" fmla="*/ 21052 w 458124"/>
                      <a:gd name="connsiteY39" fmla="*/ 477635 h 540801"/>
                      <a:gd name="connsiteX40" fmla="*/ 88583 w 458124"/>
                      <a:gd name="connsiteY40" fmla="*/ 477996 h 540801"/>
                      <a:gd name="connsiteX41" fmla="*/ 122637 w 458124"/>
                      <a:gd name="connsiteY41" fmla="*/ 536292 h 540801"/>
                      <a:gd name="connsiteX42" fmla="*/ 130439 w 458124"/>
                      <a:gd name="connsiteY42" fmla="*/ 540801 h 540801"/>
                      <a:gd name="connsiteX43" fmla="*/ 138231 w 458124"/>
                      <a:gd name="connsiteY43" fmla="*/ 536292 h 540801"/>
                      <a:gd name="connsiteX44" fmla="*/ 188684 w 458124"/>
                      <a:gd name="connsiteY44" fmla="*/ 448992 h 540801"/>
                      <a:gd name="connsiteX45" fmla="*/ 198142 w 458124"/>
                      <a:gd name="connsiteY45" fmla="*/ 455370 h 540801"/>
                      <a:gd name="connsiteX46" fmla="*/ 229202 w 458124"/>
                      <a:gd name="connsiteY46" fmla="*/ 469056 h 540801"/>
                      <a:gd name="connsiteX47" fmla="*/ 229250 w 458124"/>
                      <a:gd name="connsiteY47" fmla="*/ 469056 h 540801"/>
                      <a:gd name="connsiteX48" fmla="*/ 259543 w 458124"/>
                      <a:gd name="connsiteY48" fmla="*/ 455612 h 540801"/>
                      <a:gd name="connsiteX49" fmla="*/ 269465 w 458124"/>
                      <a:gd name="connsiteY49" fmla="*/ 448953 h 540801"/>
                      <a:gd name="connsiteX50" fmla="*/ 319972 w 458124"/>
                      <a:gd name="connsiteY50" fmla="*/ 536292 h 540801"/>
                      <a:gd name="connsiteX51" fmla="*/ 327761 w 458124"/>
                      <a:gd name="connsiteY51" fmla="*/ 540801 h 540801"/>
                      <a:gd name="connsiteX52" fmla="*/ 335565 w 458124"/>
                      <a:gd name="connsiteY52" fmla="*/ 536292 h 540801"/>
                      <a:gd name="connsiteX53" fmla="*/ 369534 w 458124"/>
                      <a:gd name="connsiteY53" fmla="*/ 477996 h 540801"/>
                      <a:gd name="connsiteX54" fmla="*/ 437070 w 458124"/>
                      <a:gd name="connsiteY54" fmla="*/ 477661 h 540801"/>
                      <a:gd name="connsiteX55" fmla="*/ 444851 w 458124"/>
                      <a:gd name="connsiteY55" fmla="*/ 473138 h 540801"/>
                      <a:gd name="connsiteX56" fmla="*/ 444842 w 458124"/>
                      <a:gd name="connsiteY56" fmla="*/ 464133 h 540801"/>
                      <a:gd name="connsiteX57" fmla="*/ 401624 w 458124"/>
                      <a:gd name="connsiteY57" fmla="*/ 389279 h 540801"/>
                      <a:gd name="connsiteX58" fmla="*/ 412502 w 458124"/>
                      <a:gd name="connsiteY58" fmla="*/ 380595 h 540801"/>
                      <a:gd name="connsiteX59" fmla="*/ 421023 w 458124"/>
                      <a:gd name="connsiteY59" fmla="*/ 348051 h 540801"/>
                      <a:gd name="connsiteX60" fmla="*/ 424145 w 458124"/>
                      <a:gd name="connsiteY60" fmla="*/ 328301 h 540801"/>
                      <a:gd name="connsiteX61" fmla="*/ 437546 w 458124"/>
                      <a:gd name="connsiteY61" fmla="*/ 313662 h 540801"/>
                      <a:gd name="connsiteX62" fmla="*/ 457741 w 458124"/>
                      <a:gd name="connsiteY62" fmla="*/ 286562 h 540801"/>
                      <a:gd name="connsiteX63" fmla="*/ 451364 w 458124"/>
                      <a:gd name="connsiteY63" fmla="*/ 253772 h 540801"/>
                      <a:gd name="connsiteX64" fmla="*/ 130356 w 458124"/>
                      <a:gd name="connsiteY64" fmla="*/ 513793 h 540801"/>
                      <a:gd name="connsiteX65" fmla="*/ 101569 w 458124"/>
                      <a:gd name="connsiteY65" fmla="*/ 464467 h 540801"/>
                      <a:gd name="connsiteX66" fmla="*/ 93823 w 458124"/>
                      <a:gd name="connsiteY66" fmla="*/ 459958 h 540801"/>
                      <a:gd name="connsiteX67" fmla="*/ 36672 w 458124"/>
                      <a:gd name="connsiteY67" fmla="*/ 459681 h 540801"/>
                      <a:gd name="connsiteX68" fmla="*/ 73557 w 458124"/>
                      <a:gd name="connsiteY68" fmla="*/ 395836 h 540801"/>
                      <a:gd name="connsiteX69" fmla="*/ 75768 w 458124"/>
                      <a:gd name="connsiteY69" fmla="*/ 396466 h 540801"/>
                      <a:gd name="connsiteX70" fmla="*/ 94202 w 458124"/>
                      <a:gd name="connsiteY70" fmla="*/ 403798 h 540801"/>
                      <a:gd name="connsiteX71" fmla="*/ 105612 w 458124"/>
                      <a:gd name="connsiteY71" fmla="*/ 420276 h 540801"/>
                      <a:gd name="connsiteX72" fmla="*/ 127445 w 458124"/>
                      <a:gd name="connsiteY72" fmla="*/ 445880 h 540801"/>
                      <a:gd name="connsiteX73" fmla="*/ 160949 w 458124"/>
                      <a:gd name="connsiteY73" fmla="*/ 446980 h 540801"/>
                      <a:gd name="connsiteX74" fmla="*/ 169778 w 458124"/>
                      <a:gd name="connsiteY74" fmla="*/ 445610 h 540801"/>
                      <a:gd name="connsiteX75" fmla="*/ 421450 w 458124"/>
                      <a:gd name="connsiteY75" fmla="*/ 459681 h 540801"/>
                      <a:gd name="connsiteX76" fmla="*/ 364343 w 458124"/>
                      <a:gd name="connsiteY76" fmla="*/ 459958 h 540801"/>
                      <a:gd name="connsiteX77" fmla="*/ 356592 w 458124"/>
                      <a:gd name="connsiteY77" fmla="*/ 464467 h 540801"/>
                      <a:gd name="connsiteX78" fmla="*/ 327805 w 458124"/>
                      <a:gd name="connsiteY78" fmla="*/ 513828 h 540801"/>
                      <a:gd name="connsiteX79" fmla="*/ 288251 w 458124"/>
                      <a:gd name="connsiteY79" fmla="*/ 445372 h 540801"/>
                      <a:gd name="connsiteX80" fmla="*/ 297873 w 458124"/>
                      <a:gd name="connsiteY80" fmla="*/ 446835 h 540801"/>
                      <a:gd name="connsiteX81" fmla="*/ 330998 w 458124"/>
                      <a:gd name="connsiteY81" fmla="*/ 445769 h 540801"/>
                      <a:gd name="connsiteX82" fmla="*/ 353043 w 458124"/>
                      <a:gd name="connsiteY82" fmla="*/ 419907 h 540801"/>
                      <a:gd name="connsiteX83" fmla="*/ 364197 w 458124"/>
                      <a:gd name="connsiteY83" fmla="*/ 403669 h 540801"/>
                      <a:gd name="connsiteX84" fmla="*/ 382838 w 458124"/>
                      <a:gd name="connsiteY84" fmla="*/ 396140 h 540801"/>
                      <a:gd name="connsiteX85" fmla="*/ 384525 w 458124"/>
                      <a:gd name="connsiteY85" fmla="*/ 395655 h 540801"/>
                      <a:gd name="connsiteX86" fmla="*/ 440162 w 458124"/>
                      <a:gd name="connsiteY86" fmla="*/ 282524 h 540801"/>
                      <a:gd name="connsiteX87" fmla="*/ 425616 w 458124"/>
                      <a:gd name="connsiteY87" fmla="*/ 300117 h 540801"/>
                      <a:gd name="connsiteX88" fmla="*/ 407882 w 458124"/>
                      <a:gd name="connsiteY88" fmla="*/ 320458 h 540801"/>
                      <a:gd name="connsiteX89" fmla="*/ 403003 w 458124"/>
                      <a:gd name="connsiteY89" fmla="*/ 347113 h 540801"/>
                      <a:gd name="connsiteX90" fmla="*/ 398379 w 458124"/>
                      <a:gd name="connsiteY90" fmla="*/ 369338 h 540801"/>
                      <a:gd name="connsiteX91" fmla="*/ 377871 w 458124"/>
                      <a:gd name="connsiteY91" fmla="*/ 378789 h 540801"/>
                      <a:gd name="connsiteX92" fmla="*/ 352889 w 458124"/>
                      <a:gd name="connsiteY92" fmla="*/ 389614 h 540801"/>
                      <a:gd name="connsiteX93" fmla="*/ 337159 w 458124"/>
                      <a:gd name="connsiteY93" fmla="*/ 411258 h 540801"/>
                      <a:gd name="connsiteX94" fmla="*/ 323142 w 458124"/>
                      <a:gd name="connsiteY94" fmla="*/ 429476 h 540801"/>
                      <a:gd name="connsiteX95" fmla="*/ 300938 w 458124"/>
                      <a:gd name="connsiteY95" fmla="*/ 429022 h 540801"/>
                      <a:gd name="connsiteX96" fmla="*/ 273340 w 458124"/>
                      <a:gd name="connsiteY96" fmla="*/ 427895 h 540801"/>
                      <a:gd name="connsiteX97" fmla="*/ 248993 w 458124"/>
                      <a:gd name="connsiteY97" fmla="*/ 440920 h 540801"/>
                      <a:gd name="connsiteX98" fmla="*/ 229149 w 458124"/>
                      <a:gd name="connsiteY98" fmla="*/ 450983 h 540801"/>
                      <a:gd name="connsiteX99" fmla="*/ 208605 w 458124"/>
                      <a:gd name="connsiteY99" fmla="*/ 440675 h 540801"/>
                      <a:gd name="connsiteX100" fmla="*/ 185002 w 458124"/>
                      <a:gd name="connsiteY100" fmla="*/ 428048 h 540801"/>
                      <a:gd name="connsiteX101" fmla="*/ 175912 w 458124"/>
                      <a:gd name="connsiteY101" fmla="*/ 427094 h 540801"/>
                      <a:gd name="connsiteX102" fmla="*/ 157823 w 458124"/>
                      <a:gd name="connsiteY102" fmla="*/ 429194 h 540801"/>
                      <a:gd name="connsiteX103" fmla="*/ 135276 w 458124"/>
                      <a:gd name="connsiteY103" fmla="*/ 429621 h 540801"/>
                      <a:gd name="connsiteX104" fmla="*/ 121413 w 458124"/>
                      <a:gd name="connsiteY104" fmla="*/ 411583 h 540801"/>
                      <a:gd name="connsiteX105" fmla="*/ 105423 w 458124"/>
                      <a:gd name="connsiteY105" fmla="*/ 389684 h 540801"/>
                      <a:gd name="connsiteX106" fmla="*/ 80630 w 458124"/>
                      <a:gd name="connsiteY106" fmla="*/ 379097 h 540801"/>
                      <a:gd name="connsiteX107" fmla="*/ 59884 w 458124"/>
                      <a:gd name="connsiteY107" fmla="*/ 369581 h 540801"/>
                      <a:gd name="connsiteX108" fmla="*/ 55286 w 458124"/>
                      <a:gd name="connsiteY108" fmla="*/ 347620 h 540801"/>
                      <a:gd name="connsiteX109" fmla="*/ 50323 w 458124"/>
                      <a:gd name="connsiteY109" fmla="*/ 320735 h 540801"/>
                      <a:gd name="connsiteX110" fmla="*/ 32810 w 458124"/>
                      <a:gd name="connsiteY110" fmla="*/ 300694 h 540801"/>
                      <a:gd name="connsiteX111" fmla="*/ 18066 w 458124"/>
                      <a:gd name="connsiteY111" fmla="*/ 282784 h 540801"/>
                      <a:gd name="connsiteX112" fmla="*/ 23558 w 458124"/>
                      <a:gd name="connsiteY112" fmla="*/ 260237 h 540801"/>
                      <a:gd name="connsiteX113" fmla="*/ 30599 w 458124"/>
                      <a:gd name="connsiteY113" fmla="*/ 234590 h 540801"/>
                      <a:gd name="connsiteX114" fmla="*/ 23386 w 458124"/>
                      <a:gd name="connsiteY114" fmla="*/ 208216 h 540801"/>
                      <a:gd name="connsiteX115" fmla="*/ 17974 w 458124"/>
                      <a:gd name="connsiteY115" fmla="*/ 186444 h 540801"/>
                      <a:gd name="connsiteX116" fmla="*/ 32524 w 458124"/>
                      <a:gd name="connsiteY116" fmla="*/ 168851 h 540801"/>
                      <a:gd name="connsiteX117" fmla="*/ 50253 w 458124"/>
                      <a:gd name="connsiteY117" fmla="*/ 148510 h 540801"/>
                      <a:gd name="connsiteX118" fmla="*/ 55132 w 458124"/>
                      <a:gd name="connsiteY118" fmla="*/ 121855 h 540801"/>
                      <a:gd name="connsiteX119" fmla="*/ 59760 w 458124"/>
                      <a:gd name="connsiteY119" fmla="*/ 99629 h 540801"/>
                      <a:gd name="connsiteX120" fmla="*/ 80251 w 458124"/>
                      <a:gd name="connsiteY120" fmla="*/ 90188 h 540801"/>
                      <a:gd name="connsiteX121" fmla="*/ 105233 w 458124"/>
                      <a:gd name="connsiteY121" fmla="*/ 79363 h 540801"/>
                      <a:gd name="connsiteX122" fmla="*/ 120958 w 458124"/>
                      <a:gd name="connsiteY122" fmla="*/ 57719 h 540801"/>
                      <a:gd name="connsiteX123" fmla="*/ 134976 w 458124"/>
                      <a:gd name="connsiteY123" fmla="*/ 39501 h 540801"/>
                      <a:gd name="connsiteX124" fmla="*/ 157179 w 458124"/>
                      <a:gd name="connsiteY124" fmla="*/ 39955 h 540801"/>
                      <a:gd name="connsiteX125" fmla="*/ 184778 w 458124"/>
                      <a:gd name="connsiteY125" fmla="*/ 41082 h 540801"/>
                      <a:gd name="connsiteX126" fmla="*/ 209129 w 458124"/>
                      <a:gd name="connsiteY126" fmla="*/ 28056 h 540801"/>
                      <a:gd name="connsiteX127" fmla="*/ 228925 w 458124"/>
                      <a:gd name="connsiteY127" fmla="*/ 18038 h 540801"/>
                      <a:gd name="connsiteX128" fmla="*/ 249468 w 458124"/>
                      <a:gd name="connsiteY128" fmla="*/ 28347 h 540801"/>
                      <a:gd name="connsiteX129" fmla="*/ 273072 w 458124"/>
                      <a:gd name="connsiteY129" fmla="*/ 40972 h 540801"/>
                      <a:gd name="connsiteX130" fmla="*/ 300308 w 458124"/>
                      <a:gd name="connsiteY130" fmla="*/ 39818 h 540801"/>
                      <a:gd name="connsiteX131" fmla="*/ 322855 w 458124"/>
                      <a:gd name="connsiteY131" fmla="*/ 39396 h 540801"/>
                      <a:gd name="connsiteX132" fmla="*/ 336718 w 458124"/>
                      <a:gd name="connsiteY132" fmla="*/ 57433 h 540801"/>
                      <a:gd name="connsiteX133" fmla="*/ 352709 w 458124"/>
                      <a:gd name="connsiteY133" fmla="*/ 79328 h 540801"/>
                      <a:gd name="connsiteX134" fmla="*/ 377501 w 458124"/>
                      <a:gd name="connsiteY134" fmla="*/ 89919 h 540801"/>
                      <a:gd name="connsiteX135" fmla="*/ 398242 w 458124"/>
                      <a:gd name="connsiteY135" fmla="*/ 99431 h 540801"/>
                      <a:gd name="connsiteX136" fmla="*/ 402844 w 458124"/>
                      <a:gd name="connsiteY136" fmla="*/ 121393 h 540801"/>
                      <a:gd name="connsiteX137" fmla="*/ 407803 w 458124"/>
                      <a:gd name="connsiteY137" fmla="*/ 148277 h 540801"/>
                      <a:gd name="connsiteX138" fmla="*/ 425317 w 458124"/>
                      <a:gd name="connsiteY138" fmla="*/ 168319 h 540801"/>
                      <a:gd name="connsiteX139" fmla="*/ 440100 w 458124"/>
                      <a:gd name="connsiteY139" fmla="*/ 186184 h 540801"/>
                      <a:gd name="connsiteX140" fmla="*/ 434608 w 458124"/>
                      <a:gd name="connsiteY140" fmla="*/ 208731 h 540801"/>
                      <a:gd name="connsiteX141" fmla="*/ 427562 w 458124"/>
                      <a:gd name="connsiteY141" fmla="*/ 234378 h 540801"/>
                      <a:gd name="connsiteX142" fmla="*/ 434780 w 458124"/>
                      <a:gd name="connsiteY142" fmla="*/ 260752 h 540801"/>
                      <a:gd name="connsiteX143" fmla="*/ 440162 w 458124"/>
                      <a:gd name="connsiteY143" fmla="*/ 282524 h 54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58124" h="540801">
                        <a:moveTo>
                          <a:pt x="451364" y="253772"/>
                        </a:moveTo>
                        <a:cubicBezTo>
                          <a:pt x="448277" y="247700"/>
                          <a:pt x="446309" y="241121"/>
                          <a:pt x="445556" y="234352"/>
                        </a:cubicBezTo>
                        <a:cubicBezTo>
                          <a:pt x="446304" y="227856"/>
                          <a:pt x="448212" y="221546"/>
                          <a:pt x="451184" y="215720"/>
                        </a:cubicBezTo>
                        <a:cubicBezTo>
                          <a:pt x="456799" y="205485"/>
                          <a:pt x="459054" y="193745"/>
                          <a:pt x="457631" y="182164"/>
                        </a:cubicBezTo>
                        <a:cubicBezTo>
                          <a:pt x="453875" y="171110"/>
                          <a:pt x="446741" y="161523"/>
                          <a:pt x="437233" y="154754"/>
                        </a:cubicBezTo>
                        <a:cubicBezTo>
                          <a:pt x="432014" y="150801"/>
                          <a:pt x="427553" y="145943"/>
                          <a:pt x="424057" y="140412"/>
                        </a:cubicBezTo>
                        <a:cubicBezTo>
                          <a:pt x="421794" y="133995"/>
                          <a:pt x="420706" y="127223"/>
                          <a:pt x="420842" y="120419"/>
                        </a:cubicBezTo>
                        <a:cubicBezTo>
                          <a:pt x="421433" y="109027"/>
                          <a:pt x="418451" y="97740"/>
                          <a:pt x="412322" y="88123"/>
                        </a:cubicBezTo>
                        <a:cubicBezTo>
                          <a:pt x="404214" y="79923"/>
                          <a:pt x="393746" y="74462"/>
                          <a:pt x="382380" y="72511"/>
                        </a:cubicBezTo>
                        <a:cubicBezTo>
                          <a:pt x="375845" y="71190"/>
                          <a:pt x="369601" y="68707"/>
                          <a:pt x="363946" y="65179"/>
                        </a:cubicBezTo>
                        <a:cubicBezTo>
                          <a:pt x="359191" y="60428"/>
                          <a:pt x="355329" y="54861"/>
                          <a:pt x="352536" y="48745"/>
                        </a:cubicBezTo>
                        <a:cubicBezTo>
                          <a:pt x="348098" y="38149"/>
                          <a:pt x="340466" y="29197"/>
                          <a:pt x="330703" y="23141"/>
                        </a:cubicBezTo>
                        <a:cubicBezTo>
                          <a:pt x="319919" y="19297"/>
                          <a:pt x="308209" y="18909"/>
                          <a:pt x="297195" y="22041"/>
                        </a:cubicBezTo>
                        <a:cubicBezTo>
                          <a:pt x="290642" y="23692"/>
                          <a:pt x="283843" y="24150"/>
                          <a:pt x="277132" y="23384"/>
                        </a:cubicBezTo>
                        <a:cubicBezTo>
                          <a:pt x="270879" y="21191"/>
                          <a:pt x="265074" y="17892"/>
                          <a:pt x="259992" y="13647"/>
                        </a:cubicBezTo>
                        <a:cubicBezTo>
                          <a:pt x="251322" y="5971"/>
                          <a:pt x="240462" y="1198"/>
                          <a:pt x="228943" y="0"/>
                        </a:cubicBezTo>
                        <a:cubicBezTo>
                          <a:pt x="217682" y="1180"/>
                          <a:pt x="207078" y="5888"/>
                          <a:pt x="198648" y="13449"/>
                        </a:cubicBezTo>
                        <a:cubicBezTo>
                          <a:pt x="193360" y="17866"/>
                          <a:pt x="187314" y="21287"/>
                          <a:pt x="180800" y="23538"/>
                        </a:cubicBezTo>
                        <a:cubicBezTo>
                          <a:pt x="173953" y="24326"/>
                          <a:pt x="167026" y="23877"/>
                          <a:pt x="160337" y="22221"/>
                        </a:cubicBezTo>
                        <a:cubicBezTo>
                          <a:pt x="149460" y="19081"/>
                          <a:pt x="137864" y="19456"/>
                          <a:pt x="127212" y="23287"/>
                        </a:cubicBezTo>
                        <a:cubicBezTo>
                          <a:pt x="117331" y="29382"/>
                          <a:pt x="109619" y="38431"/>
                          <a:pt x="105167" y="49154"/>
                        </a:cubicBezTo>
                        <a:cubicBezTo>
                          <a:pt x="102450" y="55187"/>
                          <a:pt x="98672" y="60683"/>
                          <a:pt x="94013" y="65386"/>
                        </a:cubicBezTo>
                        <a:cubicBezTo>
                          <a:pt x="88301" y="68997"/>
                          <a:pt x="81986" y="71547"/>
                          <a:pt x="75372" y="72917"/>
                        </a:cubicBezTo>
                        <a:cubicBezTo>
                          <a:pt x="64085" y="74845"/>
                          <a:pt x="53679" y="80253"/>
                          <a:pt x="45616" y="88382"/>
                        </a:cubicBezTo>
                        <a:cubicBezTo>
                          <a:pt x="39459" y="98079"/>
                          <a:pt x="36478" y="109454"/>
                          <a:pt x="37095" y="120926"/>
                        </a:cubicBezTo>
                        <a:cubicBezTo>
                          <a:pt x="37253" y="127642"/>
                          <a:pt x="36196" y="134335"/>
                          <a:pt x="33972" y="140676"/>
                        </a:cubicBezTo>
                        <a:cubicBezTo>
                          <a:pt x="30419" y="146317"/>
                          <a:pt x="25878" y="151272"/>
                          <a:pt x="20572" y="155315"/>
                        </a:cubicBezTo>
                        <a:cubicBezTo>
                          <a:pt x="11179" y="161999"/>
                          <a:pt x="4115" y="171463"/>
                          <a:pt x="381" y="182371"/>
                        </a:cubicBezTo>
                        <a:cubicBezTo>
                          <a:pt x="-962" y="193689"/>
                          <a:pt x="1266" y="205147"/>
                          <a:pt x="6757" y="215134"/>
                        </a:cubicBezTo>
                        <a:cubicBezTo>
                          <a:pt x="9867" y="221224"/>
                          <a:pt x="11848" y="227826"/>
                          <a:pt x="12610" y="234625"/>
                        </a:cubicBezTo>
                        <a:cubicBezTo>
                          <a:pt x="11857" y="241121"/>
                          <a:pt x="9955" y="247430"/>
                          <a:pt x="6982" y="253256"/>
                        </a:cubicBezTo>
                        <a:cubicBezTo>
                          <a:pt x="1354" y="263478"/>
                          <a:pt x="-918" y="275214"/>
                          <a:pt x="487" y="286795"/>
                        </a:cubicBezTo>
                        <a:cubicBezTo>
                          <a:pt x="4243" y="297849"/>
                          <a:pt x="11381" y="307436"/>
                          <a:pt x="20889" y="314204"/>
                        </a:cubicBezTo>
                        <a:cubicBezTo>
                          <a:pt x="26103" y="318159"/>
                          <a:pt x="30564" y="323016"/>
                          <a:pt x="34065" y="328548"/>
                        </a:cubicBezTo>
                        <a:cubicBezTo>
                          <a:pt x="36324" y="334963"/>
                          <a:pt x="37412" y="341736"/>
                          <a:pt x="37275" y="348540"/>
                        </a:cubicBezTo>
                        <a:cubicBezTo>
                          <a:pt x="36685" y="359928"/>
                          <a:pt x="39666" y="371219"/>
                          <a:pt x="45796" y="380836"/>
                        </a:cubicBezTo>
                        <a:cubicBezTo>
                          <a:pt x="48720" y="384386"/>
                          <a:pt x="52336" y="387302"/>
                          <a:pt x="56422" y="389415"/>
                        </a:cubicBezTo>
                        <a:lnTo>
                          <a:pt x="13275" y="464107"/>
                        </a:lnTo>
                        <a:cubicBezTo>
                          <a:pt x="11668" y="466889"/>
                          <a:pt x="11663" y="470319"/>
                          <a:pt x="13266" y="473112"/>
                        </a:cubicBezTo>
                        <a:cubicBezTo>
                          <a:pt x="14869" y="475900"/>
                          <a:pt x="17833" y="477621"/>
                          <a:pt x="21052" y="477635"/>
                        </a:cubicBezTo>
                        <a:lnTo>
                          <a:pt x="88583" y="477996"/>
                        </a:lnTo>
                        <a:lnTo>
                          <a:pt x="122637" y="536292"/>
                        </a:lnTo>
                        <a:cubicBezTo>
                          <a:pt x="124248" y="539080"/>
                          <a:pt x="127221" y="540801"/>
                          <a:pt x="130439" y="540801"/>
                        </a:cubicBezTo>
                        <a:cubicBezTo>
                          <a:pt x="133655" y="540797"/>
                          <a:pt x="136623" y="539080"/>
                          <a:pt x="138231" y="536292"/>
                        </a:cubicBezTo>
                        <a:lnTo>
                          <a:pt x="188684" y="448992"/>
                        </a:lnTo>
                        <a:cubicBezTo>
                          <a:pt x="191722" y="450794"/>
                          <a:pt x="194880" y="453023"/>
                          <a:pt x="198142" y="455370"/>
                        </a:cubicBezTo>
                        <a:cubicBezTo>
                          <a:pt x="206814" y="463063"/>
                          <a:pt x="217677" y="467849"/>
                          <a:pt x="229202" y="469056"/>
                        </a:cubicBezTo>
                        <a:lnTo>
                          <a:pt x="229250" y="469056"/>
                        </a:lnTo>
                        <a:cubicBezTo>
                          <a:pt x="240510" y="467875"/>
                          <a:pt x="251111" y="463169"/>
                          <a:pt x="259543" y="455612"/>
                        </a:cubicBezTo>
                        <a:cubicBezTo>
                          <a:pt x="262960" y="453159"/>
                          <a:pt x="266264" y="450821"/>
                          <a:pt x="269465" y="448953"/>
                        </a:cubicBezTo>
                        <a:lnTo>
                          <a:pt x="319972" y="536292"/>
                        </a:lnTo>
                        <a:cubicBezTo>
                          <a:pt x="321578" y="539080"/>
                          <a:pt x="324546" y="540797"/>
                          <a:pt x="327761" y="540801"/>
                        </a:cubicBezTo>
                        <a:cubicBezTo>
                          <a:pt x="330980" y="540801"/>
                          <a:pt x="333953" y="539080"/>
                          <a:pt x="335565" y="536292"/>
                        </a:cubicBezTo>
                        <a:lnTo>
                          <a:pt x="369534" y="477996"/>
                        </a:lnTo>
                        <a:lnTo>
                          <a:pt x="437070" y="477661"/>
                        </a:lnTo>
                        <a:cubicBezTo>
                          <a:pt x="440284" y="477647"/>
                          <a:pt x="443248" y="475926"/>
                          <a:pt x="444851" y="473138"/>
                        </a:cubicBezTo>
                        <a:cubicBezTo>
                          <a:pt x="446454" y="470351"/>
                          <a:pt x="446450" y="466920"/>
                          <a:pt x="444842" y="464133"/>
                        </a:cubicBezTo>
                        <a:lnTo>
                          <a:pt x="401624" y="389279"/>
                        </a:lnTo>
                        <a:cubicBezTo>
                          <a:pt x="405812" y="387165"/>
                          <a:pt x="409516" y="384210"/>
                          <a:pt x="412502" y="380595"/>
                        </a:cubicBezTo>
                        <a:cubicBezTo>
                          <a:pt x="418663" y="370897"/>
                          <a:pt x="421639" y="359523"/>
                          <a:pt x="421023" y="348051"/>
                        </a:cubicBezTo>
                        <a:cubicBezTo>
                          <a:pt x="420869" y="341335"/>
                          <a:pt x="421926" y="334642"/>
                          <a:pt x="424145" y="328301"/>
                        </a:cubicBezTo>
                        <a:cubicBezTo>
                          <a:pt x="427703" y="322659"/>
                          <a:pt x="432240" y="317705"/>
                          <a:pt x="437546" y="313662"/>
                        </a:cubicBezTo>
                        <a:cubicBezTo>
                          <a:pt x="446947" y="306964"/>
                          <a:pt x="454007" y="297488"/>
                          <a:pt x="457741" y="286562"/>
                        </a:cubicBezTo>
                        <a:cubicBezTo>
                          <a:pt x="459089" y="275236"/>
                          <a:pt x="456860" y="263769"/>
                          <a:pt x="451364" y="253772"/>
                        </a:cubicBezTo>
                        <a:close/>
                        <a:moveTo>
                          <a:pt x="130356" y="513793"/>
                        </a:moveTo>
                        <a:lnTo>
                          <a:pt x="101569" y="464467"/>
                        </a:lnTo>
                        <a:cubicBezTo>
                          <a:pt x="99971" y="461697"/>
                          <a:pt x="97020" y="459981"/>
                          <a:pt x="93823" y="459958"/>
                        </a:cubicBezTo>
                        <a:lnTo>
                          <a:pt x="36672" y="459681"/>
                        </a:lnTo>
                        <a:lnTo>
                          <a:pt x="73557" y="395836"/>
                        </a:lnTo>
                        <a:lnTo>
                          <a:pt x="75768" y="396466"/>
                        </a:lnTo>
                        <a:cubicBezTo>
                          <a:pt x="82303" y="397787"/>
                          <a:pt x="88543" y="400271"/>
                          <a:pt x="94202" y="403798"/>
                        </a:cubicBezTo>
                        <a:cubicBezTo>
                          <a:pt x="98958" y="408562"/>
                          <a:pt x="102824" y="414146"/>
                          <a:pt x="105612" y="420276"/>
                        </a:cubicBezTo>
                        <a:cubicBezTo>
                          <a:pt x="110046" y="430876"/>
                          <a:pt x="117678" y="439825"/>
                          <a:pt x="127445" y="445880"/>
                        </a:cubicBezTo>
                        <a:cubicBezTo>
                          <a:pt x="138226" y="449719"/>
                          <a:pt x="149939" y="450103"/>
                          <a:pt x="160949" y="446980"/>
                        </a:cubicBezTo>
                        <a:cubicBezTo>
                          <a:pt x="164005" y="446439"/>
                          <a:pt x="166946" y="445963"/>
                          <a:pt x="169778" y="445610"/>
                        </a:cubicBezTo>
                        <a:close/>
                        <a:moveTo>
                          <a:pt x="421450" y="459681"/>
                        </a:moveTo>
                        <a:lnTo>
                          <a:pt x="364343" y="459958"/>
                        </a:lnTo>
                        <a:cubicBezTo>
                          <a:pt x="361141" y="459981"/>
                          <a:pt x="358195" y="461697"/>
                          <a:pt x="356592" y="464467"/>
                        </a:cubicBezTo>
                        <a:lnTo>
                          <a:pt x="327805" y="513828"/>
                        </a:lnTo>
                        <a:lnTo>
                          <a:pt x="288251" y="445372"/>
                        </a:lnTo>
                        <a:cubicBezTo>
                          <a:pt x="291324" y="445725"/>
                          <a:pt x="294562" y="446275"/>
                          <a:pt x="297873" y="446835"/>
                        </a:cubicBezTo>
                        <a:cubicBezTo>
                          <a:pt x="308750" y="449975"/>
                          <a:pt x="320346" y="449604"/>
                          <a:pt x="330998" y="445769"/>
                        </a:cubicBezTo>
                        <a:cubicBezTo>
                          <a:pt x="340876" y="439675"/>
                          <a:pt x="348586" y="430624"/>
                          <a:pt x="353043" y="419907"/>
                        </a:cubicBezTo>
                        <a:cubicBezTo>
                          <a:pt x="355760" y="413873"/>
                          <a:pt x="359538" y="408373"/>
                          <a:pt x="364197" y="403669"/>
                        </a:cubicBezTo>
                        <a:cubicBezTo>
                          <a:pt x="369909" y="400063"/>
                          <a:pt x="376224" y="397509"/>
                          <a:pt x="382838" y="396140"/>
                        </a:cubicBezTo>
                        <a:lnTo>
                          <a:pt x="384525" y="395655"/>
                        </a:lnTo>
                        <a:close/>
                        <a:moveTo>
                          <a:pt x="440162" y="282524"/>
                        </a:moveTo>
                        <a:cubicBezTo>
                          <a:pt x="437026" y="289613"/>
                          <a:pt x="431993" y="295704"/>
                          <a:pt x="425616" y="300117"/>
                        </a:cubicBezTo>
                        <a:cubicBezTo>
                          <a:pt x="418416" y="305657"/>
                          <a:pt x="412392" y="312571"/>
                          <a:pt x="407882" y="320458"/>
                        </a:cubicBezTo>
                        <a:cubicBezTo>
                          <a:pt x="404514" y="328930"/>
                          <a:pt x="402853" y="337992"/>
                          <a:pt x="403003" y="347113"/>
                        </a:cubicBezTo>
                        <a:cubicBezTo>
                          <a:pt x="403527" y="354807"/>
                          <a:pt x="401924" y="362491"/>
                          <a:pt x="398379" y="369338"/>
                        </a:cubicBezTo>
                        <a:cubicBezTo>
                          <a:pt x="392536" y="374302"/>
                          <a:pt x="385441" y="377574"/>
                          <a:pt x="377871" y="378789"/>
                        </a:cubicBezTo>
                        <a:cubicBezTo>
                          <a:pt x="368910" y="380704"/>
                          <a:pt x="360415" y="384382"/>
                          <a:pt x="352889" y="389614"/>
                        </a:cubicBezTo>
                        <a:cubicBezTo>
                          <a:pt x="346270" y="395722"/>
                          <a:pt x="340924" y="403075"/>
                          <a:pt x="337159" y="411258"/>
                        </a:cubicBezTo>
                        <a:cubicBezTo>
                          <a:pt x="334265" y="418510"/>
                          <a:pt x="329413" y="424816"/>
                          <a:pt x="323142" y="429476"/>
                        </a:cubicBezTo>
                        <a:cubicBezTo>
                          <a:pt x="315836" y="431333"/>
                          <a:pt x="308165" y="431180"/>
                          <a:pt x="300938" y="429022"/>
                        </a:cubicBezTo>
                        <a:cubicBezTo>
                          <a:pt x="291906" y="426829"/>
                          <a:pt x="282527" y="426445"/>
                          <a:pt x="273340" y="427895"/>
                        </a:cubicBezTo>
                        <a:cubicBezTo>
                          <a:pt x="264441" y="430580"/>
                          <a:pt x="256166" y="435006"/>
                          <a:pt x="248993" y="440920"/>
                        </a:cubicBezTo>
                        <a:cubicBezTo>
                          <a:pt x="243409" y="446007"/>
                          <a:pt x="236552" y="449482"/>
                          <a:pt x="229149" y="450983"/>
                        </a:cubicBezTo>
                        <a:cubicBezTo>
                          <a:pt x="221482" y="449507"/>
                          <a:pt x="214375" y="445936"/>
                          <a:pt x="208605" y="440675"/>
                        </a:cubicBezTo>
                        <a:cubicBezTo>
                          <a:pt x="201652" y="434944"/>
                          <a:pt x="193628" y="430656"/>
                          <a:pt x="185002" y="428048"/>
                        </a:cubicBezTo>
                        <a:cubicBezTo>
                          <a:pt x="182016" y="427388"/>
                          <a:pt x="178968" y="427066"/>
                          <a:pt x="175912" y="427094"/>
                        </a:cubicBezTo>
                        <a:cubicBezTo>
                          <a:pt x="169831" y="427278"/>
                          <a:pt x="163781" y="427978"/>
                          <a:pt x="157823" y="429194"/>
                        </a:cubicBezTo>
                        <a:cubicBezTo>
                          <a:pt x="150481" y="431386"/>
                          <a:pt x="142687" y="431532"/>
                          <a:pt x="135276" y="429621"/>
                        </a:cubicBezTo>
                        <a:cubicBezTo>
                          <a:pt x="129088" y="424988"/>
                          <a:pt x="124296" y="418748"/>
                          <a:pt x="121413" y="411583"/>
                        </a:cubicBezTo>
                        <a:cubicBezTo>
                          <a:pt x="117585" y="403295"/>
                          <a:pt x="112151" y="395849"/>
                          <a:pt x="105423" y="389684"/>
                        </a:cubicBezTo>
                        <a:cubicBezTo>
                          <a:pt x="97936" y="384549"/>
                          <a:pt x="89512" y="380951"/>
                          <a:pt x="80630" y="379097"/>
                        </a:cubicBezTo>
                        <a:cubicBezTo>
                          <a:pt x="72967" y="377899"/>
                          <a:pt x="65789" y="374605"/>
                          <a:pt x="59884" y="369581"/>
                        </a:cubicBezTo>
                        <a:cubicBezTo>
                          <a:pt x="56378" y="362817"/>
                          <a:pt x="54789" y="355225"/>
                          <a:pt x="55286" y="347620"/>
                        </a:cubicBezTo>
                        <a:cubicBezTo>
                          <a:pt x="55427" y="338420"/>
                          <a:pt x="53741" y="329278"/>
                          <a:pt x="50323" y="320735"/>
                        </a:cubicBezTo>
                        <a:cubicBezTo>
                          <a:pt x="45867" y="312962"/>
                          <a:pt x="39917" y="306154"/>
                          <a:pt x="32810" y="300694"/>
                        </a:cubicBezTo>
                        <a:cubicBezTo>
                          <a:pt x="26323" y="296215"/>
                          <a:pt x="21215" y="290010"/>
                          <a:pt x="18066" y="282784"/>
                        </a:cubicBezTo>
                        <a:cubicBezTo>
                          <a:pt x="17762" y="274906"/>
                          <a:pt x="19665" y="267094"/>
                          <a:pt x="23558" y="260237"/>
                        </a:cubicBezTo>
                        <a:cubicBezTo>
                          <a:pt x="27583" y="252240"/>
                          <a:pt x="29978" y="243521"/>
                          <a:pt x="30599" y="234590"/>
                        </a:cubicBezTo>
                        <a:cubicBezTo>
                          <a:pt x="29961" y="225408"/>
                          <a:pt x="27508" y="216446"/>
                          <a:pt x="23386" y="208216"/>
                        </a:cubicBezTo>
                        <a:cubicBezTo>
                          <a:pt x="19638" y="201583"/>
                          <a:pt x="17771" y="194058"/>
                          <a:pt x="17974" y="186444"/>
                        </a:cubicBezTo>
                        <a:cubicBezTo>
                          <a:pt x="21109" y="179354"/>
                          <a:pt x="26147" y="173263"/>
                          <a:pt x="32524" y="168851"/>
                        </a:cubicBezTo>
                        <a:cubicBezTo>
                          <a:pt x="39719" y="163311"/>
                          <a:pt x="45748" y="156397"/>
                          <a:pt x="50253" y="148510"/>
                        </a:cubicBezTo>
                        <a:cubicBezTo>
                          <a:pt x="53626" y="140034"/>
                          <a:pt x="55282" y="130975"/>
                          <a:pt x="55132" y="121855"/>
                        </a:cubicBezTo>
                        <a:cubicBezTo>
                          <a:pt x="54613" y="114162"/>
                          <a:pt x="56211" y="106473"/>
                          <a:pt x="59760" y="99629"/>
                        </a:cubicBezTo>
                        <a:cubicBezTo>
                          <a:pt x="65600" y="94671"/>
                          <a:pt x="72685" y="91403"/>
                          <a:pt x="80251" y="90188"/>
                        </a:cubicBezTo>
                        <a:cubicBezTo>
                          <a:pt x="89212" y="88272"/>
                          <a:pt x="97703" y="84595"/>
                          <a:pt x="105233" y="79363"/>
                        </a:cubicBezTo>
                        <a:cubicBezTo>
                          <a:pt x="111848" y="73256"/>
                          <a:pt x="117193" y="65901"/>
                          <a:pt x="120958" y="57719"/>
                        </a:cubicBezTo>
                        <a:cubicBezTo>
                          <a:pt x="123857" y="50466"/>
                          <a:pt x="128704" y="44160"/>
                          <a:pt x="134976" y="39501"/>
                        </a:cubicBezTo>
                        <a:cubicBezTo>
                          <a:pt x="142281" y="37647"/>
                          <a:pt x="149953" y="37801"/>
                          <a:pt x="157179" y="39955"/>
                        </a:cubicBezTo>
                        <a:cubicBezTo>
                          <a:pt x="166216" y="42152"/>
                          <a:pt x="175595" y="42535"/>
                          <a:pt x="184778" y="41082"/>
                        </a:cubicBezTo>
                        <a:cubicBezTo>
                          <a:pt x="193677" y="38396"/>
                          <a:pt x="201956" y="33970"/>
                          <a:pt x="209129" y="28056"/>
                        </a:cubicBezTo>
                        <a:cubicBezTo>
                          <a:pt x="214705" y="22996"/>
                          <a:pt x="221544" y="19535"/>
                          <a:pt x="228925" y="18038"/>
                        </a:cubicBezTo>
                        <a:cubicBezTo>
                          <a:pt x="236592" y="19517"/>
                          <a:pt x="243703" y="23084"/>
                          <a:pt x="249468" y="28347"/>
                        </a:cubicBezTo>
                        <a:cubicBezTo>
                          <a:pt x="256425" y="34076"/>
                          <a:pt x="264445" y="38365"/>
                          <a:pt x="273072" y="40972"/>
                        </a:cubicBezTo>
                        <a:cubicBezTo>
                          <a:pt x="282139" y="42399"/>
                          <a:pt x="291395" y="42007"/>
                          <a:pt x="300308" y="39818"/>
                        </a:cubicBezTo>
                        <a:cubicBezTo>
                          <a:pt x="307645" y="37621"/>
                          <a:pt x="315440" y="37476"/>
                          <a:pt x="322855" y="39396"/>
                        </a:cubicBezTo>
                        <a:cubicBezTo>
                          <a:pt x="329039" y="44024"/>
                          <a:pt x="333833" y="50264"/>
                          <a:pt x="336718" y="57433"/>
                        </a:cubicBezTo>
                        <a:cubicBezTo>
                          <a:pt x="340541" y="65721"/>
                          <a:pt x="345979" y="73163"/>
                          <a:pt x="352709" y="79328"/>
                        </a:cubicBezTo>
                        <a:cubicBezTo>
                          <a:pt x="360190" y="84463"/>
                          <a:pt x="368619" y="88061"/>
                          <a:pt x="377501" y="89919"/>
                        </a:cubicBezTo>
                        <a:cubicBezTo>
                          <a:pt x="385159" y="91113"/>
                          <a:pt x="392337" y="94407"/>
                          <a:pt x="398242" y="99431"/>
                        </a:cubicBezTo>
                        <a:cubicBezTo>
                          <a:pt x="401748" y="106195"/>
                          <a:pt x="403338" y="113792"/>
                          <a:pt x="402844" y="121393"/>
                        </a:cubicBezTo>
                        <a:cubicBezTo>
                          <a:pt x="402699" y="130596"/>
                          <a:pt x="404385" y="139734"/>
                          <a:pt x="407803" y="148277"/>
                        </a:cubicBezTo>
                        <a:cubicBezTo>
                          <a:pt x="412260" y="156050"/>
                          <a:pt x="418213" y="162862"/>
                          <a:pt x="425317" y="168319"/>
                        </a:cubicBezTo>
                        <a:cubicBezTo>
                          <a:pt x="431808" y="172784"/>
                          <a:pt x="436929" y="178971"/>
                          <a:pt x="440100" y="186184"/>
                        </a:cubicBezTo>
                        <a:cubicBezTo>
                          <a:pt x="440404" y="194063"/>
                          <a:pt x="438501" y="201870"/>
                          <a:pt x="434608" y="208731"/>
                        </a:cubicBezTo>
                        <a:cubicBezTo>
                          <a:pt x="430584" y="216728"/>
                          <a:pt x="428188" y="225447"/>
                          <a:pt x="427562" y="234378"/>
                        </a:cubicBezTo>
                        <a:cubicBezTo>
                          <a:pt x="428205" y="243560"/>
                          <a:pt x="430653" y="252521"/>
                          <a:pt x="434780" y="260752"/>
                        </a:cubicBezTo>
                        <a:cubicBezTo>
                          <a:pt x="438514" y="267384"/>
                          <a:pt x="440377" y="274909"/>
                          <a:pt x="440162" y="282524"/>
                        </a:cubicBezTo>
                        <a:close/>
                      </a:path>
                    </a:pathLst>
                  </a:custGeom>
                  <a:grpFill/>
                  <a:ln w="1114" cap="flat">
                    <a:noFill/>
                    <a:prstDash val="solid"/>
                    <a:miter/>
                  </a:ln>
                </p:spPr>
                <p:txBody>
                  <a:bodyPr rtlCol="0" anchor="ctr"/>
                  <a:lstStyle/>
                  <a:p>
                    <a:endParaRPr lang="ru-RU"/>
                  </a:p>
                </p:txBody>
              </p:sp>
              <p:sp>
                <p:nvSpPr>
                  <p:cNvPr id="54" name="Полилиния: фигура 53">
                    <a:extLst>
                      <a:ext uri="{FF2B5EF4-FFF2-40B4-BE49-F238E27FC236}">
                        <a16:creationId xmlns:a16="http://schemas.microsoft.com/office/drawing/2014/main" id="{1FB14707-DA67-4117-E910-C7C742337E64}"/>
                      </a:ext>
                    </a:extLst>
                  </p:cNvPr>
                  <p:cNvSpPr/>
                  <p:nvPr/>
                </p:nvSpPr>
                <p:spPr>
                  <a:xfrm>
                    <a:off x="8593207" y="2443586"/>
                    <a:ext cx="342581" cy="342582"/>
                  </a:xfrm>
                  <a:custGeom>
                    <a:avLst/>
                    <a:gdLst>
                      <a:gd name="connsiteX0" fmla="*/ 302030 w 342581"/>
                      <a:gd name="connsiteY0" fmla="*/ 74825 h 342582"/>
                      <a:gd name="connsiteX1" fmla="*/ 299440 w 342581"/>
                      <a:gd name="connsiteY1" fmla="*/ 87318 h 342582"/>
                      <a:gd name="connsiteX2" fmla="*/ 269429 w 342581"/>
                      <a:gd name="connsiteY2" fmla="*/ 288736 h 342582"/>
                      <a:gd name="connsiteX3" fmla="*/ 65889 w 342581"/>
                      <a:gd name="connsiteY3" fmla="*/ 282363 h 342582"/>
                      <a:gd name="connsiteX4" fmla="*/ 48530 w 342581"/>
                      <a:gd name="connsiteY4" fmla="*/ 79463 h 342582"/>
                      <a:gd name="connsiteX5" fmla="*/ 248035 w 342581"/>
                      <a:gd name="connsiteY5" fmla="*/ 38618 h 342582"/>
                      <a:gd name="connsiteX6" fmla="*/ 257354 w 342581"/>
                      <a:gd name="connsiteY6" fmla="*/ 38992 h 342582"/>
                      <a:gd name="connsiteX7" fmla="*/ 262022 w 342581"/>
                      <a:gd name="connsiteY7" fmla="*/ 30925 h 342582"/>
                      <a:gd name="connsiteX8" fmla="*/ 257054 w 342581"/>
                      <a:gd name="connsiteY8" fmla="*/ 23033 h 342582"/>
                      <a:gd name="connsiteX9" fmla="*/ 34007 w 342581"/>
                      <a:gd name="connsiteY9" fmla="*/ 68867 h 342582"/>
                      <a:gd name="connsiteX10" fmla="*/ 53586 w 342581"/>
                      <a:gd name="connsiteY10" fmla="*/ 295733 h 342582"/>
                      <a:gd name="connsiteX11" fmla="*/ 281187 w 342581"/>
                      <a:gd name="connsiteY11" fmla="*/ 302677 h 342582"/>
                      <a:gd name="connsiteX12" fmla="*/ 314558 w 342581"/>
                      <a:gd name="connsiteY12" fmla="*/ 77423 h 342582"/>
                      <a:gd name="connsiteX13" fmla="*/ 308833 w 342581"/>
                      <a:gd name="connsiteY13" fmla="*/ 73521 h 342582"/>
                      <a:gd name="connsiteX14" fmla="*/ 302030 w 342581"/>
                      <a:gd name="connsiteY14" fmla="*/ 74825 h 34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581" h="342582">
                        <a:moveTo>
                          <a:pt x="302030" y="74825"/>
                        </a:moveTo>
                        <a:cubicBezTo>
                          <a:pt x="297869" y="77560"/>
                          <a:pt x="296705" y="83152"/>
                          <a:pt x="299440" y="87318"/>
                        </a:cubicBezTo>
                        <a:cubicBezTo>
                          <a:pt x="341972" y="152352"/>
                          <a:pt x="329072" y="238925"/>
                          <a:pt x="269429" y="288736"/>
                        </a:cubicBezTo>
                        <a:cubicBezTo>
                          <a:pt x="209790" y="338545"/>
                          <a:pt x="122301" y="335806"/>
                          <a:pt x="65889" y="282363"/>
                        </a:cubicBezTo>
                        <a:cubicBezTo>
                          <a:pt x="9478" y="228924"/>
                          <a:pt x="2018" y="141709"/>
                          <a:pt x="48530" y="79463"/>
                        </a:cubicBezTo>
                        <a:cubicBezTo>
                          <a:pt x="95046" y="17216"/>
                          <a:pt x="180800" y="-342"/>
                          <a:pt x="248035" y="38618"/>
                        </a:cubicBezTo>
                        <a:cubicBezTo>
                          <a:pt x="250832" y="40463"/>
                          <a:pt x="254417" y="40608"/>
                          <a:pt x="257354" y="38992"/>
                        </a:cubicBezTo>
                        <a:cubicBezTo>
                          <a:pt x="260287" y="37381"/>
                          <a:pt x="262088" y="34272"/>
                          <a:pt x="262022" y="30925"/>
                        </a:cubicBezTo>
                        <a:cubicBezTo>
                          <a:pt x="261960" y="27573"/>
                          <a:pt x="260049" y="24535"/>
                          <a:pt x="257054" y="23033"/>
                        </a:cubicBezTo>
                        <a:cubicBezTo>
                          <a:pt x="181840" y="-20475"/>
                          <a:pt x="85966" y="-773"/>
                          <a:pt x="34007" y="68867"/>
                        </a:cubicBezTo>
                        <a:cubicBezTo>
                          <a:pt x="-17957" y="138507"/>
                          <a:pt x="-9542" y="236023"/>
                          <a:pt x="53586" y="295733"/>
                        </a:cubicBezTo>
                        <a:cubicBezTo>
                          <a:pt x="116708" y="355442"/>
                          <a:pt x="214541" y="358428"/>
                          <a:pt x="281187" y="302677"/>
                        </a:cubicBezTo>
                        <a:cubicBezTo>
                          <a:pt x="347837" y="246927"/>
                          <a:pt x="362179" y="150102"/>
                          <a:pt x="314558" y="77423"/>
                        </a:cubicBezTo>
                        <a:cubicBezTo>
                          <a:pt x="313246" y="75411"/>
                          <a:pt x="311185" y="74006"/>
                          <a:pt x="308833" y="73521"/>
                        </a:cubicBezTo>
                        <a:cubicBezTo>
                          <a:pt x="306481" y="73033"/>
                          <a:pt x="304033" y="73505"/>
                          <a:pt x="302030" y="74825"/>
                        </a:cubicBezTo>
                        <a:close/>
                      </a:path>
                    </a:pathLst>
                  </a:custGeom>
                  <a:grpFill/>
                  <a:ln w="1114" cap="flat">
                    <a:noFill/>
                    <a:prstDash val="solid"/>
                    <a:miter/>
                  </a:ln>
                </p:spPr>
                <p:txBody>
                  <a:bodyPr rtlCol="0" anchor="ctr"/>
                  <a:lstStyle/>
                  <a:p>
                    <a:endParaRPr lang="ru-RU"/>
                  </a:p>
                </p:txBody>
              </p:sp>
            </p:grpSp>
          </p:grpSp>
        </p:grpSp>
      </p:grpSp>
      <p:grpSp>
        <p:nvGrpSpPr>
          <p:cNvPr id="81" name="Группа 80">
            <a:extLst>
              <a:ext uri="{FF2B5EF4-FFF2-40B4-BE49-F238E27FC236}">
                <a16:creationId xmlns:a16="http://schemas.microsoft.com/office/drawing/2014/main" id="{DF07439F-3C1C-CB67-319A-F28C1232BDD4}"/>
              </a:ext>
            </a:extLst>
          </p:cNvPr>
          <p:cNvGrpSpPr/>
          <p:nvPr/>
        </p:nvGrpSpPr>
        <p:grpSpPr>
          <a:xfrm>
            <a:off x="8229130" y="4177923"/>
            <a:ext cx="2534642" cy="720000"/>
            <a:chOff x="8229130" y="4177923"/>
            <a:chExt cx="2534642" cy="720000"/>
          </a:xfrm>
        </p:grpSpPr>
        <p:sp>
          <p:nvSpPr>
            <p:cNvPr id="10" name="Заголовок 1">
              <a:extLst>
                <a:ext uri="{FF2B5EF4-FFF2-40B4-BE49-F238E27FC236}">
                  <a16:creationId xmlns:a16="http://schemas.microsoft.com/office/drawing/2014/main" id="{9C89D880-C9AD-2234-9444-7642ABD32329}"/>
                </a:ext>
              </a:extLst>
            </p:cNvPr>
            <p:cNvSpPr txBox="1">
              <a:spLocks/>
            </p:cNvSpPr>
            <p:nvPr/>
          </p:nvSpPr>
          <p:spPr>
            <a:xfrm>
              <a:off x="8963772" y="4357923"/>
              <a:ext cx="1800000" cy="36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Износостойкий </a:t>
              </a:r>
            </a:p>
          </p:txBody>
        </p:sp>
        <p:grpSp>
          <p:nvGrpSpPr>
            <p:cNvPr id="61" name="Группа 60">
              <a:extLst>
                <a:ext uri="{FF2B5EF4-FFF2-40B4-BE49-F238E27FC236}">
                  <a16:creationId xmlns:a16="http://schemas.microsoft.com/office/drawing/2014/main" id="{7F1FBE62-8981-00DB-07B0-D3BF2980E220}"/>
                </a:ext>
              </a:extLst>
            </p:cNvPr>
            <p:cNvGrpSpPr/>
            <p:nvPr/>
          </p:nvGrpSpPr>
          <p:grpSpPr>
            <a:xfrm>
              <a:off x="8229130" y="4177923"/>
              <a:ext cx="720000" cy="720000"/>
              <a:chOff x="5485940" y="5507349"/>
              <a:chExt cx="720000" cy="720000"/>
            </a:xfrm>
          </p:grpSpPr>
          <p:sp>
            <p:nvSpPr>
              <p:cNvPr id="58" name="Прямоугольник: скругленные углы 57">
                <a:extLst>
                  <a:ext uri="{FF2B5EF4-FFF2-40B4-BE49-F238E27FC236}">
                    <a16:creationId xmlns:a16="http://schemas.microsoft.com/office/drawing/2014/main" id="{298978AA-DBE0-7689-0970-1941D8471B31}"/>
                  </a:ext>
                </a:extLst>
              </p:cNvPr>
              <p:cNvSpPr>
                <a:spLocks noChangeAspect="1"/>
              </p:cNvSpPr>
              <p:nvPr/>
            </p:nvSpPr>
            <p:spPr>
              <a:xfrm>
                <a:off x="5485940" y="5507349"/>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60" name="Рисунок 59">
                <a:extLst>
                  <a:ext uri="{FF2B5EF4-FFF2-40B4-BE49-F238E27FC236}">
                    <a16:creationId xmlns:a16="http://schemas.microsoft.com/office/drawing/2014/main" id="{032EB5EE-CADF-54F5-CC46-882FF854E4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75940" y="5597349"/>
                <a:ext cx="540000" cy="540000"/>
              </a:xfrm>
              <a:prstGeom prst="rect">
                <a:avLst/>
              </a:prstGeom>
            </p:spPr>
          </p:pic>
        </p:grpSp>
      </p:grpSp>
      <p:grpSp>
        <p:nvGrpSpPr>
          <p:cNvPr id="83" name="Группа 82">
            <a:extLst>
              <a:ext uri="{FF2B5EF4-FFF2-40B4-BE49-F238E27FC236}">
                <a16:creationId xmlns:a16="http://schemas.microsoft.com/office/drawing/2014/main" id="{E900C619-D5D0-CDE8-98E7-1EFD0C216C8E}"/>
              </a:ext>
            </a:extLst>
          </p:cNvPr>
          <p:cNvGrpSpPr/>
          <p:nvPr/>
        </p:nvGrpSpPr>
        <p:grpSpPr>
          <a:xfrm>
            <a:off x="2638963" y="5434987"/>
            <a:ext cx="2529169" cy="720000"/>
            <a:chOff x="2717344" y="5539495"/>
            <a:chExt cx="2529169" cy="720000"/>
          </a:xfrm>
        </p:grpSpPr>
        <p:sp>
          <p:nvSpPr>
            <p:cNvPr id="6" name="Заголовок 1">
              <a:extLst>
                <a:ext uri="{FF2B5EF4-FFF2-40B4-BE49-F238E27FC236}">
                  <a16:creationId xmlns:a16="http://schemas.microsoft.com/office/drawing/2014/main" id="{F8766716-6E52-94B1-A0A3-5198D1D9EACA}"/>
                </a:ext>
              </a:extLst>
            </p:cNvPr>
            <p:cNvSpPr txBox="1">
              <a:spLocks/>
            </p:cNvSpPr>
            <p:nvPr/>
          </p:nvSpPr>
          <p:spPr>
            <a:xfrm>
              <a:off x="2717344" y="5719495"/>
              <a:ext cx="1800000" cy="36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r">
                <a:lnSpc>
                  <a:spcPct val="100000"/>
                </a:lnSpc>
              </a:pPr>
              <a:r>
                <a:rPr lang="ru-RU" sz="1400" dirty="0" err="1">
                  <a:latin typeface="+mn-lt"/>
                </a:rPr>
                <a:t>Пожаростойкий</a:t>
              </a:r>
              <a:endParaRPr lang="ru-RU" sz="1400" dirty="0">
                <a:latin typeface="+mn-lt"/>
              </a:endParaRPr>
            </a:p>
          </p:txBody>
        </p:sp>
        <p:grpSp>
          <p:nvGrpSpPr>
            <p:cNvPr id="59" name="Группа 58">
              <a:extLst>
                <a:ext uri="{FF2B5EF4-FFF2-40B4-BE49-F238E27FC236}">
                  <a16:creationId xmlns:a16="http://schemas.microsoft.com/office/drawing/2014/main" id="{222FF555-0BCE-9987-DD58-3776F4D3CB0B}"/>
                </a:ext>
              </a:extLst>
            </p:cNvPr>
            <p:cNvGrpSpPr/>
            <p:nvPr/>
          </p:nvGrpSpPr>
          <p:grpSpPr>
            <a:xfrm>
              <a:off x="4526513" y="5539495"/>
              <a:ext cx="720000" cy="720000"/>
              <a:chOff x="3121563" y="4832435"/>
              <a:chExt cx="720000" cy="720000"/>
            </a:xfrm>
          </p:grpSpPr>
          <p:sp>
            <p:nvSpPr>
              <p:cNvPr id="24" name="Прямоугольник: скругленные углы 23">
                <a:extLst>
                  <a:ext uri="{FF2B5EF4-FFF2-40B4-BE49-F238E27FC236}">
                    <a16:creationId xmlns:a16="http://schemas.microsoft.com/office/drawing/2014/main" id="{10E2B8C7-8F1B-114D-AD8C-791CE3D180BA}"/>
                  </a:ext>
                </a:extLst>
              </p:cNvPr>
              <p:cNvSpPr>
                <a:spLocks noChangeAspect="1"/>
              </p:cNvSpPr>
              <p:nvPr/>
            </p:nvSpPr>
            <p:spPr>
              <a:xfrm>
                <a:off x="3121563" y="4832435"/>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26" name="Рисунок 25">
                <a:extLst>
                  <a:ext uri="{FF2B5EF4-FFF2-40B4-BE49-F238E27FC236}">
                    <a16:creationId xmlns:a16="http://schemas.microsoft.com/office/drawing/2014/main" id="{89009775-932C-0EC6-3436-F71630F158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11563" y="4922435"/>
                <a:ext cx="540000" cy="540000"/>
              </a:xfrm>
              <a:prstGeom prst="rect">
                <a:avLst/>
              </a:prstGeom>
            </p:spPr>
          </p:pic>
        </p:grpSp>
      </p:grpSp>
      <p:grpSp>
        <p:nvGrpSpPr>
          <p:cNvPr id="82" name="Группа 81">
            <a:extLst>
              <a:ext uri="{FF2B5EF4-FFF2-40B4-BE49-F238E27FC236}">
                <a16:creationId xmlns:a16="http://schemas.microsoft.com/office/drawing/2014/main" id="{EE036214-4161-244C-F19C-5BF7A0B68EEF}"/>
              </a:ext>
            </a:extLst>
          </p:cNvPr>
          <p:cNvGrpSpPr/>
          <p:nvPr/>
        </p:nvGrpSpPr>
        <p:grpSpPr>
          <a:xfrm>
            <a:off x="6832300" y="5609147"/>
            <a:ext cx="3809574" cy="720000"/>
            <a:chOff x="6832300" y="5609147"/>
            <a:chExt cx="3809574" cy="720000"/>
          </a:xfrm>
        </p:grpSpPr>
        <p:sp>
          <p:nvSpPr>
            <p:cNvPr id="9" name="Заголовок 1">
              <a:extLst>
                <a:ext uri="{FF2B5EF4-FFF2-40B4-BE49-F238E27FC236}">
                  <a16:creationId xmlns:a16="http://schemas.microsoft.com/office/drawing/2014/main" id="{C7D60B11-016D-2443-F5D7-41F2E28C15D3}"/>
                </a:ext>
              </a:extLst>
            </p:cNvPr>
            <p:cNvSpPr txBox="1">
              <a:spLocks/>
            </p:cNvSpPr>
            <p:nvPr/>
          </p:nvSpPr>
          <p:spPr>
            <a:xfrm>
              <a:off x="7556908" y="5645147"/>
              <a:ext cx="3084966" cy="648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Защищенный от ультрафиолетового излучения</a:t>
              </a:r>
            </a:p>
          </p:txBody>
        </p:sp>
        <p:grpSp>
          <p:nvGrpSpPr>
            <p:cNvPr id="67" name="Группа 66">
              <a:extLst>
                <a:ext uri="{FF2B5EF4-FFF2-40B4-BE49-F238E27FC236}">
                  <a16:creationId xmlns:a16="http://schemas.microsoft.com/office/drawing/2014/main" id="{DAE6BE91-8DE8-19A3-2D35-D9599B73E9FD}"/>
                </a:ext>
              </a:extLst>
            </p:cNvPr>
            <p:cNvGrpSpPr/>
            <p:nvPr/>
          </p:nvGrpSpPr>
          <p:grpSpPr>
            <a:xfrm>
              <a:off x="6832300" y="5609147"/>
              <a:ext cx="720000" cy="720000"/>
              <a:chOff x="9058860" y="4722896"/>
              <a:chExt cx="720000" cy="720000"/>
            </a:xfrm>
          </p:grpSpPr>
          <p:sp>
            <p:nvSpPr>
              <p:cNvPr id="63" name="Прямоугольник: скругленные углы 62">
                <a:extLst>
                  <a:ext uri="{FF2B5EF4-FFF2-40B4-BE49-F238E27FC236}">
                    <a16:creationId xmlns:a16="http://schemas.microsoft.com/office/drawing/2014/main" id="{D0CFBE15-DFEE-AF8C-F67D-FC59C2DFAD04}"/>
                  </a:ext>
                </a:extLst>
              </p:cNvPr>
              <p:cNvSpPr>
                <a:spLocks noChangeAspect="1"/>
              </p:cNvSpPr>
              <p:nvPr/>
            </p:nvSpPr>
            <p:spPr>
              <a:xfrm>
                <a:off x="9058860" y="4722896"/>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66" name="Рисунок 65">
                <a:extLst>
                  <a:ext uri="{FF2B5EF4-FFF2-40B4-BE49-F238E27FC236}">
                    <a16:creationId xmlns:a16="http://schemas.microsoft.com/office/drawing/2014/main" id="{18938F1F-2937-74EE-1527-8FE4FDF116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58860" y="4722896"/>
                <a:ext cx="720000" cy="720000"/>
              </a:xfrm>
              <a:prstGeom prst="rect">
                <a:avLst/>
              </a:prstGeom>
            </p:spPr>
          </p:pic>
        </p:grpSp>
      </p:grpSp>
      <p:pic>
        <p:nvPicPr>
          <p:cNvPr id="69" name="Рисунок 68">
            <a:extLst>
              <a:ext uri="{FF2B5EF4-FFF2-40B4-BE49-F238E27FC236}">
                <a16:creationId xmlns:a16="http://schemas.microsoft.com/office/drawing/2014/main" id="{CA94BF60-BE6C-068B-444C-C0A84B7D2705}"/>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tretch>
            <a:fillRect/>
          </a:stretch>
        </p:blipFill>
        <p:spPr>
          <a:xfrm>
            <a:off x="4836000" y="1389345"/>
            <a:ext cx="2520000" cy="4079311"/>
          </a:xfrm>
          <a:prstGeom prst="rect">
            <a:avLst/>
          </a:prstGeom>
          <a:effectLst/>
        </p:spPr>
      </p:pic>
    </p:spTree>
    <p:extLst>
      <p:ext uri="{BB962C8B-B14F-4D97-AF65-F5344CB8AC3E}">
        <p14:creationId xmlns:p14="http://schemas.microsoft.com/office/powerpoint/2010/main" val="7195728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 fill="hold"/>
                                        <p:tgtEl>
                                          <p:spTgt spid="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853F1-4C56-F77C-67D0-956B406D405E}"/>
            </a:ext>
          </a:extLst>
        </p:cNvPr>
        <p:cNvGrpSpPr/>
        <p:nvPr/>
      </p:nvGrpSpPr>
      <p:grpSpPr>
        <a:xfrm>
          <a:off x="0" y="0"/>
          <a:ext cx="0" cy="0"/>
          <a:chOff x="0" y="0"/>
          <a:chExt cx="0" cy="0"/>
        </a:xfrm>
      </p:grpSpPr>
      <p:sp>
        <p:nvSpPr>
          <p:cNvPr id="4" name="Овал 3">
            <a:extLst>
              <a:ext uri="{FF2B5EF4-FFF2-40B4-BE49-F238E27FC236}">
                <a16:creationId xmlns:a16="http://schemas.microsoft.com/office/drawing/2014/main" id="{8CA046FF-0D6C-AE3A-B926-DBEA72D50B86}"/>
              </a:ext>
            </a:extLst>
          </p:cNvPr>
          <p:cNvSpPr>
            <a:spLocks noChangeAspect="1"/>
          </p:cNvSpPr>
          <p:nvPr/>
        </p:nvSpPr>
        <p:spPr>
          <a:xfrm>
            <a:off x="4991621" y="-1859347"/>
            <a:ext cx="8088000" cy="8088000"/>
          </a:xfrm>
          <a:prstGeom prst="ellipse">
            <a:avLst/>
          </a:prstGeom>
          <a:gradFill>
            <a:gsLst>
              <a:gs pos="0">
                <a:srgbClr val="A9D13C"/>
              </a:gs>
              <a:gs pos="50000">
                <a:srgbClr val="92D999"/>
              </a:gs>
              <a:gs pos="100000">
                <a:srgbClr val="7BE2F7"/>
              </a:gs>
            </a:gsLst>
            <a:lin ang="13500022"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9" name="Рисунок 68">
            <a:extLst>
              <a:ext uri="{FF2B5EF4-FFF2-40B4-BE49-F238E27FC236}">
                <a16:creationId xmlns:a16="http://schemas.microsoft.com/office/drawing/2014/main" id="{8A7AA386-A7C4-41A0-541A-214956F705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204821" y="-2397772"/>
            <a:ext cx="5661600" cy="9164852"/>
          </a:xfrm>
          <a:prstGeom prst="rect">
            <a:avLst/>
          </a:prstGeom>
          <a:effectLst/>
        </p:spPr>
      </p:pic>
      <p:sp>
        <p:nvSpPr>
          <p:cNvPr id="8" name="Заголовок 1">
            <a:extLst>
              <a:ext uri="{FF2B5EF4-FFF2-40B4-BE49-F238E27FC236}">
                <a16:creationId xmlns:a16="http://schemas.microsoft.com/office/drawing/2014/main" id="{7BC787B9-4C93-B485-99D7-8A113BC2D838}"/>
              </a:ext>
            </a:extLst>
          </p:cNvPr>
          <p:cNvSpPr txBox="1">
            <a:spLocks/>
          </p:cNvSpPr>
          <p:nvPr/>
        </p:nvSpPr>
        <p:spPr>
          <a:xfrm>
            <a:off x="407988" y="-1541054"/>
            <a:ext cx="5688012" cy="101932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latin typeface="+mj-lt"/>
              </a:rPr>
              <a:t>Опыт применения системы подземного сбора мусора </a:t>
            </a:r>
          </a:p>
          <a:p>
            <a:r>
              <a:rPr lang="ru-RU" sz="2200" b="1" dirty="0">
                <a:latin typeface="+mj-lt"/>
              </a:rPr>
              <a:t>в жилых комплексах ГК «ИНСТЕП»</a:t>
            </a:r>
          </a:p>
        </p:txBody>
      </p:sp>
      <p:grpSp>
        <p:nvGrpSpPr>
          <p:cNvPr id="89" name="Группа 88">
            <a:extLst>
              <a:ext uri="{FF2B5EF4-FFF2-40B4-BE49-F238E27FC236}">
                <a16:creationId xmlns:a16="http://schemas.microsoft.com/office/drawing/2014/main" id="{2755B90C-0322-4B74-63B8-45701CF3195D}"/>
              </a:ext>
            </a:extLst>
          </p:cNvPr>
          <p:cNvGrpSpPr/>
          <p:nvPr/>
        </p:nvGrpSpPr>
        <p:grpSpPr>
          <a:xfrm>
            <a:off x="538751" y="1807571"/>
            <a:ext cx="7074104" cy="720000"/>
            <a:chOff x="425539" y="2239871"/>
            <a:chExt cx="7074104" cy="720000"/>
          </a:xfrm>
        </p:grpSpPr>
        <p:sp>
          <p:nvSpPr>
            <p:cNvPr id="7" name="Заголовок 1">
              <a:extLst>
                <a:ext uri="{FF2B5EF4-FFF2-40B4-BE49-F238E27FC236}">
                  <a16:creationId xmlns:a16="http://schemas.microsoft.com/office/drawing/2014/main" id="{96413E16-9536-4068-D191-95093A562FF6}"/>
                </a:ext>
              </a:extLst>
            </p:cNvPr>
            <p:cNvSpPr txBox="1">
              <a:spLocks/>
            </p:cNvSpPr>
            <p:nvPr/>
          </p:nvSpPr>
          <p:spPr>
            <a:xfrm>
              <a:off x="425539" y="2419871"/>
              <a:ext cx="3187355" cy="36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r">
                <a:lnSpc>
                  <a:spcPct val="100000"/>
                </a:lnSpc>
              </a:pPr>
              <a:r>
                <a:rPr lang="ru-RU" sz="1800" dirty="0">
                  <a:latin typeface="+mn-lt"/>
                </a:rPr>
                <a:t>Бесшовная конструкция</a:t>
              </a:r>
            </a:p>
          </p:txBody>
        </p:sp>
        <p:cxnSp>
          <p:nvCxnSpPr>
            <p:cNvPr id="56" name="Прямая соединительная линия 55">
              <a:extLst>
                <a:ext uri="{FF2B5EF4-FFF2-40B4-BE49-F238E27FC236}">
                  <a16:creationId xmlns:a16="http://schemas.microsoft.com/office/drawing/2014/main" id="{CE1F53BE-9A86-A23C-E6EC-CD85D208C9C5}"/>
                </a:ext>
              </a:extLst>
            </p:cNvPr>
            <p:cNvCxnSpPr>
              <a:cxnSpLocks/>
              <a:stCxn id="14" idx="3"/>
            </p:cNvCxnSpPr>
            <p:nvPr/>
          </p:nvCxnSpPr>
          <p:spPr>
            <a:xfrm>
              <a:off x="4331643" y="2599871"/>
              <a:ext cx="316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7" name="Группа 56">
              <a:extLst>
                <a:ext uri="{FF2B5EF4-FFF2-40B4-BE49-F238E27FC236}">
                  <a16:creationId xmlns:a16="http://schemas.microsoft.com/office/drawing/2014/main" id="{A25F44ED-539F-C8C3-B554-7885042A98D6}"/>
                </a:ext>
              </a:extLst>
            </p:cNvPr>
            <p:cNvGrpSpPr/>
            <p:nvPr/>
          </p:nvGrpSpPr>
          <p:grpSpPr>
            <a:xfrm>
              <a:off x="3611643" y="2239871"/>
              <a:ext cx="720000" cy="720000"/>
              <a:chOff x="3341679" y="1952480"/>
              <a:chExt cx="720000" cy="720000"/>
            </a:xfrm>
          </p:grpSpPr>
          <p:sp>
            <p:nvSpPr>
              <p:cNvPr id="14" name="Прямоугольник: скругленные углы 13">
                <a:extLst>
                  <a:ext uri="{FF2B5EF4-FFF2-40B4-BE49-F238E27FC236}">
                    <a16:creationId xmlns:a16="http://schemas.microsoft.com/office/drawing/2014/main" id="{BC61282F-5220-3230-F03A-7F3451EF78AC}"/>
                  </a:ext>
                </a:extLst>
              </p:cNvPr>
              <p:cNvSpPr>
                <a:spLocks noChangeAspect="1"/>
              </p:cNvSpPr>
              <p:nvPr/>
            </p:nvSpPr>
            <p:spPr>
              <a:xfrm>
                <a:off x="3341679" y="1952480"/>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33" name="Рисунок 29">
                <a:extLst>
                  <a:ext uri="{FF2B5EF4-FFF2-40B4-BE49-F238E27FC236}">
                    <a16:creationId xmlns:a16="http://schemas.microsoft.com/office/drawing/2014/main" id="{00E11FBD-901D-CCF7-4CB7-D3F0202633AE}"/>
                  </a:ext>
                </a:extLst>
              </p:cNvPr>
              <p:cNvSpPr>
                <a:spLocks noChangeAspect="1"/>
              </p:cNvSpPr>
              <p:nvPr/>
            </p:nvSpPr>
            <p:spPr>
              <a:xfrm>
                <a:off x="3431621" y="2042480"/>
                <a:ext cx="540116" cy="540000"/>
              </a:xfrm>
              <a:custGeom>
                <a:avLst/>
                <a:gdLst>
                  <a:gd name="connsiteX0" fmla="*/ 2817 w 552679"/>
                  <a:gd name="connsiteY0" fmla="*/ 116451 h 552560"/>
                  <a:gd name="connsiteX1" fmla="*/ 2762 w 552679"/>
                  <a:gd name="connsiteY1" fmla="*/ 102980 h 552560"/>
                  <a:gd name="connsiteX2" fmla="*/ 2817 w 552679"/>
                  <a:gd name="connsiteY2" fmla="*/ 102925 h 552560"/>
                  <a:gd name="connsiteX3" fmla="*/ 102925 w 552679"/>
                  <a:gd name="connsiteY3" fmla="*/ 2817 h 552560"/>
                  <a:gd name="connsiteX4" fmla="*/ 116451 w 552679"/>
                  <a:gd name="connsiteY4" fmla="*/ 2817 h 552560"/>
                  <a:gd name="connsiteX5" fmla="*/ 116451 w 552679"/>
                  <a:gd name="connsiteY5" fmla="*/ 16343 h 552560"/>
                  <a:gd name="connsiteX6" fmla="*/ 16343 w 552679"/>
                  <a:gd name="connsiteY6" fmla="*/ 116451 h 552560"/>
                  <a:gd name="connsiteX7" fmla="*/ 2873 w 552679"/>
                  <a:gd name="connsiteY7" fmla="*/ 116506 h 552560"/>
                  <a:gd name="connsiteX8" fmla="*/ 2817 w 552679"/>
                  <a:gd name="connsiteY8" fmla="*/ 116451 h 552560"/>
                  <a:gd name="connsiteX9" fmla="*/ 9580 w 552679"/>
                  <a:gd name="connsiteY9" fmla="*/ 227607 h 552560"/>
                  <a:gd name="connsiteX10" fmla="*/ 16343 w 552679"/>
                  <a:gd name="connsiteY10" fmla="*/ 224845 h 552560"/>
                  <a:gd name="connsiteX11" fmla="*/ 224845 w 552679"/>
                  <a:gd name="connsiteY11" fmla="*/ 16343 h 552560"/>
                  <a:gd name="connsiteX12" fmla="*/ 224845 w 552679"/>
                  <a:gd name="connsiteY12" fmla="*/ 2817 h 552560"/>
                  <a:gd name="connsiteX13" fmla="*/ 211320 w 552679"/>
                  <a:gd name="connsiteY13" fmla="*/ 2817 h 552560"/>
                  <a:gd name="connsiteX14" fmla="*/ 2817 w 552679"/>
                  <a:gd name="connsiteY14" fmla="*/ 211320 h 552560"/>
                  <a:gd name="connsiteX15" fmla="*/ 2762 w 552679"/>
                  <a:gd name="connsiteY15" fmla="*/ 224790 h 552560"/>
                  <a:gd name="connsiteX16" fmla="*/ 2817 w 552679"/>
                  <a:gd name="connsiteY16" fmla="*/ 224845 h 552560"/>
                  <a:gd name="connsiteX17" fmla="*/ 9580 w 552679"/>
                  <a:gd name="connsiteY17" fmla="*/ 227607 h 552560"/>
                  <a:gd name="connsiteX18" fmla="*/ 9580 w 552679"/>
                  <a:gd name="connsiteY18" fmla="*/ 335811 h 552560"/>
                  <a:gd name="connsiteX19" fmla="*/ 16343 w 552679"/>
                  <a:gd name="connsiteY19" fmla="*/ 333430 h 552560"/>
                  <a:gd name="connsiteX20" fmla="*/ 333430 w 552679"/>
                  <a:gd name="connsiteY20" fmla="*/ 16343 h 552560"/>
                  <a:gd name="connsiteX21" fmla="*/ 333430 w 552679"/>
                  <a:gd name="connsiteY21" fmla="*/ 2817 h 552560"/>
                  <a:gd name="connsiteX22" fmla="*/ 319905 w 552679"/>
                  <a:gd name="connsiteY22" fmla="*/ 2817 h 552560"/>
                  <a:gd name="connsiteX23" fmla="*/ 2817 w 552679"/>
                  <a:gd name="connsiteY23" fmla="*/ 319524 h 552560"/>
                  <a:gd name="connsiteX24" fmla="*/ 2762 w 552679"/>
                  <a:gd name="connsiteY24" fmla="*/ 332994 h 552560"/>
                  <a:gd name="connsiteX25" fmla="*/ 2817 w 552679"/>
                  <a:gd name="connsiteY25" fmla="*/ 333049 h 552560"/>
                  <a:gd name="connsiteX26" fmla="*/ 9580 w 552679"/>
                  <a:gd name="connsiteY26" fmla="*/ 335811 h 552560"/>
                  <a:gd name="connsiteX27" fmla="*/ 9580 w 552679"/>
                  <a:gd name="connsiteY27" fmla="*/ 444206 h 552560"/>
                  <a:gd name="connsiteX28" fmla="*/ 16343 w 552679"/>
                  <a:gd name="connsiteY28" fmla="*/ 441444 h 552560"/>
                  <a:gd name="connsiteX29" fmla="*/ 441444 w 552679"/>
                  <a:gd name="connsiteY29" fmla="*/ 16343 h 552560"/>
                  <a:gd name="connsiteX30" fmla="*/ 441444 w 552679"/>
                  <a:gd name="connsiteY30" fmla="*/ 2817 h 552560"/>
                  <a:gd name="connsiteX31" fmla="*/ 427918 w 552679"/>
                  <a:gd name="connsiteY31" fmla="*/ 2817 h 552560"/>
                  <a:gd name="connsiteX32" fmla="*/ 2817 w 552679"/>
                  <a:gd name="connsiteY32" fmla="*/ 427918 h 552560"/>
                  <a:gd name="connsiteX33" fmla="*/ 2762 w 552679"/>
                  <a:gd name="connsiteY33" fmla="*/ 441389 h 552560"/>
                  <a:gd name="connsiteX34" fmla="*/ 2817 w 552679"/>
                  <a:gd name="connsiteY34" fmla="*/ 441444 h 552560"/>
                  <a:gd name="connsiteX35" fmla="*/ 9580 w 552679"/>
                  <a:gd name="connsiteY35" fmla="*/ 444206 h 552560"/>
                  <a:gd name="connsiteX36" fmla="*/ 549743 w 552679"/>
                  <a:gd name="connsiteY36" fmla="*/ 2817 h 552560"/>
                  <a:gd name="connsiteX37" fmla="*/ 536273 w 552679"/>
                  <a:gd name="connsiteY37" fmla="*/ 2762 h 552560"/>
                  <a:gd name="connsiteX38" fmla="*/ 536218 w 552679"/>
                  <a:gd name="connsiteY38" fmla="*/ 2817 h 552560"/>
                  <a:gd name="connsiteX39" fmla="*/ 2817 w 552679"/>
                  <a:gd name="connsiteY39" fmla="*/ 536218 h 552560"/>
                  <a:gd name="connsiteX40" fmla="*/ 2762 w 552679"/>
                  <a:gd name="connsiteY40" fmla="*/ 549688 h 552560"/>
                  <a:gd name="connsiteX41" fmla="*/ 2817 w 552679"/>
                  <a:gd name="connsiteY41" fmla="*/ 549743 h 552560"/>
                  <a:gd name="connsiteX42" fmla="*/ 16288 w 552679"/>
                  <a:gd name="connsiteY42" fmla="*/ 549798 h 552560"/>
                  <a:gd name="connsiteX43" fmla="*/ 16343 w 552679"/>
                  <a:gd name="connsiteY43" fmla="*/ 549743 h 552560"/>
                  <a:gd name="connsiteX44" fmla="*/ 549743 w 552679"/>
                  <a:gd name="connsiteY44" fmla="*/ 16343 h 552560"/>
                  <a:gd name="connsiteX45" fmla="*/ 549798 w 552679"/>
                  <a:gd name="connsiteY45" fmla="*/ 2873 h 552560"/>
                  <a:gd name="connsiteX46" fmla="*/ 549743 w 552679"/>
                  <a:gd name="connsiteY46" fmla="*/ 2817 h 552560"/>
                  <a:gd name="connsiteX47" fmla="*/ 536218 w 552679"/>
                  <a:gd name="connsiteY47" fmla="*/ 111117 h 552560"/>
                  <a:gd name="connsiteX48" fmla="*/ 111117 w 552679"/>
                  <a:gd name="connsiteY48" fmla="*/ 536218 h 552560"/>
                  <a:gd name="connsiteX49" fmla="*/ 111061 w 552679"/>
                  <a:gd name="connsiteY49" fmla="*/ 549688 h 552560"/>
                  <a:gd name="connsiteX50" fmla="*/ 111117 w 552679"/>
                  <a:gd name="connsiteY50" fmla="*/ 549743 h 552560"/>
                  <a:gd name="connsiteX51" fmla="*/ 124587 w 552679"/>
                  <a:gd name="connsiteY51" fmla="*/ 549798 h 552560"/>
                  <a:gd name="connsiteX52" fmla="*/ 124642 w 552679"/>
                  <a:gd name="connsiteY52" fmla="*/ 549743 h 552560"/>
                  <a:gd name="connsiteX53" fmla="*/ 549743 w 552679"/>
                  <a:gd name="connsiteY53" fmla="*/ 124642 h 552560"/>
                  <a:gd name="connsiteX54" fmla="*/ 549743 w 552679"/>
                  <a:gd name="connsiteY54" fmla="*/ 111117 h 552560"/>
                  <a:gd name="connsiteX55" fmla="*/ 536218 w 552679"/>
                  <a:gd name="connsiteY55" fmla="*/ 111117 h 552560"/>
                  <a:gd name="connsiteX56" fmla="*/ 536218 w 552679"/>
                  <a:gd name="connsiteY56" fmla="*/ 219511 h 552560"/>
                  <a:gd name="connsiteX57" fmla="*/ 219130 w 552679"/>
                  <a:gd name="connsiteY57" fmla="*/ 536218 h 552560"/>
                  <a:gd name="connsiteX58" fmla="*/ 219075 w 552679"/>
                  <a:gd name="connsiteY58" fmla="*/ 549688 h 552560"/>
                  <a:gd name="connsiteX59" fmla="*/ 219130 w 552679"/>
                  <a:gd name="connsiteY59" fmla="*/ 549743 h 552560"/>
                  <a:gd name="connsiteX60" fmla="*/ 232600 w 552679"/>
                  <a:gd name="connsiteY60" fmla="*/ 549798 h 552560"/>
                  <a:gd name="connsiteX61" fmla="*/ 232656 w 552679"/>
                  <a:gd name="connsiteY61" fmla="*/ 549743 h 552560"/>
                  <a:gd name="connsiteX62" fmla="*/ 549743 w 552679"/>
                  <a:gd name="connsiteY62" fmla="*/ 233037 h 552560"/>
                  <a:gd name="connsiteX63" fmla="*/ 549934 w 552679"/>
                  <a:gd name="connsiteY63" fmla="*/ 219321 h 552560"/>
                  <a:gd name="connsiteX64" fmla="*/ 536218 w 552679"/>
                  <a:gd name="connsiteY64" fmla="*/ 219130 h 552560"/>
                  <a:gd name="connsiteX65" fmla="*/ 536218 w 552679"/>
                  <a:gd name="connsiteY65" fmla="*/ 327715 h 552560"/>
                  <a:gd name="connsiteX66" fmla="*/ 327715 w 552679"/>
                  <a:gd name="connsiteY66" fmla="*/ 536218 h 552560"/>
                  <a:gd name="connsiteX67" fmla="*/ 327660 w 552679"/>
                  <a:gd name="connsiteY67" fmla="*/ 549688 h 552560"/>
                  <a:gd name="connsiteX68" fmla="*/ 327715 w 552679"/>
                  <a:gd name="connsiteY68" fmla="*/ 549743 h 552560"/>
                  <a:gd name="connsiteX69" fmla="*/ 341186 w 552679"/>
                  <a:gd name="connsiteY69" fmla="*/ 549798 h 552560"/>
                  <a:gd name="connsiteX70" fmla="*/ 341241 w 552679"/>
                  <a:gd name="connsiteY70" fmla="*/ 549743 h 552560"/>
                  <a:gd name="connsiteX71" fmla="*/ 549743 w 552679"/>
                  <a:gd name="connsiteY71" fmla="*/ 341241 h 552560"/>
                  <a:gd name="connsiteX72" fmla="*/ 549743 w 552679"/>
                  <a:gd name="connsiteY72" fmla="*/ 327715 h 552560"/>
                  <a:gd name="connsiteX73" fmla="*/ 536218 w 552679"/>
                  <a:gd name="connsiteY73" fmla="*/ 327715 h 552560"/>
                  <a:gd name="connsiteX74" fmla="*/ 536218 w 552679"/>
                  <a:gd name="connsiteY74" fmla="*/ 436110 h 552560"/>
                  <a:gd name="connsiteX75" fmla="*/ 436110 w 552679"/>
                  <a:gd name="connsiteY75" fmla="*/ 536218 h 552560"/>
                  <a:gd name="connsiteX76" fmla="*/ 436055 w 552679"/>
                  <a:gd name="connsiteY76" fmla="*/ 549688 h 552560"/>
                  <a:gd name="connsiteX77" fmla="*/ 436110 w 552679"/>
                  <a:gd name="connsiteY77" fmla="*/ 549743 h 552560"/>
                  <a:gd name="connsiteX78" fmla="*/ 449580 w 552679"/>
                  <a:gd name="connsiteY78" fmla="*/ 549798 h 552560"/>
                  <a:gd name="connsiteX79" fmla="*/ 449635 w 552679"/>
                  <a:gd name="connsiteY79" fmla="*/ 549743 h 552560"/>
                  <a:gd name="connsiteX80" fmla="*/ 549743 w 552679"/>
                  <a:gd name="connsiteY80" fmla="*/ 449635 h 552560"/>
                  <a:gd name="connsiteX81" fmla="*/ 549743 w 552679"/>
                  <a:gd name="connsiteY81" fmla="*/ 436110 h 552560"/>
                  <a:gd name="connsiteX82" fmla="*/ 536218 w 552679"/>
                  <a:gd name="connsiteY82" fmla="*/ 436110 h 55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2679" h="552560">
                    <a:moveTo>
                      <a:pt x="2817" y="116451"/>
                    </a:moveTo>
                    <a:cubicBezTo>
                      <a:pt x="-917" y="112746"/>
                      <a:pt x="-942" y="106715"/>
                      <a:pt x="2762" y="102980"/>
                    </a:cubicBezTo>
                    <a:cubicBezTo>
                      <a:pt x="2781" y="102962"/>
                      <a:pt x="2799" y="102943"/>
                      <a:pt x="2817" y="102925"/>
                    </a:cubicBezTo>
                    <a:lnTo>
                      <a:pt x="102925" y="2817"/>
                    </a:lnTo>
                    <a:cubicBezTo>
                      <a:pt x="106660" y="-917"/>
                      <a:pt x="112716" y="-917"/>
                      <a:pt x="116451" y="2817"/>
                    </a:cubicBezTo>
                    <a:cubicBezTo>
                      <a:pt x="120185" y="6552"/>
                      <a:pt x="120185" y="12608"/>
                      <a:pt x="116451" y="16343"/>
                    </a:cubicBezTo>
                    <a:lnTo>
                      <a:pt x="16343" y="116451"/>
                    </a:lnTo>
                    <a:cubicBezTo>
                      <a:pt x="12639" y="120185"/>
                      <a:pt x="6608" y="120210"/>
                      <a:pt x="2873" y="116506"/>
                    </a:cubicBezTo>
                    <a:cubicBezTo>
                      <a:pt x="2854" y="116488"/>
                      <a:pt x="2836" y="116469"/>
                      <a:pt x="2817" y="116451"/>
                    </a:cubicBezTo>
                    <a:close/>
                    <a:moveTo>
                      <a:pt x="9580" y="227607"/>
                    </a:moveTo>
                    <a:cubicBezTo>
                      <a:pt x="12112" y="227622"/>
                      <a:pt x="14545" y="226628"/>
                      <a:pt x="16343" y="224845"/>
                    </a:cubicBezTo>
                    <a:lnTo>
                      <a:pt x="224845" y="16343"/>
                    </a:lnTo>
                    <a:cubicBezTo>
                      <a:pt x="228580" y="12608"/>
                      <a:pt x="228580" y="6552"/>
                      <a:pt x="224845" y="2817"/>
                    </a:cubicBezTo>
                    <a:cubicBezTo>
                      <a:pt x="221110" y="-917"/>
                      <a:pt x="215054" y="-917"/>
                      <a:pt x="211320" y="2817"/>
                    </a:cubicBezTo>
                    <a:lnTo>
                      <a:pt x="2817" y="211320"/>
                    </a:lnTo>
                    <a:cubicBezTo>
                      <a:pt x="-917" y="215024"/>
                      <a:pt x="-942" y="221055"/>
                      <a:pt x="2762" y="224790"/>
                    </a:cubicBezTo>
                    <a:cubicBezTo>
                      <a:pt x="2781" y="224808"/>
                      <a:pt x="2799" y="224827"/>
                      <a:pt x="2817" y="224845"/>
                    </a:cubicBezTo>
                    <a:cubicBezTo>
                      <a:pt x="4615" y="226628"/>
                      <a:pt x="7048" y="227622"/>
                      <a:pt x="9580" y="227607"/>
                    </a:cubicBezTo>
                    <a:close/>
                    <a:moveTo>
                      <a:pt x="9580" y="335811"/>
                    </a:moveTo>
                    <a:cubicBezTo>
                      <a:pt x="12059" y="335929"/>
                      <a:pt x="14485" y="335074"/>
                      <a:pt x="16343" y="333430"/>
                    </a:cubicBezTo>
                    <a:lnTo>
                      <a:pt x="333430" y="16343"/>
                    </a:lnTo>
                    <a:cubicBezTo>
                      <a:pt x="337165" y="12608"/>
                      <a:pt x="337165" y="6552"/>
                      <a:pt x="333430" y="2817"/>
                    </a:cubicBezTo>
                    <a:cubicBezTo>
                      <a:pt x="329695" y="-917"/>
                      <a:pt x="323639" y="-917"/>
                      <a:pt x="319905" y="2817"/>
                    </a:cubicBezTo>
                    <a:lnTo>
                      <a:pt x="2817" y="319524"/>
                    </a:lnTo>
                    <a:cubicBezTo>
                      <a:pt x="-917" y="323228"/>
                      <a:pt x="-942" y="329259"/>
                      <a:pt x="2762" y="332994"/>
                    </a:cubicBezTo>
                    <a:cubicBezTo>
                      <a:pt x="2781" y="333012"/>
                      <a:pt x="2799" y="333031"/>
                      <a:pt x="2817" y="333049"/>
                    </a:cubicBezTo>
                    <a:cubicBezTo>
                      <a:pt x="4615" y="334832"/>
                      <a:pt x="7048" y="335826"/>
                      <a:pt x="9580" y="335811"/>
                    </a:cubicBezTo>
                    <a:close/>
                    <a:moveTo>
                      <a:pt x="9580" y="444206"/>
                    </a:moveTo>
                    <a:cubicBezTo>
                      <a:pt x="12112" y="444220"/>
                      <a:pt x="14545" y="443227"/>
                      <a:pt x="16343" y="441444"/>
                    </a:cubicBezTo>
                    <a:lnTo>
                      <a:pt x="441444" y="16343"/>
                    </a:lnTo>
                    <a:cubicBezTo>
                      <a:pt x="445179" y="12608"/>
                      <a:pt x="445179" y="6552"/>
                      <a:pt x="441444" y="2817"/>
                    </a:cubicBezTo>
                    <a:cubicBezTo>
                      <a:pt x="437709" y="-917"/>
                      <a:pt x="431653" y="-917"/>
                      <a:pt x="427918" y="2817"/>
                    </a:cubicBezTo>
                    <a:lnTo>
                      <a:pt x="2817" y="427918"/>
                    </a:lnTo>
                    <a:cubicBezTo>
                      <a:pt x="-917" y="431623"/>
                      <a:pt x="-942" y="437654"/>
                      <a:pt x="2762" y="441389"/>
                    </a:cubicBezTo>
                    <a:cubicBezTo>
                      <a:pt x="2781" y="441407"/>
                      <a:pt x="2799" y="441426"/>
                      <a:pt x="2817" y="441444"/>
                    </a:cubicBezTo>
                    <a:cubicBezTo>
                      <a:pt x="4615" y="443227"/>
                      <a:pt x="7048" y="444220"/>
                      <a:pt x="9580" y="444206"/>
                    </a:cubicBezTo>
                    <a:close/>
                    <a:moveTo>
                      <a:pt x="549743" y="2817"/>
                    </a:moveTo>
                    <a:cubicBezTo>
                      <a:pt x="546039" y="-917"/>
                      <a:pt x="540008" y="-942"/>
                      <a:pt x="536273" y="2762"/>
                    </a:cubicBezTo>
                    <a:cubicBezTo>
                      <a:pt x="536255" y="2781"/>
                      <a:pt x="536236" y="2799"/>
                      <a:pt x="536218" y="2817"/>
                    </a:cubicBezTo>
                    <a:lnTo>
                      <a:pt x="2817" y="536218"/>
                    </a:lnTo>
                    <a:cubicBezTo>
                      <a:pt x="-917" y="539922"/>
                      <a:pt x="-942" y="545953"/>
                      <a:pt x="2762" y="549688"/>
                    </a:cubicBezTo>
                    <a:cubicBezTo>
                      <a:pt x="2781" y="549706"/>
                      <a:pt x="2799" y="549725"/>
                      <a:pt x="2817" y="549743"/>
                    </a:cubicBezTo>
                    <a:cubicBezTo>
                      <a:pt x="6522" y="553478"/>
                      <a:pt x="12553" y="553503"/>
                      <a:pt x="16288" y="549798"/>
                    </a:cubicBezTo>
                    <a:cubicBezTo>
                      <a:pt x="16306" y="549780"/>
                      <a:pt x="16325" y="549761"/>
                      <a:pt x="16343" y="549743"/>
                    </a:cubicBezTo>
                    <a:lnTo>
                      <a:pt x="549743" y="16343"/>
                    </a:lnTo>
                    <a:cubicBezTo>
                      <a:pt x="553478" y="12639"/>
                      <a:pt x="553503" y="6608"/>
                      <a:pt x="549798" y="2873"/>
                    </a:cubicBezTo>
                    <a:cubicBezTo>
                      <a:pt x="549780" y="2854"/>
                      <a:pt x="549761" y="2836"/>
                      <a:pt x="549743" y="2817"/>
                    </a:cubicBezTo>
                    <a:close/>
                    <a:moveTo>
                      <a:pt x="536218" y="111117"/>
                    </a:moveTo>
                    <a:lnTo>
                      <a:pt x="111117" y="536218"/>
                    </a:lnTo>
                    <a:cubicBezTo>
                      <a:pt x="107382" y="539922"/>
                      <a:pt x="107357" y="545953"/>
                      <a:pt x="111061" y="549688"/>
                    </a:cubicBezTo>
                    <a:cubicBezTo>
                      <a:pt x="111080" y="549706"/>
                      <a:pt x="111099" y="549725"/>
                      <a:pt x="111117" y="549743"/>
                    </a:cubicBezTo>
                    <a:cubicBezTo>
                      <a:pt x="114821" y="553478"/>
                      <a:pt x="120852" y="553503"/>
                      <a:pt x="124587" y="549798"/>
                    </a:cubicBezTo>
                    <a:cubicBezTo>
                      <a:pt x="124605" y="549780"/>
                      <a:pt x="124624" y="549761"/>
                      <a:pt x="124642" y="549743"/>
                    </a:cubicBezTo>
                    <a:lnTo>
                      <a:pt x="549743" y="124642"/>
                    </a:lnTo>
                    <a:cubicBezTo>
                      <a:pt x="553478" y="120907"/>
                      <a:pt x="553478" y="114851"/>
                      <a:pt x="549743" y="111117"/>
                    </a:cubicBezTo>
                    <a:cubicBezTo>
                      <a:pt x="546008" y="107382"/>
                      <a:pt x="539952" y="107382"/>
                      <a:pt x="536218" y="111117"/>
                    </a:cubicBezTo>
                    <a:close/>
                    <a:moveTo>
                      <a:pt x="536218" y="219511"/>
                    </a:moveTo>
                    <a:lnTo>
                      <a:pt x="219130" y="536218"/>
                    </a:lnTo>
                    <a:cubicBezTo>
                      <a:pt x="215395" y="539922"/>
                      <a:pt x="215371" y="545953"/>
                      <a:pt x="219075" y="549688"/>
                    </a:cubicBezTo>
                    <a:cubicBezTo>
                      <a:pt x="219093" y="549706"/>
                      <a:pt x="219112" y="549725"/>
                      <a:pt x="219130" y="549743"/>
                    </a:cubicBezTo>
                    <a:cubicBezTo>
                      <a:pt x="222835" y="553478"/>
                      <a:pt x="228866" y="553503"/>
                      <a:pt x="232600" y="549798"/>
                    </a:cubicBezTo>
                    <a:cubicBezTo>
                      <a:pt x="232619" y="549780"/>
                      <a:pt x="232638" y="549761"/>
                      <a:pt x="232656" y="549743"/>
                    </a:cubicBezTo>
                    <a:lnTo>
                      <a:pt x="549743" y="233037"/>
                    </a:lnTo>
                    <a:cubicBezTo>
                      <a:pt x="553584" y="229302"/>
                      <a:pt x="553668" y="223161"/>
                      <a:pt x="549934" y="219321"/>
                    </a:cubicBezTo>
                    <a:cubicBezTo>
                      <a:pt x="546199" y="215480"/>
                      <a:pt x="540058" y="215395"/>
                      <a:pt x="536218" y="219130"/>
                    </a:cubicBezTo>
                    <a:close/>
                    <a:moveTo>
                      <a:pt x="536218" y="327715"/>
                    </a:moveTo>
                    <a:lnTo>
                      <a:pt x="327715" y="536218"/>
                    </a:lnTo>
                    <a:cubicBezTo>
                      <a:pt x="323980" y="539922"/>
                      <a:pt x="323956" y="545953"/>
                      <a:pt x="327660" y="549688"/>
                    </a:cubicBezTo>
                    <a:cubicBezTo>
                      <a:pt x="327678" y="549706"/>
                      <a:pt x="327697" y="549725"/>
                      <a:pt x="327715" y="549743"/>
                    </a:cubicBezTo>
                    <a:cubicBezTo>
                      <a:pt x="331420" y="553478"/>
                      <a:pt x="337451" y="553503"/>
                      <a:pt x="341186" y="549798"/>
                    </a:cubicBezTo>
                    <a:cubicBezTo>
                      <a:pt x="341204" y="549780"/>
                      <a:pt x="341223" y="549761"/>
                      <a:pt x="341241" y="549743"/>
                    </a:cubicBezTo>
                    <a:lnTo>
                      <a:pt x="549743" y="341241"/>
                    </a:lnTo>
                    <a:cubicBezTo>
                      <a:pt x="553478" y="337506"/>
                      <a:pt x="553478" y="331450"/>
                      <a:pt x="549743" y="327715"/>
                    </a:cubicBezTo>
                    <a:cubicBezTo>
                      <a:pt x="546008" y="323980"/>
                      <a:pt x="539952" y="323980"/>
                      <a:pt x="536218" y="327715"/>
                    </a:cubicBezTo>
                    <a:close/>
                    <a:moveTo>
                      <a:pt x="536218" y="436110"/>
                    </a:moveTo>
                    <a:lnTo>
                      <a:pt x="436110" y="536218"/>
                    </a:lnTo>
                    <a:cubicBezTo>
                      <a:pt x="432375" y="539922"/>
                      <a:pt x="432350" y="545953"/>
                      <a:pt x="436055" y="549688"/>
                    </a:cubicBezTo>
                    <a:cubicBezTo>
                      <a:pt x="436073" y="549706"/>
                      <a:pt x="436092" y="549725"/>
                      <a:pt x="436110" y="549743"/>
                    </a:cubicBezTo>
                    <a:cubicBezTo>
                      <a:pt x="439814" y="553478"/>
                      <a:pt x="445845" y="553503"/>
                      <a:pt x="449580" y="549798"/>
                    </a:cubicBezTo>
                    <a:cubicBezTo>
                      <a:pt x="449598" y="549780"/>
                      <a:pt x="449617" y="549761"/>
                      <a:pt x="449635" y="549743"/>
                    </a:cubicBezTo>
                    <a:lnTo>
                      <a:pt x="549743" y="449635"/>
                    </a:lnTo>
                    <a:cubicBezTo>
                      <a:pt x="553478" y="445900"/>
                      <a:pt x="553478" y="439844"/>
                      <a:pt x="549743" y="436110"/>
                    </a:cubicBezTo>
                    <a:cubicBezTo>
                      <a:pt x="546008" y="432375"/>
                      <a:pt x="539952" y="432375"/>
                      <a:pt x="536218" y="436110"/>
                    </a:cubicBezTo>
                    <a:close/>
                  </a:path>
                </a:pathLst>
              </a:custGeom>
              <a:solidFill>
                <a:srgbClr val="41CCE8"/>
              </a:solidFill>
              <a:ln w="9525" cap="flat">
                <a:noFill/>
                <a:prstDash val="solid"/>
                <a:miter/>
              </a:ln>
            </p:spPr>
            <p:txBody>
              <a:bodyPr rtlCol="0" anchor="ctr"/>
              <a:lstStyle/>
              <a:p>
                <a:endParaRPr lang="ru-RU"/>
              </a:p>
            </p:txBody>
          </p:sp>
        </p:grpSp>
      </p:grpSp>
      <p:grpSp>
        <p:nvGrpSpPr>
          <p:cNvPr id="88" name="Группа 87">
            <a:extLst>
              <a:ext uri="{FF2B5EF4-FFF2-40B4-BE49-F238E27FC236}">
                <a16:creationId xmlns:a16="http://schemas.microsoft.com/office/drawing/2014/main" id="{8B8B5C28-B336-EB82-B2AC-4494E64040BE}"/>
              </a:ext>
            </a:extLst>
          </p:cNvPr>
          <p:cNvGrpSpPr/>
          <p:nvPr/>
        </p:nvGrpSpPr>
        <p:grpSpPr>
          <a:xfrm>
            <a:off x="469083" y="3069000"/>
            <a:ext cx="7926755" cy="720000"/>
            <a:chOff x="503917" y="3993095"/>
            <a:chExt cx="7926755" cy="720000"/>
          </a:xfrm>
        </p:grpSpPr>
        <p:sp>
          <p:nvSpPr>
            <p:cNvPr id="62" name="Заголовок 1">
              <a:extLst>
                <a:ext uri="{FF2B5EF4-FFF2-40B4-BE49-F238E27FC236}">
                  <a16:creationId xmlns:a16="http://schemas.microsoft.com/office/drawing/2014/main" id="{6A268301-30A5-0E64-F4E3-31039CB073B8}"/>
                </a:ext>
              </a:extLst>
            </p:cNvPr>
            <p:cNvSpPr txBox="1">
              <a:spLocks/>
            </p:cNvSpPr>
            <p:nvPr/>
          </p:nvSpPr>
          <p:spPr>
            <a:xfrm>
              <a:off x="503917" y="4173095"/>
              <a:ext cx="3392006" cy="36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r">
                <a:lnSpc>
                  <a:spcPct val="100000"/>
                </a:lnSpc>
              </a:pPr>
              <a:r>
                <a:rPr lang="ru-RU" sz="1800" dirty="0">
                  <a:latin typeface="+mn-lt"/>
                </a:rPr>
                <a:t>Стенка толщиной 10-11 мм</a:t>
              </a:r>
            </a:p>
          </p:txBody>
        </p:sp>
        <p:cxnSp>
          <p:nvCxnSpPr>
            <p:cNvPr id="64" name="Прямая соединительная линия 63">
              <a:extLst>
                <a:ext uri="{FF2B5EF4-FFF2-40B4-BE49-F238E27FC236}">
                  <a16:creationId xmlns:a16="http://schemas.microsoft.com/office/drawing/2014/main" id="{6D148F27-92DB-E9FA-E021-C9FDC36642B0}"/>
                </a:ext>
              </a:extLst>
            </p:cNvPr>
            <p:cNvCxnSpPr>
              <a:cxnSpLocks/>
              <a:stCxn id="68" idx="3"/>
            </p:cNvCxnSpPr>
            <p:nvPr/>
          </p:nvCxnSpPr>
          <p:spPr>
            <a:xfrm>
              <a:off x="4614672" y="4353095"/>
              <a:ext cx="381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Прямоугольник: скругленные углы 67">
              <a:extLst>
                <a:ext uri="{FF2B5EF4-FFF2-40B4-BE49-F238E27FC236}">
                  <a16:creationId xmlns:a16="http://schemas.microsoft.com/office/drawing/2014/main" id="{58F688B1-E0DD-6A28-B810-EA6191A9BFBC}"/>
                </a:ext>
              </a:extLst>
            </p:cNvPr>
            <p:cNvSpPr>
              <a:spLocks noChangeAspect="1"/>
            </p:cNvSpPr>
            <p:nvPr/>
          </p:nvSpPr>
          <p:spPr>
            <a:xfrm>
              <a:off x="3894672" y="3993095"/>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75" name="Рисунок 73">
              <a:extLst>
                <a:ext uri="{FF2B5EF4-FFF2-40B4-BE49-F238E27FC236}">
                  <a16:creationId xmlns:a16="http://schemas.microsoft.com/office/drawing/2014/main" id="{165B1C9C-5376-FAFA-AC91-5725E14F40F6}"/>
                </a:ext>
              </a:extLst>
            </p:cNvPr>
            <p:cNvSpPr>
              <a:spLocks noChangeAspect="1"/>
            </p:cNvSpPr>
            <p:nvPr/>
          </p:nvSpPr>
          <p:spPr>
            <a:xfrm>
              <a:off x="3994182" y="4101095"/>
              <a:ext cx="520980" cy="504000"/>
            </a:xfrm>
            <a:custGeom>
              <a:avLst/>
              <a:gdLst>
                <a:gd name="connsiteX0" fmla="*/ 720295 w 720296"/>
                <a:gd name="connsiteY0" fmla="*/ 348415 h 696819"/>
                <a:gd name="connsiteX1" fmla="*/ 714570 w 720296"/>
                <a:gd name="connsiteY1" fmla="*/ 338338 h 696819"/>
                <a:gd name="connsiteX2" fmla="*/ 623208 w 720296"/>
                <a:gd name="connsiteY2" fmla="*/ 283894 h 696819"/>
                <a:gd name="connsiteX3" fmla="*/ 714570 w 720296"/>
                <a:gd name="connsiteY3" fmla="*/ 229450 h 696819"/>
                <a:gd name="connsiteX4" fmla="*/ 718641 w 720296"/>
                <a:gd name="connsiteY4" fmla="*/ 213366 h 696819"/>
                <a:gd name="connsiteX5" fmla="*/ 714570 w 720296"/>
                <a:gd name="connsiteY5" fmla="*/ 209296 h 696819"/>
                <a:gd name="connsiteX6" fmla="*/ 366155 w 720296"/>
                <a:gd name="connsiteY6" fmla="*/ 1654 h 696819"/>
                <a:gd name="connsiteX7" fmla="*/ 354142 w 720296"/>
                <a:gd name="connsiteY7" fmla="*/ 1654 h 696819"/>
                <a:gd name="connsiteX8" fmla="*/ 5727 w 720296"/>
                <a:gd name="connsiteY8" fmla="*/ 209296 h 696819"/>
                <a:gd name="connsiteX9" fmla="*/ 1656 w 720296"/>
                <a:gd name="connsiteY9" fmla="*/ 225379 h 696819"/>
                <a:gd name="connsiteX10" fmla="*/ 5727 w 720296"/>
                <a:gd name="connsiteY10" fmla="*/ 229450 h 696819"/>
                <a:gd name="connsiteX11" fmla="*/ 97089 w 720296"/>
                <a:gd name="connsiteY11" fmla="*/ 283894 h 696819"/>
                <a:gd name="connsiteX12" fmla="*/ 5727 w 720296"/>
                <a:gd name="connsiteY12" fmla="*/ 338338 h 696819"/>
                <a:gd name="connsiteX13" fmla="*/ 1656 w 720296"/>
                <a:gd name="connsiteY13" fmla="*/ 354422 h 696819"/>
                <a:gd name="connsiteX14" fmla="*/ 5727 w 720296"/>
                <a:gd name="connsiteY14" fmla="*/ 358493 h 696819"/>
                <a:gd name="connsiteX15" fmla="*/ 97089 w 720296"/>
                <a:gd name="connsiteY15" fmla="*/ 412937 h 696819"/>
                <a:gd name="connsiteX16" fmla="*/ 5727 w 720296"/>
                <a:gd name="connsiteY16" fmla="*/ 467381 h 696819"/>
                <a:gd name="connsiteX17" fmla="*/ 1656 w 720296"/>
                <a:gd name="connsiteY17" fmla="*/ 483465 h 696819"/>
                <a:gd name="connsiteX18" fmla="*/ 5727 w 720296"/>
                <a:gd name="connsiteY18" fmla="*/ 487535 h 696819"/>
                <a:gd name="connsiteX19" fmla="*/ 354142 w 720296"/>
                <a:gd name="connsiteY19" fmla="*/ 695177 h 696819"/>
                <a:gd name="connsiteX20" fmla="*/ 366155 w 720296"/>
                <a:gd name="connsiteY20" fmla="*/ 695177 h 696819"/>
                <a:gd name="connsiteX21" fmla="*/ 714570 w 720296"/>
                <a:gd name="connsiteY21" fmla="*/ 487535 h 696819"/>
                <a:gd name="connsiteX22" fmla="*/ 718641 w 720296"/>
                <a:gd name="connsiteY22" fmla="*/ 471452 h 696819"/>
                <a:gd name="connsiteX23" fmla="*/ 714570 w 720296"/>
                <a:gd name="connsiteY23" fmla="*/ 467381 h 696819"/>
                <a:gd name="connsiteX24" fmla="*/ 623208 w 720296"/>
                <a:gd name="connsiteY24" fmla="*/ 412937 h 696819"/>
                <a:gd name="connsiteX25" fmla="*/ 714570 w 720296"/>
                <a:gd name="connsiteY25" fmla="*/ 358493 h 696819"/>
                <a:gd name="connsiteX26" fmla="*/ 720295 w 720296"/>
                <a:gd name="connsiteY26" fmla="*/ 348415 h 696819"/>
                <a:gd name="connsiteX27" fmla="*/ 720295 w 720296"/>
                <a:gd name="connsiteY27" fmla="*/ 348415 h 696819"/>
                <a:gd name="connsiteX28" fmla="*/ 360148 w 720296"/>
                <a:gd name="connsiteY28" fmla="*/ 25386 h 696819"/>
                <a:gd name="connsiteX29" fmla="*/ 685653 w 720296"/>
                <a:gd name="connsiteY29" fmla="*/ 219373 h 696819"/>
                <a:gd name="connsiteX30" fmla="*/ 360148 w 720296"/>
                <a:gd name="connsiteY30" fmla="*/ 413359 h 696819"/>
                <a:gd name="connsiteX31" fmla="*/ 34644 w 720296"/>
                <a:gd name="connsiteY31" fmla="*/ 219373 h 696819"/>
                <a:gd name="connsiteX32" fmla="*/ 360148 w 720296"/>
                <a:gd name="connsiteY32" fmla="*/ 25386 h 696819"/>
                <a:gd name="connsiteX33" fmla="*/ 685653 w 720296"/>
                <a:gd name="connsiteY33" fmla="*/ 477458 h 696819"/>
                <a:gd name="connsiteX34" fmla="*/ 360148 w 720296"/>
                <a:gd name="connsiteY34" fmla="*/ 671445 h 696819"/>
                <a:gd name="connsiteX35" fmla="*/ 34644 w 720296"/>
                <a:gd name="connsiteY35" fmla="*/ 477458 h 696819"/>
                <a:gd name="connsiteX36" fmla="*/ 120000 w 720296"/>
                <a:gd name="connsiteY36" fmla="*/ 426604 h 696819"/>
                <a:gd name="connsiteX37" fmla="*/ 354142 w 720296"/>
                <a:gd name="connsiteY37" fmla="*/ 566205 h 696819"/>
                <a:gd name="connsiteX38" fmla="*/ 366155 w 720296"/>
                <a:gd name="connsiteY38" fmla="*/ 566205 h 696819"/>
                <a:gd name="connsiteX39" fmla="*/ 600297 w 720296"/>
                <a:gd name="connsiteY39" fmla="*/ 426604 h 696819"/>
                <a:gd name="connsiteX40" fmla="*/ 685653 w 720296"/>
                <a:gd name="connsiteY40" fmla="*/ 477458 h 696819"/>
                <a:gd name="connsiteX41" fmla="*/ 360148 w 720296"/>
                <a:gd name="connsiteY41" fmla="*/ 542402 h 696819"/>
                <a:gd name="connsiteX42" fmla="*/ 34644 w 720296"/>
                <a:gd name="connsiteY42" fmla="*/ 348415 h 696819"/>
                <a:gd name="connsiteX43" fmla="*/ 120000 w 720296"/>
                <a:gd name="connsiteY43" fmla="*/ 297561 h 696819"/>
                <a:gd name="connsiteX44" fmla="*/ 354142 w 720296"/>
                <a:gd name="connsiteY44" fmla="*/ 437162 h 696819"/>
                <a:gd name="connsiteX45" fmla="*/ 366155 w 720296"/>
                <a:gd name="connsiteY45" fmla="*/ 437162 h 696819"/>
                <a:gd name="connsiteX46" fmla="*/ 600297 w 720296"/>
                <a:gd name="connsiteY46" fmla="*/ 297561 h 696819"/>
                <a:gd name="connsiteX47" fmla="*/ 685653 w 720296"/>
                <a:gd name="connsiteY47" fmla="*/ 348415 h 696819"/>
                <a:gd name="connsiteX48" fmla="*/ 360148 w 720296"/>
                <a:gd name="connsiteY48" fmla="*/ 542402 h 69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20296" h="696819">
                  <a:moveTo>
                    <a:pt x="720295" y="348415"/>
                  </a:moveTo>
                  <a:cubicBezTo>
                    <a:pt x="720295" y="344283"/>
                    <a:pt x="718120" y="340454"/>
                    <a:pt x="714570" y="338338"/>
                  </a:cubicBezTo>
                  <a:lnTo>
                    <a:pt x="623208" y="283894"/>
                  </a:lnTo>
                  <a:lnTo>
                    <a:pt x="714570" y="229450"/>
                  </a:lnTo>
                  <a:cubicBezTo>
                    <a:pt x="720135" y="226133"/>
                    <a:pt x="721958" y="218931"/>
                    <a:pt x="718641" y="213366"/>
                  </a:cubicBezTo>
                  <a:cubicBezTo>
                    <a:pt x="717644" y="211692"/>
                    <a:pt x="716243" y="210293"/>
                    <a:pt x="714570" y="209296"/>
                  </a:cubicBezTo>
                  <a:lnTo>
                    <a:pt x="366155" y="1654"/>
                  </a:lnTo>
                  <a:cubicBezTo>
                    <a:pt x="362454" y="-551"/>
                    <a:pt x="357843" y="-551"/>
                    <a:pt x="354142" y="1654"/>
                  </a:cubicBezTo>
                  <a:lnTo>
                    <a:pt x="5727" y="209296"/>
                  </a:lnTo>
                  <a:cubicBezTo>
                    <a:pt x="162" y="212613"/>
                    <a:pt x="-1661" y="219814"/>
                    <a:pt x="1656" y="225379"/>
                  </a:cubicBezTo>
                  <a:cubicBezTo>
                    <a:pt x="2653" y="227054"/>
                    <a:pt x="4053" y="228453"/>
                    <a:pt x="5727" y="229450"/>
                  </a:cubicBezTo>
                  <a:lnTo>
                    <a:pt x="97089" y="283894"/>
                  </a:lnTo>
                  <a:lnTo>
                    <a:pt x="5727" y="338338"/>
                  </a:lnTo>
                  <a:cubicBezTo>
                    <a:pt x="162" y="341655"/>
                    <a:pt x="-1661" y="348857"/>
                    <a:pt x="1656" y="354422"/>
                  </a:cubicBezTo>
                  <a:cubicBezTo>
                    <a:pt x="2653" y="356096"/>
                    <a:pt x="4053" y="357495"/>
                    <a:pt x="5727" y="358493"/>
                  </a:cubicBezTo>
                  <a:lnTo>
                    <a:pt x="97089" y="412937"/>
                  </a:lnTo>
                  <a:lnTo>
                    <a:pt x="5727" y="467381"/>
                  </a:lnTo>
                  <a:cubicBezTo>
                    <a:pt x="162" y="470698"/>
                    <a:pt x="-1661" y="477900"/>
                    <a:pt x="1656" y="483465"/>
                  </a:cubicBezTo>
                  <a:cubicBezTo>
                    <a:pt x="2653" y="485139"/>
                    <a:pt x="4053" y="486538"/>
                    <a:pt x="5727" y="487535"/>
                  </a:cubicBezTo>
                  <a:lnTo>
                    <a:pt x="354142" y="695177"/>
                  </a:lnTo>
                  <a:cubicBezTo>
                    <a:pt x="357846" y="697368"/>
                    <a:pt x="362451" y="697368"/>
                    <a:pt x="366155" y="695177"/>
                  </a:cubicBezTo>
                  <a:lnTo>
                    <a:pt x="714570" y="487535"/>
                  </a:lnTo>
                  <a:cubicBezTo>
                    <a:pt x="720135" y="484218"/>
                    <a:pt x="721958" y="477017"/>
                    <a:pt x="718641" y="471452"/>
                  </a:cubicBezTo>
                  <a:cubicBezTo>
                    <a:pt x="717644" y="469777"/>
                    <a:pt x="716243" y="468378"/>
                    <a:pt x="714570" y="467381"/>
                  </a:cubicBezTo>
                  <a:lnTo>
                    <a:pt x="623208" y="412937"/>
                  </a:lnTo>
                  <a:lnTo>
                    <a:pt x="714570" y="358493"/>
                  </a:lnTo>
                  <a:cubicBezTo>
                    <a:pt x="718120" y="356377"/>
                    <a:pt x="720295" y="352549"/>
                    <a:pt x="720295" y="348415"/>
                  </a:cubicBezTo>
                  <a:lnTo>
                    <a:pt x="720295" y="348415"/>
                  </a:lnTo>
                  <a:close/>
                  <a:moveTo>
                    <a:pt x="360148" y="25386"/>
                  </a:moveTo>
                  <a:lnTo>
                    <a:pt x="685653" y="219373"/>
                  </a:lnTo>
                  <a:lnTo>
                    <a:pt x="360148" y="413359"/>
                  </a:lnTo>
                  <a:lnTo>
                    <a:pt x="34644" y="219373"/>
                  </a:lnTo>
                  <a:lnTo>
                    <a:pt x="360148" y="25386"/>
                  </a:lnTo>
                  <a:close/>
                  <a:moveTo>
                    <a:pt x="685653" y="477458"/>
                  </a:moveTo>
                  <a:lnTo>
                    <a:pt x="360148" y="671445"/>
                  </a:lnTo>
                  <a:lnTo>
                    <a:pt x="34644" y="477458"/>
                  </a:lnTo>
                  <a:lnTo>
                    <a:pt x="120000" y="426604"/>
                  </a:lnTo>
                  <a:lnTo>
                    <a:pt x="354142" y="566205"/>
                  </a:lnTo>
                  <a:cubicBezTo>
                    <a:pt x="357843" y="568410"/>
                    <a:pt x="362454" y="568410"/>
                    <a:pt x="366155" y="566205"/>
                  </a:cubicBezTo>
                  <a:lnTo>
                    <a:pt x="600297" y="426604"/>
                  </a:lnTo>
                  <a:lnTo>
                    <a:pt x="685653" y="477458"/>
                  </a:lnTo>
                  <a:close/>
                  <a:moveTo>
                    <a:pt x="360148" y="542402"/>
                  </a:moveTo>
                  <a:lnTo>
                    <a:pt x="34644" y="348415"/>
                  </a:lnTo>
                  <a:lnTo>
                    <a:pt x="120000" y="297561"/>
                  </a:lnTo>
                  <a:lnTo>
                    <a:pt x="354142" y="437162"/>
                  </a:lnTo>
                  <a:cubicBezTo>
                    <a:pt x="357843" y="439367"/>
                    <a:pt x="362454" y="439367"/>
                    <a:pt x="366155" y="437162"/>
                  </a:cubicBezTo>
                  <a:lnTo>
                    <a:pt x="600297" y="297561"/>
                  </a:lnTo>
                  <a:lnTo>
                    <a:pt x="685653" y="348415"/>
                  </a:lnTo>
                  <a:lnTo>
                    <a:pt x="360148" y="542402"/>
                  </a:lnTo>
                  <a:close/>
                </a:path>
              </a:pathLst>
            </a:custGeom>
            <a:solidFill>
              <a:schemeClr val="tx2"/>
            </a:solidFill>
            <a:ln w="1455" cap="flat">
              <a:noFill/>
              <a:prstDash val="solid"/>
              <a:miter/>
            </a:ln>
          </p:spPr>
          <p:txBody>
            <a:bodyPr rtlCol="0" anchor="ctr"/>
            <a:lstStyle/>
            <a:p>
              <a:endParaRPr lang="ru-RU"/>
            </a:p>
          </p:txBody>
        </p:sp>
      </p:grpSp>
      <p:sp>
        <p:nvSpPr>
          <p:cNvPr id="86" name="Прямоугольник: скругленные углы 85">
            <a:extLst>
              <a:ext uri="{FF2B5EF4-FFF2-40B4-BE49-F238E27FC236}">
                <a16:creationId xmlns:a16="http://schemas.microsoft.com/office/drawing/2014/main" id="{06B44B06-472A-8087-C928-C44F2BD9845D}"/>
              </a:ext>
            </a:extLst>
          </p:cNvPr>
          <p:cNvSpPr/>
          <p:nvPr/>
        </p:nvSpPr>
        <p:spPr>
          <a:xfrm>
            <a:off x="1706879" y="4751994"/>
            <a:ext cx="3080415" cy="1136808"/>
          </a:xfrm>
          <a:prstGeom prst="round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Объект 2">
            <a:extLst>
              <a:ext uri="{FF2B5EF4-FFF2-40B4-BE49-F238E27FC236}">
                <a16:creationId xmlns:a16="http://schemas.microsoft.com/office/drawing/2014/main" id="{773E4510-D3E1-6C97-A9F3-1E37F3439595}"/>
              </a:ext>
            </a:extLst>
          </p:cNvPr>
          <p:cNvSpPr txBox="1">
            <a:spLocks/>
          </p:cNvSpPr>
          <p:nvPr/>
        </p:nvSpPr>
        <p:spPr>
          <a:xfrm>
            <a:off x="1806574" y="4974910"/>
            <a:ext cx="2881024" cy="6909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dirty="0">
                <a:solidFill>
                  <a:schemeClr val="accent6"/>
                </a:solidFill>
                <a:latin typeface="Montserrat Black" panose="00000A00000000000000" pitchFamily="2" charset="-52"/>
                <a:ea typeface="Calibri" panose="020F0502020204030204" pitchFamily="34" charset="0"/>
                <a:cs typeface="Times New Roman" panose="02020603050405020304" pitchFamily="18" charset="0"/>
              </a:rPr>
              <a:t>10 ЛЕТ</a:t>
            </a:r>
          </a:p>
          <a:p>
            <a:pPr marL="0" indent="0" algn="ctr">
              <a:lnSpc>
                <a:spcPct val="100000"/>
              </a:lnSpc>
              <a:spcBef>
                <a:spcPts val="0"/>
              </a:spcBef>
              <a:buNone/>
            </a:pPr>
            <a:r>
              <a:rPr lang="ru-RU" sz="1400" dirty="0">
                <a:solidFill>
                  <a:schemeClr val="accent6"/>
                </a:solidFill>
                <a:latin typeface="+mj-lt"/>
                <a:ea typeface="Calibri" panose="020F0502020204030204" pitchFamily="34" charset="0"/>
                <a:cs typeface="Times New Roman" panose="02020603050405020304" pitchFamily="18" charset="0"/>
              </a:rPr>
              <a:t>СРОК СЛУЖБЫ</a:t>
            </a:r>
          </a:p>
        </p:txBody>
      </p:sp>
      <p:grpSp>
        <p:nvGrpSpPr>
          <p:cNvPr id="2" name="Группа 1">
            <a:extLst>
              <a:ext uri="{FF2B5EF4-FFF2-40B4-BE49-F238E27FC236}">
                <a16:creationId xmlns:a16="http://schemas.microsoft.com/office/drawing/2014/main" id="{F4738D00-B5D8-3E6D-004D-8FBB89709AAB}"/>
              </a:ext>
            </a:extLst>
          </p:cNvPr>
          <p:cNvGrpSpPr/>
          <p:nvPr/>
        </p:nvGrpSpPr>
        <p:grpSpPr>
          <a:xfrm>
            <a:off x="12436852" y="-835280"/>
            <a:ext cx="4428162" cy="3454580"/>
            <a:chOff x="8941812" y="-835280"/>
            <a:chExt cx="4428162" cy="3454580"/>
          </a:xfrm>
        </p:grpSpPr>
        <p:sp>
          <p:nvSpPr>
            <p:cNvPr id="3" name="Овал 2">
              <a:extLst>
                <a:ext uri="{FF2B5EF4-FFF2-40B4-BE49-F238E27FC236}">
                  <a16:creationId xmlns:a16="http://schemas.microsoft.com/office/drawing/2014/main" id="{475CAE9A-B951-A210-E5E2-8C277E69F968}"/>
                </a:ext>
              </a:extLst>
            </p:cNvPr>
            <p:cNvSpPr>
              <a:spLocks noChangeAspect="1"/>
            </p:cNvSpPr>
            <p:nvPr/>
          </p:nvSpPr>
          <p:spPr>
            <a:xfrm>
              <a:off x="9193114" y="-835280"/>
              <a:ext cx="3454580" cy="3454580"/>
            </a:xfrm>
            <a:prstGeom prst="ellipse">
              <a:avLst/>
            </a:prstGeom>
            <a:solidFill>
              <a:schemeClr val="bg1"/>
            </a:solidFill>
            <a:ln w="25400">
              <a:gradFill>
                <a:gsLst>
                  <a:gs pos="0">
                    <a:schemeClr val="accent1">
                      <a:lumMod val="5000"/>
                      <a:lumOff val="95000"/>
                    </a:schemeClr>
                  </a:gs>
                  <a:gs pos="74000">
                    <a:srgbClr val="41CCE8"/>
                  </a:gs>
                  <a:gs pos="83000">
                    <a:srgbClr val="41CCE8"/>
                  </a:gs>
                  <a:gs pos="100000">
                    <a:srgbClr val="4CC283"/>
                  </a:gs>
                </a:gsLst>
                <a:lin ang="5400000" scaled="1"/>
              </a:gra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a:extLst>
                <a:ext uri="{FF2B5EF4-FFF2-40B4-BE49-F238E27FC236}">
                  <a16:creationId xmlns:a16="http://schemas.microsoft.com/office/drawing/2014/main" id="{6AE69169-6358-CCA4-BE24-D7A53CCB0C85}"/>
                </a:ext>
              </a:extLst>
            </p:cNvPr>
            <p:cNvCxnSpPr>
              <a:cxnSpLocks/>
            </p:cNvCxnSpPr>
            <p:nvPr/>
          </p:nvCxnSpPr>
          <p:spPr>
            <a:xfrm flipV="1">
              <a:off x="9638786" y="1029961"/>
              <a:ext cx="3286125" cy="847725"/>
            </a:xfrm>
            <a:prstGeom prst="line">
              <a:avLst/>
            </a:prstGeom>
            <a:ln w="114300" cap="flat" cmpd="tri">
              <a:gradFill flip="none" rotWithShape="1">
                <a:gsLst>
                  <a:gs pos="0">
                    <a:schemeClr val="accent1">
                      <a:lumMod val="5000"/>
                      <a:lumOff val="95000"/>
                    </a:schemeClr>
                  </a:gs>
                  <a:gs pos="74000">
                    <a:schemeClr val="tx2"/>
                  </a:gs>
                  <a:gs pos="83000">
                    <a:schemeClr val="tx2"/>
                  </a:gs>
                  <a:gs pos="100000">
                    <a:schemeClr val="accent1">
                      <a:lumMod val="30000"/>
                      <a:lumOff val="70000"/>
                    </a:schemeClr>
                  </a:gs>
                </a:gsLst>
                <a:lin ang="13500000" scaled="1"/>
                <a:tileRect/>
              </a:gradFill>
              <a:prstDash val="solid"/>
              <a:miter lim="800000"/>
            </a:ln>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a:extLst>
                <a:ext uri="{FF2B5EF4-FFF2-40B4-BE49-F238E27FC236}">
                  <a16:creationId xmlns:a16="http://schemas.microsoft.com/office/drawing/2014/main" id="{6FD3601C-E4AC-E281-6EEE-8D1116D7DAAC}"/>
                </a:ext>
              </a:extLst>
            </p:cNvPr>
            <p:cNvCxnSpPr>
              <a:cxnSpLocks/>
            </p:cNvCxnSpPr>
            <p:nvPr/>
          </p:nvCxnSpPr>
          <p:spPr>
            <a:xfrm flipV="1">
              <a:off x="10083849" y="1101352"/>
              <a:ext cx="3286125" cy="847725"/>
            </a:xfrm>
            <a:prstGeom prst="line">
              <a:avLst/>
            </a:prstGeom>
            <a:ln w="114300" cap="flat" cmpd="tri">
              <a:gradFill flip="none" rotWithShape="1">
                <a:gsLst>
                  <a:gs pos="0">
                    <a:schemeClr val="accent1">
                      <a:lumMod val="5000"/>
                      <a:lumOff val="95000"/>
                    </a:schemeClr>
                  </a:gs>
                  <a:gs pos="74000">
                    <a:schemeClr val="tx2"/>
                  </a:gs>
                  <a:gs pos="83000">
                    <a:schemeClr val="tx2"/>
                  </a:gs>
                  <a:gs pos="100000">
                    <a:schemeClr val="accent1">
                      <a:lumMod val="30000"/>
                      <a:lumOff val="70000"/>
                    </a:schemeClr>
                  </a:gs>
                </a:gsLst>
                <a:lin ang="16200000" scaled="1"/>
                <a:tileRect/>
              </a:gradFill>
              <a:prstDash val="solid"/>
            </a:ln>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10C5ECDC-1833-6BDF-CF89-569A5410EA61}"/>
                </a:ext>
              </a:extLst>
            </p:cNvPr>
            <p:cNvPicPr>
              <a:picLocks noChangeAspect="1"/>
            </p:cNvPicPr>
            <p:nvPr/>
          </p:nvPicPr>
          <p:blipFill rotWithShape="1">
            <a:blip r:embed="rId5">
              <a:extLst>
                <a:ext uri="{28A0092B-C50C-407E-A947-70E740481C1C}">
                  <a14:useLocalDpi xmlns:a14="http://schemas.microsoft.com/office/drawing/2010/main" val="0"/>
                </a:ext>
              </a:extLst>
            </a:blip>
            <a:srcRect b="24621"/>
            <a:stretch/>
          </p:blipFill>
          <p:spPr>
            <a:xfrm>
              <a:off x="8941812" y="260017"/>
              <a:ext cx="2660624" cy="1785939"/>
            </a:xfrm>
            <a:prstGeom prst="rect">
              <a:avLst/>
            </a:prstGeom>
          </p:spPr>
        </p:pic>
        <p:sp>
          <p:nvSpPr>
            <p:cNvPr id="10" name="Прямоугольник 9">
              <a:extLst>
                <a:ext uri="{FF2B5EF4-FFF2-40B4-BE49-F238E27FC236}">
                  <a16:creationId xmlns:a16="http://schemas.microsoft.com/office/drawing/2014/main" id="{01D292F8-FC9B-A044-E015-22AB6DA35AC6}"/>
                </a:ext>
              </a:extLst>
            </p:cNvPr>
            <p:cNvSpPr/>
            <p:nvPr/>
          </p:nvSpPr>
          <p:spPr>
            <a:xfrm>
              <a:off x="10071519" y="1899318"/>
              <a:ext cx="466725" cy="185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8676520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E96C3-5434-16A7-65FE-BAD877A76023}"/>
            </a:ext>
          </a:extLst>
        </p:cNvPr>
        <p:cNvGrpSpPr/>
        <p:nvPr/>
      </p:nvGrpSpPr>
      <p:grpSpPr>
        <a:xfrm>
          <a:off x="0" y="0"/>
          <a:ext cx="0" cy="0"/>
          <a:chOff x="0" y="0"/>
          <a:chExt cx="0" cy="0"/>
        </a:xfrm>
      </p:grpSpPr>
      <p:sp>
        <p:nvSpPr>
          <p:cNvPr id="5" name="Овал 4">
            <a:extLst>
              <a:ext uri="{FF2B5EF4-FFF2-40B4-BE49-F238E27FC236}">
                <a16:creationId xmlns:a16="http://schemas.microsoft.com/office/drawing/2014/main" id="{F33B3C76-46AB-D179-D46D-4A134C47FF67}"/>
              </a:ext>
            </a:extLst>
          </p:cNvPr>
          <p:cNvSpPr>
            <a:spLocks noChangeAspect="1"/>
          </p:cNvSpPr>
          <p:nvPr/>
        </p:nvSpPr>
        <p:spPr>
          <a:xfrm>
            <a:off x="-918785" y="-294989"/>
            <a:ext cx="8088000" cy="8088000"/>
          </a:xfrm>
          <a:prstGeom prst="ellipse">
            <a:avLst/>
          </a:prstGeom>
          <a:gradFill>
            <a:gsLst>
              <a:gs pos="0">
                <a:srgbClr val="A9D13C"/>
              </a:gs>
              <a:gs pos="50000">
                <a:srgbClr val="92D999"/>
              </a:gs>
              <a:gs pos="100000">
                <a:srgbClr val="7BE2F7"/>
              </a:gs>
            </a:gsLst>
            <a:lin ang="13500022"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A395163F-D03D-8C96-7392-6EAC0D9616F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489815" y="387772"/>
            <a:ext cx="5661600" cy="9164852"/>
          </a:xfrm>
          <a:prstGeom prst="rect">
            <a:avLst/>
          </a:prstGeom>
          <a:effectLst/>
        </p:spPr>
      </p:pic>
      <p:sp>
        <p:nvSpPr>
          <p:cNvPr id="62" name="Заголовок 1">
            <a:extLst>
              <a:ext uri="{FF2B5EF4-FFF2-40B4-BE49-F238E27FC236}">
                <a16:creationId xmlns:a16="http://schemas.microsoft.com/office/drawing/2014/main" id="{BE5B7762-7B61-F128-8CFF-B6F6B545664F}"/>
              </a:ext>
            </a:extLst>
          </p:cNvPr>
          <p:cNvSpPr txBox="1">
            <a:spLocks/>
          </p:cNvSpPr>
          <p:nvPr/>
        </p:nvSpPr>
        <p:spPr>
          <a:xfrm>
            <a:off x="7602096" y="3737423"/>
            <a:ext cx="2970264" cy="74823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800" dirty="0">
                <a:latin typeface="+mn-lt"/>
              </a:rPr>
              <a:t>Прочный двухслойный полипропилен</a:t>
            </a:r>
          </a:p>
        </p:txBody>
      </p:sp>
      <p:cxnSp>
        <p:nvCxnSpPr>
          <p:cNvPr id="64" name="Прямая соединительная линия 63">
            <a:extLst>
              <a:ext uri="{FF2B5EF4-FFF2-40B4-BE49-F238E27FC236}">
                <a16:creationId xmlns:a16="http://schemas.microsoft.com/office/drawing/2014/main" id="{4842A09F-DA76-DEA3-DAF5-4E239A8BAE0F}"/>
              </a:ext>
            </a:extLst>
          </p:cNvPr>
          <p:cNvCxnSpPr>
            <a:cxnSpLocks/>
          </p:cNvCxnSpPr>
          <p:nvPr/>
        </p:nvCxnSpPr>
        <p:spPr>
          <a:xfrm>
            <a:off x="4753137" y="4117720"/>
            <a:ext cx="214551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Заголовок 1">
            <a:extLst>
              <a:ext uri="{FF2B5EF4-FFF2-40B4-BE49-F238E27FC236}">
                <a16:creationId xmlns:a16="http://schemas.microsoft.com/office/drawing/2014/main" id="{5549AE47-2C98-E228-2202-0CF34A98E862}"/>
              </a:ext>
            </a:extLst>
          </p:cNvPr>
          <p:cNvSpPr txBox="1">
            <a:spLocks/>
          </p:cNvSpPr>
          <p:nvPr/>
        </p:nvSpPr>
        <p:spPr>
          <a:xfrm>
            <a:off x="7364505" y="2479425"/>
            <a:ext cx="2970264" cy="74823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800" dirty="0">
                <a:latin typeface="+mn-lt"/>
              </a:rPr>
              <a:t>Подъемный механизм</a:t>
            </a:r>
          </a:p>
        </p:txBody>
      </p:sp>
      <p:cxnSp>
        <p:nvCxnSpPr>
          <p:cNvPr id="15" name="Прямая соединительная линия 14">
            <a:extLst>
              <a:ext uri="{FF2B5EF4-FFF2-40B4-BE49-F238E27FC236}">
                <a16:creationId xmlns:a16="http://schemas.microsoft.com/office/drawing/2014/main" id="{0DC23000-5D69-9C61-6F86-B28A0F68AA84}"/>
              </a:ext>
            </a:extLst>
          </p:cNvPr>
          <p:cNvCxnSpPr>
            <a:cxnSpLocks/>
            <a:endCxn id="16" idx="1"/>
          </p:cNvCxnSpPr>
          <p:nvPr/>
        </p:nvCxnSpPr>
        <p:spPr>
          <a:xfrm>
            <a:off x="3362960" y="2853542"/>
            <a:ext cx="327314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Группа 60">
            <a:extLst>
              <a:ext uri="{FF2B5EF4-FFF2-40B4-BE49-F238E27FC236}">
                <a16:creationId xmlns:a16="http://schemas.microsoft.com/office/drawing/2014/main" id="{D8BE9499-DEF3-3D20-57D5-A8AFF9EF5C98}"/>
              </a:ext>
            </a:extLst>
          </p:cNvPr>
          <p:cNvGrpSpPr/>
          <p:nvPr/>
        </p:nvGrpSpPr>
        <p:grpSpPr>
          <a:xfrm>
            <a:off x="6636104" y="2493542"/>
            <a:ext cx="957591" cy="1975469"/>
            <a:chOff x="6636104" y="2493542"/>
            <a:chExt cx="957591" cy="1975469"/>
          </a:xfrm>
        </p:grpSpPr>
        <p:sp>
          <p:nvSpPr>
            <p:cNvPr id="68" name="Прямоугольник: скругленные углы 67">
              <a:extLst>
                <a:ext uri="{FF2B5EF4-FFF2-40B4-BE49-F238E27FC236}">
                  <a16:creationId xmlns:a16="http://schemas.microsoft.com/office/drawing/2014/main" id="{757B88A5-7D76-32A3-B1A2-4F3FA959EFCE}"/>
                </a:ext>
              </a:extLst>
            </p:cNvPr>
            <p:cNvSpPr>
              <a:spLocks noChangeAspect="1"/>
            </p:cNvSpPr>
            <p:nvPr/>
          </p:nvSpPr>
          <p:spPr>
            <a:xfrm>
              <a:off x="6873695" y="3749011"/>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12" name="Рисунок 11">
              <a:extLst>
                <a:ext uri="{FF2B5EF4-FFF2-40B4-BE49-F238E27FC236}">
                  <a16:creationId xmlns:a16="http://schemas.microsoft.com/office/drawing/2014/main" id="{FF59F4EE-5FA0-44A9-0F9A-3E68522C4F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63695" y="3839011"/>
              <a:ext cx="540000" cy="540000"/>
            </a:xfrm>
            <a:prstGeom prst="rect">
              <a:avLst/>
            </a:prstGeom>
          </p:spPr>
        </p:pic>
        <p:sp>
          <p:nvSpPr>
            <p:cNvPr id="16" name="Прямоугольник: скругленные углы 15">
              <a:extLst>
                <a:ext uri="{FF2B5EF4-FFF2-40B4-BE49-F238E27FC236}">
                  <a16:creationId xmlns:a16="http://schemas.microsoft.com/office/drawing/2014/main" id="{9E631F46-0DFE-A355-5EC7-FA39220EB5A5}"/>
                </a:ext>
              </a:extLst>
            </p:cNvPr>
            <p:cNvSpPr>
              <a:spLocks noChangeAspect="1"/>
            </p:cNvSpPr>
            <p:nvPr/>
          </p:nvSpPr>
          <p:spPr>
            <a:xfrm>
              <a:off x="6636104" y="2493542"/>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20" name="Рисунок 19">
              <a:extLst>
                <a:ext uri="{FF2B5EF4-FFF2-40B4-BE49-F238E27FC236}">
                  <a16:creationId xmlns:a16="http://schemas.microsoft.com/office/drawing/2014/main" id="{5D8CDBDF-1167-2357-C304-7B495543F1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08104" y="2565542"/>
              <a:ext cx="576000" cy="576000"/>
            </a:xfrm>
            <a:prstGeom prst="rect">
              <a:avLst/>
            </a:prstGeom>
          </p:spPr>
        </p:pic>
      </p:grpSp>
      <p:grpSp>
        <p:nvGrpSpPr>
          <p:cNvPr id="79" name="Группа 78">
            <a:extLst>
              <a:ext uri="{FF2B5EF4-FFF2-40B4-BE49-F238E27FC236}">
                <a16:creationId xmlns:a16="http://schemas.microsoft.com/office/drawing/2014/main" id="{7CB4C8AB-A0BB-D081-FFA3-CF6033195B8F}"/>
              </a:ext>
            </a:extLst>
          </p:cNvPr>
          <p:cNvGrpSpPr/>
          <p:nvPr/>
        </p:nvGrpSpPr>
        <p:grpSpPr>
          <a:xfrm>
            <a:off x="8941812" y="-835280"/>
            <a:ext cx="4428162" cy="3454580"/>
            <a:chOff x="8941812" y="-835280"/>
            <a:chExt cx="4428162" cy="3454580"/>
          </a:xfrm>
        </p:grpSpPr>
        <p:sp>
          <p:nvSpPr>
            <p:cNvPr id="39" name="Овал 38">
              <a:extLst>
                <a:ext uri="{FF2B5EF4-FFF2-40B4-BE49-F238E27FC236}">
                  <a16:creationId xmlns:a16="http://schemas.microsoft.com/office/drawing/2014/main" id="{95C6AAA7-C51D-A1FC-6970-3CE11D4080AE}"/>
                </a:ext>
              </a:extLst>
            </p:cNvPr>
            <p:cNvSpPr>
              <a:spLocks noChangeAspect="1"/>
            </p:cNvSpPr>
            <p:nvPr/>
          </p:nvSpPr>
          <p:spPr>
            <a:xfrm>
              <a:off x="9193114" y="-835280"/>
              <a:ext cx="3454580" cy="3454580"/>
            </a:xfrm>
            <a:prstGeom prst="ellipse">
              <a:avLst/>
            </a:prstGeom>
            <a:solidFill>
              <a:schemeClr val="bg1"/>
            </a:solidFill>
            <a:ln w="25400">
              <a:gradFill>
                <a:gsLst>
                  <a:gs pos="0">
                    <a:schemeClr val="accent1">
                      <a:lumMod val="5000"/>
                      <a:lumOff val="95000"/>
                    </a:schemeClr>
                  </a:gs>
                  <a:gs pos="74000">
                    <a:srgbClr val="41CCE8"/>
                  </a:gs>
                  <a:gs pos="83000">
                    <a:srgbClr val="41CCE8"/>
                  </a:gs>
                  <a:gs pos="100000">
                    <a:srgbClr val="4CC283"/>
                  </a:gs>
                </a:gsLst>
                <a:lin ang="5400000" scaled="1"/>
              </a:gra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5" name="Прямая соединительная линия 64">
              <a:extLst>
                <a:ext uri="{FF2B5EF4-FFF2-40B4-BE49-F238E27FC236}">
                  <a16:creationId xmlns:a16="http://schemas.microsoft.com/office/drawing/2014/main" id="{9C1550D9-2C12-C66E-C506-B28643BEAEFA}"/>
                </a:ext>
              </a:extLst>
            </p:cNvPr>
            <p:cNvCxnSpPr>
              <a:cxnSpLocks/>
            </p:cNvCxnSpPr>
            <p:nvPr/>
          </p:nvCxnSpPr>
          <p:spPr>
            <a:xfrm flipV="1">
              <a:off x="9638786" y="1029961"/>
              <a:ext cx="3286125" cy="847725"/>
            </a:xfrm>
            <a:prstGeom prst="line">
              <a:avLst/>
            </a:prstGeom>
            <a:ln w="114300" cap="flat" cmpd="tri">
              <a:gradFill flip="none" rotWithShape="1">
                <a:gsLst>
                  <a:gs pos="0">
                    <a:schemeClr val="accent1">
                      <a:lumMod val="5000"/>
                      <a:lumOff val="95000"/>
                    </a:schemeClr>
                  </a:gs>
                  <a:gs pos="74000">
                    <a:schemeClr val="tx2"/>
                  </a:gs>
                  <a:gs pos="83000">
                    <a:schemeClr val="tx2"/>
                  </a:gs>
                  <a:gs pos="100000">
                    <a:schemeClr val="accent1">
                      <a:lumMod val="30000"/>
                      <a:lumOff val="70000"/>
                    </a:schemeClr>
                  </a:gs>
                </a:gsLst>
                <a:lin ang="13500000" scaled="1"/>
                <a:tileRect/>
              </a:gradFill>
              <a:prstDash val="solid"/>
              <a:miter lim="800000"/>
            </a:ln>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a:extLst>
                <a:ext uri="{FF2B5EF4-FFF2-40B4-BE49-F238E27FC236}">
                  <a16:creationId xmlns:a16="http://schemas.microsoft.com/office/drawing/2014/main" id="{66ED72ED-DC77-6776-5BAD-BCA7BCB7ECF0}"/>
                </a:ext>
              </a:extLst>
            </p:cNvPr>
            <p:cNvCxnSpPr>
              <a:cxnSpLocks/>
            </p:cNvCxnSpPr>
            <p:nvPr/>
          </p:nvCxnSpPr>
          <p:spPr>
            <a:xfrm flipV="1">
              <a:off x="10083849" y="1101352"/>
              <a:ext cx="3286125" cy="847725"/>
            </a:xfrm>
            <a:prstGeom prst="line">
              <a:avLst/>
            </a:prstGeom>
            <a:ln w="114300" cap="flat" cmpd="tri">
              <a:gradFill flip="none" rotWithShape="1">
                <a:gsLst>
                  <a:gs pos="0">
                    <a:schemeClr val="accent1">
                      <a:lumMod val="5000"/>
                      <a:lumOff val="95000"/>
                    </a:schemeClr>
                  </a:gs>
                  <a:gs pos="74000">
                    <a:schemeClr val="tx2"/>
                  </a:gs>
                  <a:gs pos="83000">
                    <a:schemeClr val="tx2"/>
                  </a:gs>
                  <a:gs pos="100000">
                    <a:schemeClr val="accent1">
                      <a:lumMod val="30000"/>
                      <a:lumOff val="70000"/>
                    </a:schemeClr>
                  </a:gs>
                </a:gsLst>
                <a:lin ang="16200000" scaled="1"/>
                <a:tileRect/>
              </a:gradFill>
              <a:prstDash val="solid"/>
            </a:ln>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pic>
          <p:nvPicPr>
            <p:cNvPr id="67" name="Рисунок 66">
              <a:extLst>
                <a:ext uri="{FF2B5EF4-FFF2-40B4-BE49-F238E27FC236}">
                  <a16:creationId xmlns:a16="http://schemas.microsoft.com/office/drawing/2014/main" id="{2DDAABAF-C46E-23F8-2E39-5F1D471A481B}"/>
                </a:ext>
              </a:extLst>
            </p:cNvPr>
            <p:cNvPicPr>
              <a:picLocks noChangeAspect="1"/>
            </p:cNvPicPr>
            <p:nvPr/>
          </p:nvPicPr>
          <p:blipFill rotWithShape="1">
            <a:blip r:embed="rId10">
              <a:extLst>
                <a:ext uri="{28A0092B-C50C-407E-A947-70E740481C1C}">
                  <a14:useLocalDpi xmlns:a14="http://schemas.microsoft.com/office/drawing/2010/main" val="0"/>
                </a:ext>
              </a:extLst>
            </a:blip>
            <a:srcRect b="24621"/>
            <a:stretch/>
          </p:blipFill>
          <p:spPr>
            <a:xfrm>
              <a:off x="8941812" y="260017"/>
              <a:ext cx="2660624" cy="1785939"/>
            </a:xfrm>
            <a:prstGeom prst="rect">
              <a:avLst/>
            </a:prstGeom>
          </p:spPr>
        </p:pic>
        <p:sp>
          <p:nvSpPr>
            <p:cNvPr id="70" name="Прямоугольник 69">
              <a:extLst>
                <a:ext uri="{FF2B5EF4-FFF2-40B4-BE49-F238E27FC236}">
                  <a16:creationId xmlns:a16="http://schemas.microsoft.com/office/drawing/2014/main" id="{1DA9302F-0AD8-A5E0-6EC9-EA870FD2D611}"/>
                </a:ext>
              </a:extLst>
            </p:cNvPr>
            <p:cNvSpPr/>
            <p:nvPr/>
          </p:nvSpPr>
          <p:spPr>
            <a:xfrm>
              <a:off x="10071519" y="1899318"/>
              <a:ext cx="466725" cy="185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1" name="Прямоугольник: скругленные углы 70">
            <a:extLst>
              <a:ext uri="{FF2B5EF4-FFF2-40B4-BE49-F238E27FC236}">
                <a16:creationId xmlns:a16="http://schemas.microsoft.com/office/drawing/2014/main" id="{D5EF1528-E120-682E-A806-0C7EA7B92102}"/>
              </a:ext>
            </a:extLst>
          </p:cNvPr>
          <p:cNvSpPr/>
          <p:nvPr/>
        </p:nvSpPr>
        <p:spPr>
          <a:xfrm>
            <a:off x="7255577" y="5352892"/>
            <a:ext cx="4228182" cy="1136808"/>
          </a:xfrm>
          <a:prstGeom prst="round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Объект 2">
            <a:extLst>
              <a:ext uri="{FF2B5EF4-FFF2-40B4-BE49-F238E27FC236}">
                <a16:creationId xmlns:a16="http://schemas.microsoft.com/office/drawing/2014/main" id="{55BD408B-68E6-8D86-BA9E-A0F126151182}"/>
              </a:ext>
            </a:extLst>
          </p:cNvPr>
          <p:cNvSpPr txBox="1">
            <a:spLocks/>
          </p:cNvSpPr>
          <p:nvPr/>
        </p:nvSpPr>
        <p:spPr>
          <a:xfrm>
            <a:off x="7255577" y="5547235"/>
            <a:ext cx="4222166" cy="7481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dirty="0">
                <a:solidFill>
                  <a:schemeClr val="accent6"/>
                </a:solidFill>
                <a:latin typeface="Montserrat Black" panose="00000A00000000000000" pitchFamily="2" charset="-52"/>
                <a:ea typeface="Calibri" panose="020F0502020204030204" pitchFamily="34" charset="0"/>
                <a:cs typeface="Times New Roman" panose="02020603050405020304" pitchFamily="18" charset="0"/>
              </a:rPr>
              <a:t>от 3 до 5 м</a:t>
            </a:r>
            <a:r>
              <a:rPr lang="ru-RU" baseline="30000" dirty="0">
                <a:solidFill>
                  <a:schemeClr val="accent6"/>
                </a:solidFill>
                <a:latin typeface="Montserrat Black" panose="00000A00000000000000" pitchFamily="2" charset="-52"/>
                <a:ea typeface="Calibri" panose="020F0502020204030204" pitchFamily="34" charset="0"/>
                <a:cs typeface="Times New Roman" panose="02020603050405020304" pitchFamily="18" charset="0"/>
              </a:rPr>
              <a:t>3</a:t>
            </a:r>
          </a:p>
          <a:p>
            <a:pPr marL="0" indent="0" algn="ctr">
              <a:lnSpc>
                <a:spcPct val="100000"/>
              </a:lnSpc>
              <a:spcBef>
                <a:spcPts val="0"/>
              </a:spcBef>
              <a:buNone/>
            </a:pPr>
            <a:r>
              <a:rPr lang="ru-RU" sz="1400" dirty="0">
                <a:solidFill>
                  <a:schemeClr val="accent6"/>
                </a:solidFill>
                <a:latin typeface="+mj-lt"/>
                <a:ea typeface="Calibri" panose="020F0502020204030204" pitchFamily="34" charset="0"/>
                <a:cs typeface="Times New Roman" panose="02020603050405020304" pitchFamily="18" charset="0"/>
              </a:rPr>
              <a:t>ОБЪЁМ КОНТЕЙНЕРНОГО МЕШКА</a:t>
            </a:r>
          </a:p>
        </p:txBody>
      </p:sp>
      <p:cxnSp>
        <p:nvCxnSpPr>
          <p:cNvPr id="37" name="Прямая соединительная линия 36">
            <a:extLst>
              <a:ext uri="{FF2B5EF4-FFF2-40B4-BE49-F238E27FC236}">
                <a16:creationId xmlns:a16="http://schemas.microsoft.com/office/drawing/2014/main" id="{E5704ACE-D9DA-0761-9C2C-2408E4A2FB87}"/>
              </a:ext>
            </a:extLst>
          </p:cNvPr>
          <p:cNvCxnSpPr>
            <a:cxnSpLocks/>
            <a:stCxn id="53" idx="2"/>
          </p:cNvCxnSpPr>
          <p:nvPr/>
        </p:nvCxnSpPr>
        <p:spPr>
          <a:xfrm>
            <a:off x="1458389" y="12243119"/>
            <a:ext cx="0" cy="4005067"/>
          </a:xfrm>
          <a:prstGeom prst="line">
            <a:avLst/>
          </a:prstGeom>
          <a:ln w="57150">
            <a:solidFill>
              <a:srgbClr val="4CC283"/>
            </a:solidFill>
          </a:ln>
        </p:spPr>
        <p:style>
          <a:lnRef idx="1">
            <a:schemeClr val="accent1"/>
          </a:lnRef>
          <a:fillRef idx="0">
            <a:schemeClr val="accent1"/>
          </a:fillRef>
          <a:effectRef idx="0">
            <a:schemeClr val="accent1"/>
          </a:effectRef>
          <a:fontRef idx="minor">
            <a:schemeClr val="tx1"/>
          </a:fontRef>
        </p:style>
      </p:cxnSp>
      <p:sp>
        <p:nvSpPr>
          <p:cNvPr id="38" name="Заголовок 1">
            <a:extLst>
              <a:ext uri="{FF2B5EF4-FFF2-40B4-BE49-F238E27FC236}">
                <a16:creationId xmlns:a16="http://schemas.microsoft.com/office/drawing/2014/main" id="{CF65FD21-BF86-470C-2641-40BE4F536358}"/>
              </a:ext>
            </a:extLst>
          </p:cNvPr>
          <p:cNvSpPr txBox="1">
            <a:spLocks/>
          </p:cNvSpPr>
          <p:nvPr/>
        </p:nvSpPr>
        <p:spPr>
          <a:xfrm>
            <a:off x="407987" y="9777958"/>
            <a:ext cx="11376025" cy="70125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2200" b="1" dirty="0">
                <a:latin typeface="+mj-lt"/>
              </a:rPr>
              <a:t>Положительная экономическая и экологическая составляющие использования системы подземного сбора мусора</a:t>
            </a:r>
          </a:p>
        </p:txBody>
      </p:sp>
      <p:grpSp>
        <p:nvGrpSpPr>
          <p:cNvPr id="63" name="Группа 62">
            <a:extLst>
              <a:ext uri="{FF2B5EF4-FFF2-40B4-BE49-F238E27FC236}">
                <a16:creationId xmlns:a16="http://schemas.microsoft.com/office/drawing/2014/main" id="{70C171D2-AB4B-5C17-4B50-607A96959560}"/>
              </a:ext>
            </a:extLst>
          </p:cNvPr>
          <p:cNvGrpSpPr/>
          <p:nvPr/>
        </p:nvGrpSpPr>
        <p:grpSpPr>
          <a:xfrm>
            <a:off x="6096000" y="10713132"/>
            <a:ext cx="5688013" cy="2339975"/>
            <a:chOff x="6096000" y="10713132"/>
            <a:chExt cx="5688013" cy="2339975"/>
          </a:xfrm>
        </p:grpSpPr>
        <p:sp>
          <p:nvSpPr>
            <p:cNvPr id="40" name="Прямоугольник: скругленные противолежащие углы 39">
              <a:extLst>
                <a:ext uri="{FF2B5EF4-FFF2-40B4-BE49-F238E27FC236}">
                  <a16:creationId xmlns:a16="http://schemas.microsoft.com/office/drawing/2014/main" id="{2288C2DC-75D3-62A9-E1A5-F0AAF1BFB886}"/>
                </a:ext>
              </a:extLst>
            </p:cNvPr>
            <p:cNvSpPr/>
            <p:nvPr/>
          </p:nvSpPr>
          <p:spPr>
            <a:xfrm>
              <a:off x="6096000" y="10713132"/>
              <a:ext cx="5688013" cy="2339975"/>
            </a:xfrm>
            <a:prstGeom prst="round2Diag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1" name="Группа 40">
              <a:extLst>
                <a:ext uri="{FF2B5EF4-FFF2-40B4-BE49-F238E27FC236}">
                  <a16:creationId xmlns:a16="http://schemas.microsoft.com/office/drawing/2014/main" id="{B1C25E1D-4931-5CD7-53D9-F091EFCC3677}"/>
                </a:ext>
              </a:extLst>
            </p:cNvPr>
            <p:cNvGrpSpPr/>
            <p:nvPr/>
          </p:nvGrpSpPr>
          <p:grpSpPr>
            <a:xfrm>
              <a:off x="6445741" y="10878304"/>
              <a:ext cx="4982246" cy="2009631"/>
              <a:chOff x="6222448" y="1488118"/>
              <a:chExt cx="4982246" cy="2009631"/>
            </a:xfrm>
          </p:grpSpPr>
          <p:pic>
            <p:nvPicPr>
              <p:cNvPr id="42" name="Рисунок 41">
                <a:extLst>
                  <a:ext uri="{FF2B5EF4-FFF2-40B4-BE49-F238E27FC236}">
                    <a16:creationId xmlns:a16="http://schemas.microsoft.com/office/drawing/2014/main" id="{C4D6579C-29B5-DD5D-5A67-B933A8FCFDBE}"/>
                  </a:ext>
                </a:extLst>
              </p:cNvPr>
              <p:cNvPicPr>
                <a:picLocks noChangeAspect="1"/>
              </p:cNvPicPr>
              <p:nvPr/>
            </p:nvPicPr>
            <p:blipFill rotWithShape="1">
              <a:blip r:embed="rId11">
                <a:extLst>
                  <a:ext uri="{28A0092B-C50C-407E-A947-70E740481C1C}">
                    <a14:useLocalDpi xmlns:a14="http://schemas.microsoft.com/office/drawing/2010/main" val="0"/>
                  </a:ext>
                </a:extLst>
              </a:blip>
              <a:srcRect l="14471" r="10424" b="17829"/>
              <a:stretch/>
            </p:blipFill>
            <p:spPr>
              <a:xfrm>
                <a:off x="6485862" y="1488118"/>
                <a:ext cx="2062716" cy="2009631"/>
              </a:xfrm>
              <a:prstGeom prst="rect">
                <a:avLst/>
              </a:prstGeom>
              <a:effectLst>
                <a:outerShdw blurRad="50800" dist="38100" dir="2700000" algn="tl" rotWithShape="0">
                  <a:prstClr val="black">
                    <a:alpha val="40000"/>
                  </a:prstClr>
                </a:outerShdw>
              </a:effectLst>
            </p:spPr>
          </p:pic>
          <p:grpSp>
            <p:nvGrpSpPr>
              <p:cNvPr id="43" name="Группа 42">
                <a:extLst>
                  <a:ext uri="{FF2B5EF4-FFF2-40B4-BE49-F238E27FC236}">
                    <a16:creationId xmlns:a16="http://schemas.microsoft.com/office/drawing/2014/main" id="{1D995ADF-D7B4-4E8D-F19F-6DA8D60F1348}"/>
                  </a:ext>
                </a:extLst>
              </p:cNvPr>
              <p:cNvGrpSpPr>
                <a:grpSpLocks noChangeAspect="1"/>
              </p:cNvGrpSpPr>
              <p:nvPr/>
            </p:nvGrpSpPr>
            <p:grpSpPr>
              <a:xfrm>
                <a:off x="6222448" y="2132933"/>
                <a:ext cx="720001" cy="720000"/>
                <a:chOff x="407986" y="2195580"/>
                <a:chExt cx="1412366" cy="1412364"/>
              </a:xfrm>
            </p:grpSpPr>
            <p:sp>
              <p:nvSpPr>
                <p:cNvPr id="49" name="Овал 48">
                  <a:extLst>
                    <a:ext uri="{FF2B5EF4-FFF2-40B4-BE49-F238E27FC236}">
                      <a16:creationId xmlns:a16="http://schemas.microsoft.com/office/drawing/2014/main" id="{D0CA9EE4-52A4-E2D4-69C0-A9C5FF54D018}"/>
                    </a:ext>
                  </a:extLst>
                </p:cNvPr>
                <p:cNvSpPr/>
                <p:nvPr/>
              </p:nvSpPr>
              <p:spPr>
                <a:xfrm>
                  <a:off x="407986" y="2195580"/>
                  <a:ext cx="1412366" cy="1412364"/>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Заголовок 1">
                  <a:extLst>
                    <a:ext uri="{FF2B5EF4-FFF2-40B4-BE49-F238E27FC236}">
                      <a16:creationId xmlns:a16="http://schemas.microsoft.com/office/drawing/2014/main" id="{7B6A43EC-1E5B-77F6-FE10-EDDA1D5D33D0}"/>
                    </a:ext>
                  </a:extLst>
                </p:cNvPr>
                <p:cNvSpPr txBox="1">
                  <a:spLocks/>
                </p:cNvSpPr>
                <p:nvPr/>
              </p:nvSpPr>
              <p:spPr>
                <a:xfrm>
                  <a:off x="630992" y="2462944"/>
                  <a:ext cx="966354" cy="87763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3200" dirty="0">
                      <a:solidFill>
                        <a:schemeClr val="accent6"/>
                      </a:solidFill>
                      <a:latin typeface="Montserrat Black" panose="00000A00000000000000" pitchFamily="2" charset="-52"/>
                    </a:rPr>
                    <a:t>1</a:t>
                  </a:r>
                </a:p>
              </p:txBody>
            </p:sp>
          </p:grpSp>
          <p:sp>
            <p:nvSpPr>
              <p:cNvPr id="44" name="Равно 43">
                <a:extLst>
                  <a:ext uri="{FF2B5EF4-FFF2-40B4-BE49-F238E27FC236}">
                    <a16:creationId xmlns:a16="http://schemas.microsoft.com/office/drawing/2014/main" id="{CA82EA7B-0155-A1F8-BFAE-F2AD6CD50C59}"/>
                  </a:ext>
                </a:extLst>
              </p:cNvPr>
              <p:cNvSpPr/>
              <p:nvPr/>
            </p:nvSpPr>
            <p:spPr>
              <a:xfrm>
                <a:off x="8559210" y="2184589"/>
                <a:ext cx="999460" cy="616688"/>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45" name="Рисунок 44">
                <a:extLst>
                  <a:ext uri="{FF2B5EF4-FFF2-40B4-BE49-F238E27FC236}">
                    <a16:creationId xmlns:a16="http://schemas.microsoft.com/office/drawing/2014/main" id="{FAB7FA69-3EBA-BA9E-C662-6D5ECCC33BDE}"/>
                  </a:ext>
                </a:extLst>
              </p:cNvPr>
              <p:cNvPicPr>
                <a:picLocks noChangeAspect="1"/>
              </p:cNvPicPr>
              <p:nvPr/>
            </p:nvPicPr>
            <p:blipFill rotWithShape="1">
              <a:blip r:embed="rId12">
                <a:extLst>
                  <a:ext uri="{28A0092B-C50C-407E-A947-70E740481C1C}">
                    <a14:useLocalDpi xmlns:a14="http://schemas.microsoft.com/office/drawing/2010/main" val="0"/>
                  </a:ext>
                </a:extLst>
              </a:blip>
              <a:srcRect l="16605" r="16607" b="22086"/>
              <a:stretch/>
            </p:blipFill>
            <p:spPr>
              <a:xfrm>
                <a:off x="9973337" y="1853335"/>
                <a:ext cx="1231357" cy="1279197"/>
              </a:xfrm>
              <a:prstGeom prst="rect">
                <a:avLst/>
              </a:prstGeom>
              <a:effectLst>
                <a:outerShdw blurRad="50800" dist="38100" dir="2700000" algn="tl" rotWithShape="0">
                  <a:prstClr val="black">
                    <a:alpha val="40000"/>
                  </a:prstClr>
                </a:outerShdw>
              </a:effectLst>
            </p:spPr>
          </p:pic>
          <p:grpSp>
            <p:nvGrpSpPr>
              <p:cNvPr id="46" name="Группа 45">
                <a:extLst>
                  <a:ext uri="{FF2B5EF4-FFF2-40B4-BE49-F238E27FC236}">
                    <a16:creationId xmlns:a16="http://schemas.microsoft.com/office/drawing/2014/main" id="{A77F53E1-1CF2-6D82-FE2B-D60A0784D2C2}"/>
                  </a:ext>
                </a:extLst>
              </p:cNvPr>
              <p:cNvGrpSpPr>
                <a:grpSpLocks noChangeAspect="1"/>
              </p:cNvGrpSpPr>
              <p:nvPr/>
            </p:nvGrpSpPr>
            <p:grpSpPr>
              <a:xfrm>
                <a:off x="9607144" y="2132933"/>
                <a:ext cx="720001" cy="720000"/>
                <a:chOff x="407986" y="2195580"/>
                <a:chExt cx="1412366" cy="1412364"/>
              </a:xfrm>
            </p:grpSpPr>
            <p:sp>
              <p:nvSpPr>
                <p:cNvPr id="47" name="Овал 46">
                  <a:extLst>
                    <a:ext uri="{FF2B5EF4-FFF2-40B4-BE49-F238E27FC236}">
                      <a16:creationId xmlns:a16="http://schemas.microsoft.com/office/drawing/2014/main" id="{BBBACBB8-C671-7A76-279E-8EAD1DB89685}"/>
                    </a:ext>
                  </a:extLst>
                </p:cNvPr>
                <p:cNvSpPr/>
                <p:nvPr/>
              </p:nvSpPr>
              <p:spPr>
                <a:xfrm>
                  <a:off x="407986" y="2195580"/>
                  <a:ext cx="1412366" cy="1412364"/>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Заголовок 1">
                  <a:extLst>
                    <a:ext uri="{FF2B5EF4-FFF2-40B4-BE49-F238E27FC236}">
                      <a16:creationId xmlns:a16="http://schemas.microsoft.com/office/drawing/2014/main" id="{AB5DCE41-7231-374B-9259-A06F000E00F3}"/>
                    </a:ext>
                  </a:extLst>
                </p:cNvPr>
                <p:cNvSpPr txBox="1">
                  <a:spLocks/>
                </p:cNvSpPr>
                <p:nvPr/>
              </p:nvSpPr>
              <p:spPr>
                <a:xfrm>
                  <a:off x="630992" y="2462944"/>
                  <a:ext cx="966354" cy="87763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3200" dirty="0">
                      <a:solidFill>
                        <a:schemeClr val="accent6"/>
                      </a:solidFill>
                      <a:latin typeface="Montserrat Black" panose="00000A00000000000000" pitchFamily="2" charset="-52"/>
                    </a:rPr>
                    <a:t>5</a:t>
                  </a:r>
                </a:p>
              </p:txBody>
            </p:sp>
          </p:grpSp>
        </p:grpSp>
      </p:grpSp>
      <p:sp>
        <p:nvSpPr>
          <p:cNvPr id="51" name="Заголовок 1">
            <a:extLst>
              <a:ext uri="{FF2B5EF4-FFF2-40B4-BE49-F238E27FC236}">
                <a16:creationId xmlns:a16="http://schemas.microsoft.com/office/drawing/2014/main" id="{A651D853-9143-A148-BD1F-B57BA6FA679B}"/>
              </a:ext>
            </a:extLst>
          </p:cNvPr>
          <p:cNvSpPr txBox="1">
            <a:spLocks/>
          </p:cNvSpPr>
          <p:nvPr/>
        </p:nvSpPr>
        <p:spPr>
          <a:xfrm>
            <a:off x="1830568" y="11523119"/>
            <a:ext cx="3960000" cy="72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Объем накопителя до 5 м</a:t>
            </a:r>
            <a:r>
              <a:rPr lang="ru-RU" sz="1400" baseline="30000" dirty="0">
                <a:latin typeface="+mn-lt"/>
              </a:rPr>
              <a:t>3 </a:t>
            </a:r>
          </a:p>
          <a:p>
            <a:pPr>
              <a:lnSpc>
                <a:spcPct val="150000"/>
              </a:lnSpc>
            </a:pPr>
            <a:r>
              <a:rPr lang="ru-RU" sz="1400" dirty="0">
                <a:latin typeface="+mn-lt"/>
              </a:rPr>
              <a:t>заменяет 5 обычных баков для мусора</a:t>
            </a:r>
          </a:p>
        </p:txBody>
      </p:sp>
      <p:grpSp>
        <p:nvGrpSpPr>
          <p:cNvPr id="52" name="Группа 51">
            <a:extLst>
              <a:ext uri="{FF2B5EF4-FFF2-40B4-BE49-F238E27FC236}">
                <a16:creationId xmlns:a16="http://schemas.microsoft.com/office/drawing/2014/main" id="{7D9A3CCD-AEE4-B987-F79A-9393F73B2977}"/>
              </a:ext>
            </a:extLst>
          </p:cNvPr>
          <p:cNvGrpSpPr/>
          <p:nvPr/>
        </p:nvGrpSpPr>
        <p:grpSpPr>
          <a:xfrm>
            <a:off x="1098389" y="11523119"/>
            <a:ext cx="720000" cy="720000"/>
            <a:chOff x="4685116" y="2133965"/>
            <a:chExt cx="720000" cy="720000"/>
          </a:xfrm>
        </p:grpSpPr>
        <p:sp>
          <p:nvSpPr>
            <p:cNvPr id="53" name="Прямоугольник: скругленные углы 52">
              <a:extLst>
                <a:ext uri="{FF2B5EF4-FFF2-40B4-BE49-F238E27FC236}">
                  <a16:creationId xmlns:a16="http://schemas.microsoft.com/office/drawing/2014/main" id="{B0785048-5813-17AC-4DB5-0F135FB46CA4}"/>
                </a:ext>
              </a:extLst>
            </p:cNvPr>
            <p:cNvSpPr>
              <a:spLocks noChangeAspect="1"/>
            </p:cNvSpPr>
            <p:nvPr/>
          </p:nvSpPr>
          <p:spPr>
            <a:xfrm>
              <a:off x="4685116" y="2133965"/>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54" name="Рисунок 53">
              <a:extLst>
                <a:ext uri="{FF2B5EF4-FFF2-40B4-BE49-F238E27FC236}">
                  <a16:creationId xmlns:a16="http://schemas.microsoft.com/office/drawing/2014/main" id="{D99062CC-F591-EBD6-EEF0-61069DC139D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75116" y="2223965"/>
              <a:ext cx="540000" cy="540000"/>
            </a:xfrm>
            <a:prstGeom prst="rect">
              <a:avLst/>
            </a:prstGeom>
          </p:spPr>
        </p:pic>
      </p:grpSp>
      <p:sp>
        <p:nvSpPr>
          <p:cNvPr id="55" name="Прямоугольник: скругленные противолежащие углы 54">
            <a:extLst>
              <a:ext uri="{FF2B5EF4-FFF2-40B4-BE49-F238E27FC236}">
                <a16:creationId xmlns:a16="http://schemas.microsoft.com/office/drawing/2014/main" id="{230A8CEB-F94C-7BEF-620F-6976D9E56202}"/>
              </a:ext>
            </a:extLst>
          </p:cNvPr>
          <p:cNvSpPr/>
          <p:nvPr/>
        </p:nvSpPr>
        <p:spPr>
          <a:xfrm>
            <a:off x="6096000" y="13381014"/>
            <a:ext cx="5688013" cy="2339975"/>
          </a:xfrm>
          <a:prstGeom prst="round2Diag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6" name="Лето_в_Инстеп.Свиридова._(online-video-cutter.com)">
            <a:hlinkClick r:id="" action="ppaction://media"/>
            <a:extLst>
              <a:ext uri="{FF2B5EF4-FFF2-40B4-BE49-F238E27FC236}">
                <a16:creationId xmlns:a16="http://schemas.microsoft.com/office/drawing/2014/main" id="{67AB3037-D128-5879-4D54-3B68DF89B0A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5"/>
          <a:srcRect t="21121" b="5744"/>
          <a:stretch/>
        </p:blipFill>
        <p:spPr>
          <a:xfrm>
            <a:off x="6096000" y="13388027"/>
            <a:ext cx="5688013" cy="2340000"/>
          </a:xfrm>
          <a:prstGeom prst="round2DiagRect">
            <a:avLst/>
          </a:prstGeom>
        </p:spPr>
      </p:pic>
      <p:sp>
        <p:nvSpPr>
          <p:cNvPr id="57" name="Заголовок 1">
            <a:extLst>
              <a:ext uri="{FF2B5EF4-FFF2-40B4-BE49-F238E27FC236}">
                <a16:creationId xmlns:a16="http://schemas.microsoft.com/office/drawing/2014/main" id="{5AFE0436-311B-AA53-7FCA-FD72396C5D8B}"/>
              </a:ext>
            </a:extLst>
          </p:cNvPr>
          <p:cNvSpPr txBox="1">
            <a:spLocks/>
          </p:cNvSpPr>
          <p:nvPr/>
        </p:nvSpPr>
        <p:spPr>
          <a:xfrm>
            <a:off x="1830568" y="13709263"/>
            <a:ext cx="3960000" cy="16975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Малый размер площадки ТБО позволяет перераспределить территорию двора МКД в пользу объектов благоустройства</a:t>
            </a:r>
          </a:p>
        </p:txBody>
      </p:sp>
      <p:grpSp>
        <p:nvGrpSpPr>
          <p:cNvPr id="58" name="Группа 57">
            <a:extLst>
              <a:ext uri="{FF2B5EF4-FFF2-40B4-BE49-F238E27FC236}">
                <a16:creationId xmlns:a16="http://schemas.microsoft.com/office/drawing/2014/main" id="{886AD9ED-003C-BBC4-719D-A7BB3993878D}"/>
              </a:ext>
            </a:extLst>
          </p:cNvPr>
          <p:cNvGrpSpPr/>
          <p:nvPr/>
        </p:nvGrpSpPr>
        <p:grpSpPr>
          <a:xfrm>
            <a:off x="1098389" y="14198027"/>
            <a:ext cx="720000" cy="720000"/>
            <a:chOff x="1094843" y="4720521"/>
            <a:chExt cx="720000" cy="720000"/>
          </a:xfrm>
        </p:grpSpPr>
        <p:sp>
          <p:nvSpPr>
            <p:cNvPr id="59" name="Прямоугольник: скругленные углы 58">
              <a:extLst>
                <a:ext uri="{FF2B5EF4-FFF2-40B4-BE49-F238E27FC236}">
                  <a16:creationId xmlns:a16="http://schemas.microsoft.com/office/drawing/2014/main" id="{27AEC201-0CB3-F7C9-729E-C6CEE9E2450A}"/>
                </a:ext>
              </a:extLst>
            </p:cNvPr>
            <p:cNvSpPr>
              <a:spLocks noChangeAspect="1"/>
            </p:cNvSpPr>
            <p:nvPr/>
          </p:nvSpPr>
          <p:spPr>
            <a:xfrm>
              <a:off x="1094843" y="4720521"/>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60" name="Рисунок 59">
              <a:extLst>
                <a:ext uri="{FF2B5EF4-FFF2-40B4-BE49-F238E27FC236}">
                  <a16:creationId xmlns:a16="http://schemas.microsoft.com/office/drawing/2014/main" id="{BFDE7C19-5869-9613-4800-97A92670195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84843" y="4810521"/>
              <a:ext cx="540000" cy="540000"/>
            </a:xfrm>
            <a:prstGeom prst="rect">
              <a:avLst/>
            </a:prstGeom>
          </p:spPr>
        </p:pic>
      </p:grpSp>
    </p:spTree>
    <p:extLst>
      <p:ext uri="{BB962C8B-B14F-4D97-AF65-F5344CB8AC3E}">
        <p14:creationId xmlns:p14="http://schemas.microsoft.com/office/powerpoint/2010/main" val="8119601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video>
              <p:cMediaNode vol="80000">
                <p:cTn id="2" repeatCount="indefinite" fill="hold" display="0">
                  <p:stCondLst>
                    <p:cond delay="indefinite"/>
                  </p:stCondLst>
                </p:cTn>
                <p:tgtEl>
                  <p:spTgt spid="5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A2D86F4-65B5-46B6-5882-8BA02F7B03DC}"/>
              </a:ext>
            </a:extLst>
          </p:cNvPr>
          <p:cNvPicPr>
            <a:picLocks noChangeAspect="1"/>
          </p:cNvPicPr>
          <p:nvPr/>
        </p:nvPicPr>
        <p:blipFill rotWithShape="1">
          <a:blip r:embed="rId3">
            <a:extLst>
              <a:ext uri="{28A0092B-C50C-407E-A947-70E740481C1C}">
                <a14:useLocalDpi xmlns:a14="http://schemas.microsoft.com/office/drawing/2010/main" val="0"/>
              </a:ext>
            </a:extLst>
          </a:blip>
          <a:srcRect l="31561" t="11630" r="8374" b="21193"/>
          <a:stretch/>
        </p:blipFill>
        <p:spPr>
          <a:xfrm>
            <a:off x="0" y="0"/>
            <a:ext cx="12192000" cy="6858001"/>
          </a:xfrm>
          <a:prstGeom prst="rect">
            <a:avLst/>
          </a:prstGeom>
        </p:spPr>
      </p:pic>
      <p:sp>
        <p:nvSpPr>
          <p:cNvPr id="16" name="Овал 15">
            <a:extLst>
              <a:ext uri="{FF2B5EF4-FFF2-40B4-BE49-F238E27FC236}">
                <a16:creationId xmlns:a16="http://schemas.microsoft.com/office/drawing/2014/main" id="{B4F85EEC-4710-8FFB-A619-B8EA72194FA2}"/>
              </a:ext>
            </a:extLst>
          </p:cNvPr>
          <p:cNvSpPr>
            <a:spLocks noChangeAspect="1"/>
          </p:cNvSpPr>
          <p:nvPr/>
        </p:nvSpPr>
        <p:spPr>
          <a:xfrm>
            <a:off x="-5873261" y="-8540261"/>
            <a:ext cx="23938522" cy="23938522"/>
          </a:xfrm>
          <a:prstGeom prst="ellipse">
            <a:avLst/>
          </a:prstGeom>
          <a:noFill/>
          <a:ln w="254000">
            <a:gradFill>
              <a:gsLst>
                <a:gs pos="0">
                  <a:srgbClr val="4CC283"/>
                </a:gs>
                <a:gs pos="47000">
                  <a:srgbClr val="41CCE8"/>
                </a:gs>
                <a:gs pos="83000">
                  <a:srgbClr val="41CCE8"/>
                </a:gs>
                <a:gs pos="100000">
                  <a:srgbClr val="4CC283"/>
                </a:gs>
              </a:gsLst>
              <a:lin ang="17400000" scaled="0"/>
            </a:gradFill>
          </a:ln>
          <a:effectLst>
            <a:outerShdw blurRad="127000" dist="381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a:extLst>
              <a:ext uri="{FF2B5EF4-FFF2-40B4-BE49-F238E27FC236}">
                <a16:creationId xmlns:a16="http://schemas.microsoft.com/office/drawing/2014/main" id="{F270DAD6-3BDE-F5C8-1A48-8FBF31E066DE}"/>
              </a:ext>
            </a:extLst>
          </p:cNvPr>
          <p:cNvSpPr>
            <a:spLocks noChangeAspect="1"/>
          </p:cNvSpPr>
          <p:nvPr/>
        </p:nvSpPr>
        <p:spPr>
          <a:xfrm>
            <a:off x="-3791650" y="-6458650"/>
            <a:ext cx="19775301" cy="19775301"/>
          </a:xfrm>
          <a:prstGeom prst="ellipse">
            <a:avLst/>
          </a:prstGeom>
          <a:noFill/>
          <a:ln w="127000">
            <a:gradFill>
              <a:gsLst>
                <a:gs pos="0">
                  <a:srgbClr val="4CC283"/>
                </a:gs>
                <a:gs pos="47000">
                  <a:srgbClr val="41CCE8"/>
                </a:gs>
                <a:gs pos="83000">
                  <a:srgbClr val="41CCE8"/>
                </a:gs>
                <a:gs pos="100000">
                  <a:srgbClr val="4CC283"/>
                </a:gs>
              </a:gsLst>
              <a:lin ang="6600000" scaled="0"/>
            </a:gradFill>
          </a:ln>
          <a:effectLst>
            <a:outerShdw blurRad="127000" dist="381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a:extLst>
              <a:ext uri="{FF2B5EF4-FFF2-40B4-BE49-F238E27FC236}">
                <a16:creationId xmlns:a16="http://schemas.microsoft.com/office/drawing/2014/main" id="{145CCDCF-35A8-560B-F8B1-DE31D58C4691}"/>
              </a:ext>
            </a:extLst>
          </p:cNvPr>
          <p:cNvSpPr>
            <a:spLocks noChangeAspect="1"/>
          </p:cNvSpPr>
          <p:nvPr/>
        </p:nvSpPr>
        <p:spPr>
          <a:xfrm>
            <a:off x="-2334523" y="-5001523"/>
            <a:ext cx="16861046" cy="16861046"/>
          </a:xfrm>
          <a:prstGeom prst="ellipse">
            <a:avLst/>
          </a:prstGeom>
          <a:noFill/>
          <a:ln w="63500">
            <a:gradFill>
              <a:gsLst>
                <a:gs pos="0">
                  <a:srgbClr val="4CC283"/>
                </a:gs>
                <a:gs pos="44000">
                  <a:srgbClr val="41CCE8"/>
                </a:gs>
                <a:gs pos="73000">
                  <a:srgbClr val="41CCE8"/>
                </a:gs>
                <a:gs pos="100000">
                  <a:srgbClr val="4CC283"/>
                </a:gs>
              </a:gsLst>
              <a:lin ang="2400000" scaled="0"/>
            </a:gradFill>
          </a:ln>
          <a:effectLst>
            <a:outerShdw blurRad="127000" dist="381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157E11CC-9772-11AA-88B2-11F530D4A2E3}"/>
              </a:ext>
            </a:extLst>
          </p:cNvPr>
          <p:cNvSpPr>
            <a:spLocks noGrp="1"/>
          </p:cNvSpPr>
          <p:nvPr>
            <p:ph type="ctrTitle"/>
          </p:nvPr>
        </p:nvSpPr>
        <p:spPr>
          <a:xfrm>
            <a:off x="517922" y="1122361"/>
            <a:ext cx="11156156" cy="4646613"/>
          </a:xfrm>
        </p:spPr>
        <p:txBody>
          <a:bodyPr anchor="ctr">
            <a:normAutofit/>
          </a:bodyPr>
          <a:lstStyle/>
          <a:p>
            <a:r>
              <a:rPr lang="ru-RU" sz="16600" b="1" dirty="0">
                <a:solidFill>
                  <a:schemeClr val="accent2"/>
                </a:solidFill>
                <a:latin typeface="Bebas Neue Cyrillic" panose="02000506000000020004" pitchFamily="2" charset="0"/>
                <a:ea typeface="Lato" panose="020F0502020204030203" pitchFamily="34" charset="0"/>
                <a:cs typeface="Lato" panose="020F0502020204030203" pitchFamily="34" charset="0"/>
              </a:rPr>
              <a:t>9 000 000 000</a:t>
            </a:r>
            <a:br>
              <a:rPr lang="ru-RU" sz="6600" b="1" dirty="0">
                <a:solidFill>
                  <a:schemeClr val="accent2"/>
                </a:solidFill>
                <a:latin typeface="Bebas Neue Cyrillic" panose="02000506000000020004" pitchFamily="2" charset="0"/>
                <a:ea typeface="Lato" panose="020F0502020204030203" pitchFamily="34" charset="0"/>
                <a:cs typeface="Lato" panose="020F0502020204030203" pitchFamily="34" charset="0"/>
              </a:rPr>
            </a:br>
            <a:r>
              <a:rPr lang="ru-RU" sz="5400" b="1" dirty="0">
                <a:latin typeface="Bebas Neue Cyrillic" panose="02000506000000020004" pitchFamily="2" charset="0"/>
                <a:ea typeface="Lato" panose="020F0502020204030203" pitchFamily="34" charset="0"/>
                <a:cs typeface="Lato" panose="020F0502020204030203" pitchFamily="34" charset="0"/>
              </a:rPr>
              <a:t>тонн отходов образуется ежегодно </a:t>
            </a:r>
            <a:br>
              <a:rPr lang="ru-RU" sz="5400" b="1" dirty="0">
                <a:latin typeface="Bebas Neue Cyrillic" panose="02000506000000020004" pitchFamily="2" charset="0"/>
                <a:ea typeface="Lato" panose="020F0502020204030203" pitchFamily="34" charset="0"/>
                <a:cs typeface="Lato" panose="020F0502020204030203" pitchFamily="34" charset="0"/>
              </a:rPr>
            </a:br>
            <a:r>
              <a:rPr lang="ru-RU" sz="5400" b="1" dirty="0">
                <a:latin typeface="Bebas Neue Cyrillic" panose="02000506000000020004" pitchFamily="2" charset="0"/>
                <a:ea typeface="Lato" panose="020F0502020204030203" pitchFamily="34" charset="0"/>
                <a:cs typeface="Lato" panose="020F0502020204030203" pitchFamily="34" charset="0"/>
              </a:rPr>
              <a:t>в Российской федерации</a:t>
            </a:r>
            <a:endParaRPr lang="ru-RU" sz="4000" baseline="30000" dirty="0">
              <a:latin typeface="HelveticaNeueCyr" panose="02000503040000020004" pitchFamily="50" charset="-52"/>
              <a:ea typeface="Lato" panose="020F0502020204030203" pitchFamily="34" charset="0"/>
              <a:cs typeface="Lato" panose="020F0502020204030203" pitchFamily="34" charset="0"/>
            </a:endParaRPr>
          </a:p>
        </p:txBody>
      </p:sp>
      <p:sp>
        <p:nvSpPr>
          <p:cNvPr id="3" name="Заголовок 1">
            <a:extLst>
              <a:ext uri="{FF2B5EF4-FFF2-40B4-BE49-F238E27FC236}">
                <a16:creationId xmlns:a16="http://schemas.microsoft.com/office/drawing/2014/main" id="{E3134B52-AFA3-D0F9-0FB4-F33E552FD951}"/>
              </a:ext>
            </a:extLst>
          </p:cNvPr>
          <p:cNvSpPr txBox="1">
            <a:spLocks/>
          </p:cNvSpPr>
          <p:nvPr/>
        </p:nvSpPr>
        <p:spPr>
          <a:xfrm>
            <a:off x="407988" y="6069105"/>
            <a:ext cx="5688012" cy="420595"/>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900" dirty="0">
                <a:solidFill>
                  <a:schemeClr val="tx2"/>
                </a:solidFill>
                <a:latin typeface="+mn-lt"/>
              </a:rPr>
              <a:t>* По данным Росприроднадзора за 2022 год</a:t>
            </a:r>
          </a:p>
        </p:txBody>
      </p:sp>
      <p:grpSp>
        <p:nvGrpSpPr>
          <p:cNvPr id="5" name="Группа 4">
            <a:extLst>
              <a:ext uri="{FF2B5EF4-FFF2-40B4-BE49-F238E27FC236}">
                <a16:creationId xmlns:a16="http://schemas.microsoft.com/office/drawing/2014/main" id="{51F5F434-A3D4-49BA-EBD1-45E0904B247F}"/>
              </a:ext>
            </a:extLst>
          </p:cNvPr>
          <p:cNvGrpSpPr/>
          <p:nvPr/>
        </p:nvGrpSpPr>
        <p:grpSpPr>
          <a:xfrm>
            <a:off x="0" y="6959009"/>
            <a:ext cx="12192001" cy="1727791"/>
            <a:chOff x="0" y="5130209"/>
            <a:chExt cx="12192001" cy="1727791"/>
          </a:xfrm>
        </p:grpSpPr>
        <p:sp>
          <p:nvSpPr>
            <p:cNvPr id="6" name="Прямоугольник 5">
              <a:extLst>
                <a:ext uri="{FF2B5EF4-FFF2-40B4-BE49-F238E27FC236}">
                  <a16:creationId xmlns:a16="http://schemas.microsoft.com/office/drawing/2014/main" id="{FA53110A-F76E-57C5-F830-4DFB2E6905E3}"/>
                </a:ext>
              </a:extLst>
            </p:cNvPr>
            <p:cNvSpPr/>
            <p:nvPr/>
          </p:nvSpPr>
          <p:spPr>
            <a:xfrm>
              <a:off x="0" y="5130209"/>
              <a:ext cx="12192001" cy="1727791"/>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id="{197EBDBB-5C1D-EA44-9A91-793F196E0A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565" y="5441521"/>
              <a:ext cx="4840411" cy="913285"/>
            </a:xfrm>
            <a:prstGeom prst="rect">
              <a:avLst/>
            </a:prstGeom>
          </p:spPr>
        </p:pic>
        <p:sp>
          <p:nvSpPr>
            <p:cNvPr id="8" name="Подзаголовок 2">
              <a:extLst>
                <a:ext uri="{FF2B5EF4-FFF2-40B4-BE49-F238E27FC236}">
                  <a16:creationId xmlns:a16="http://schemas.microsoft.com/office/drawing/2014/main" id="{3C813B41-C98D-CD80-E8F6-C2850724592C}"/>
                </a:ext>
              </a:extLst>
            </p:cNvPr>
            <p:cNvSpPr txBox="1">
              <a:spLocks/>
            </p:cNvSpPr>
            <p:nvPr/>
          </p:nvSpPr>
          <p:spPr>
            <a:xfrm>
              <a:off x="7868084" y="5316278"/>
              <a:ext cx="3915930" cy="1173422"/>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1800" dirty="0">
                  <a:solidFill>
                    <a:schemeClr val="accent6"/>
                  </a:solidFill>
                </a:rPr>
                <a:t>Орюпин Евгений Викторович</a:t>
              </a:r>
            </a:p>
            <a:p>
              <a:pPr algn="l"/>
              <a:r>
                <a:rPr lang="ru-RU" sz="1800" dirty="0">
                  <a:solidFill>
                    <a:schemeClr val="accent6"/>
                  </a:solidFill>
                </a:rPr>
                <a:t>Генеральный директор </a:t>
              </a:r>
            </a:p>
            <a:p>
              <a:pPr algn="l"/>
              <a:r>
                <a:rPr lang="ru-RU" sz="1800" dirty="0">
                  <a:solidFill>
                    <a:schemeClr val="accent6"/>
                  </a:solidFill>
                </a:rPr>
                <a:t>ООО СЗ «ИНСТЕП», г. Воронеж</a:t>
              </a:r>
            </a:p>
          </p:txBody>
        </p:sp>
      </p:grpSp>
      <p:grpSp>
        <p:nvGrpSpPr>
          <p:cNvPr id="9" name="Группа 8">
            <a:extLst>
              <a:ext uri="{FF2B5EF4-FFF2-40B4-BE49-F238E27FC236}">
                <a16:creationId xmlns:a16="http://schemas.microsoft.com/office/drawing/2014/main" id="{13BC373D-3B55-D8C8-B1C5-96EFB01433EB}"/>
              </a:ext>
            </a:extLst>
          </p:cNvPr>
          <p:cNvGrpSpPr/>
          <p:nvPr/>
        </p:nvGrpSpPr>
        <p:grpSpPr>
          <a:xfrm>
            <a:off x="-2" y="-1333509"/>
            <a:ext cx="12192001" cy="1222753"/>
            <a:chOff x="-2" y="-9"/>
            <a:chExt cx="12192001" cy="1222753"/>
          </a:xfrm>
        </p:grpSpPr>
        <p:grpSp>
          <p:nvGrpSpPr>
            <p:cNvPr id="10" name="Группа 9">
              <a:extLst>
                <a:ext uri="{FF2B5EF4-FFF2-40B4-BE49-F238E27FC236}">
                  <a16:creationId xmlns:a16="http://schemas.microsoft.com/office/drawing/2014/main" id="{EE847ADC-07ED-A7C9-78DB-78D3DC3749F2}"/>
                </a:ext>
              </a:extLst>
            </p:cNvPr>
            <p:cNvGrpSpPr/>
            <p:nvPr/>
          </p:nvGrpSpPr>
          <p:grpSpPr>
            <a:xfrm>
              <a:off x="-2" y="-9"/>
              <a:ext cx="12192001" cy="1222753"/>
              <a:chOff x="-2" y="-9"/>
              <a:chExt cx="12192001" cy="1222753"/>
            </a:xfrm>
          </p:grpSpPr>
          <p:sp>
            <p:nvSpPr>
              <p:cNvPr id="12" name="Прямоугольник 11">
                <a:extLst>
                  <a:ext uri="{FF2B5EF4-FFF2-40B4-BE49-F238E27FC236}">
                    <a16:creationId xmlns:a16="http://schemas.microsoft.com/office/drawing/2014/main" id="{632AF6E8-ACED-F5B7-BFA0-CEB0B07F203D}"/>
                  </a:ext>
                </a:extLst>
              </p:cNvPr>
              <p:cNvSpPr/>
              <p:nvPr/>
            </p:nvSpPr>
            <p:spPr>
              <a:xfrm>
                <a:off x="-2" y="0"/>
                <a:ext cx="12192001" cy="1222744"/>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одзаголовок 2">
                <a:extLst>
                  <a:ext uri="{FF2B5EF4-FFF2-40B4-BE49-F238E27FC236}">
                    <a16:creationId xmlns:a16="http://schemas.microsoft.com/office/drawing/2014/main" id="{2605F28D-9FE9-D18F-84EC-C1D81919CE77}"/>
                  </a:ext>
                </a:extLst>
              </p:cNvPr>
              <p:cNvSpPr txBox="1">
                <a:spLocks/>
              </p:cNvSpPr>
              <p:nvPr/>
            </p:nvSpPr>
            <p:spPr>
              <a:xfrm>
                <a:off x="407988" y="368301"/>
                <a:ext cx="4589324" cy="720725"/>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1600" dirty="0">
                    <a:solidFill>
                      <a:schemeClr val="accent6"/>
                    </a:solidFill>
                  </a:rPr>
                  <a:t>Российская строительная неделя 2024</a:t>
                </a:r>
              </a:p>
              <a:p>
                <a:pPr algn="l"/>
                <a:r>
                  <a:rPr lang="ru-RU" sz="1600" dirty="0">
                    <a:solidFill>
                      <a:schemeClr val="accent6"/>
                    </a:solidFill>
                  </a:rPr>
                  <a:t>Форум «Строим будущее России вместе»</a:t>
                </a:r>
              </a:p>
            </p:txBody>
          </p:sp>
          <p:sp>
            <p:nvSpPr>
              <p:cNvPr id="14" name="Прямоугольник: скругленные углы 13">
                <a:extLst>
                  <a:ext uri="{FF2B5EF4-FFF2-40B4-BE49-F238E27FC236}">
                    <a16:creationId xmlns:a16="http://schemas.microsoft.com/office/drawing/2014/main" id="{BD4A7575-4EE8-61CA-4443-4F4243FAFE86}"/>
                  </a:ext>
                </a:extLst>
              </p:cNvPr>
              <p:cNvSpPr/>
              <p:nvPr/>
            </p:nvSpPr>
            <p:spPr>
              <a:xfrm rot="10800000">
                <a:off x="8381999" y="-9"/>
                <a:ext cx="3809992" cy="1217436"/>
              </a:xfrm>
              <a:prstGeom prst="roundRect">
                <a:avLst>
                  <a:gd name="adj" fmla="val 0"/>
                </a:avLst>
              </a:prstGeom>
              <a:gradFill>
                <a:gsLst>
                  <a:gs pos="0">
                    <a:schemeClr val="accent6">
                      <a:satMod val="103000"/>
                      <a:lumMod val="102000"/>
                      <a:tint val="94000"/>
                    </a:schemeClr>
                  </a:gs>
                  <a:gs pos="50000">
                    <a:schemeClr val="accent6">
                      <a:satMod val="110000"/>
                      <a:lumMod val="100000"/>
                      <a:shade val="100000"/>
                    </a:schemeClr>
                  </a:gs>
                  <a:gs pos="100000">
                    <a:srgbClr val="EFEFEF"/>
                  </a:gs>
                </a:gsLst>
                <a:lin ang="5400000" scaled="0"/>
              </a:gra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pic>
            <p:nvPicPr>
              <p:cNvPr id="15" name="Рисунок 14">
                <a:extLst>
                  <a:ext uri="{FF2B5EF4-FFF2-40B4-BE49-F238E27FC236}">
                    <a16:creationId xmlns:a16="http://schemas.microsoft.com/office/drawing/2014/main" id="{5645EDE3-45AB-B5A9-ACCD-BF55333C57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3638" y="494018"/>
                <a:ext cx="2228312" cy="469288"/>
              </a:xfrm>
              <a:prstGeom prst="rect">
                <a:avLst/>
              </a:prstGeom>
            </p:spPr>
          </p:pic>
        </p:grpSp>
        <p:sp>
          <p:nvSpPr>
            <p:cNvPr id="11" name="Равнобедренный треугольник 10">
              <a:extLst>
                <a:ext uri="{FF2B5EF4-FFF2-40B4-BE49-F238E27FC236}">
                  <a16:creationId xmlns:a16="http://schemas.microsoft.com/office/drawing/2014/main" id="{E1C0D09D-6D07-0686-263D-2178DB9FFB0D}"/>
                </a:ext>
              </a:extLst>
            </p:cNvPr>
            <p:cNvSpPr>
              <a:spLocks noChangeAspect="1"/>
            </p:cNvSpPr>
            <p:nvPr/>
          </p:nvSpPr>
          <p:spPr>
            <a:xfrm>
              <a:off x="7255659" y="0"/>
              <a:ext cx="2254586" cy="1217428"/>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077726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300"/>
                                  </p:stCondLst>
                                  <p:endCondLst>
                                    <p:cond evt="onNext" delay="0">
                                      <p:tgtEl>
                                        <p:sldTgt/>
                                      </p:tgtEl>
                                    </p:cond>
                                  </p:endCondLst>
                                  <p:childTnLst>
                                    <p:animRot by="21600000">
                                      <p:cBhvr>
                                        <p:cTn id="6" dur="2000" fill="hold"/>
                                        <p:tgtEl>
                                          <p:spTgt spid="18"/>
                                        </p:tgtEl>
                                        <p:attrNameLst>
                                          <p:attrName>r</p:attrName>
                                        </p:attrNameLst>
                                      </p:cBhvr>
                                    </p:animRot>
                                  </p:childTnLst>
                                </p:cTn>
                              </p:par>
                              <p:par>
                                <p:cTn id="7" presetID="8" presetClass="emph" presetSubtype="0" repeatCount="indefinite" fill="hold" grpId="0" nodeType="withEffect">
                                  <p:stCondLst>
                                    <p:cond delay="800"/>
                                  </p:stCondLst>
                                  <p:endCondLst>
                                    <p:cond evt="onNext" delay="0">
                                      <p:tgtEl>
                                        <p:sldTgt/>
                                      </p:tgtEl>
                                    </p:cond>
                                  </p:endCondLst>
                                  <p:childTnLst>
                                    <p:animRot by="21600000">
                                      <p:cBhvr>
                                        <p:cTn id="8" dur="2000" fill="hold"/>
                                        <p:tgtEl>
                                          <p:spTgt spid="17"/>
                                        </p:tgtEl>
                                        <p:attrNameLst>
                                          <p:attrName>r</p:attrName>
                                        </p:attrNameLst>
                                      </p:cBhvr>
                                    </p:animRot>
                                  </p:childTnLst>
                                </p:cTn>
                              </p:par>
                              <p:par>
                                <p:cTn id="9" presetID="8" presetClass="emph" presetSubtype="0" repeatCount="indefinite" fill="hold" grpId="0" nodeType="withEffect">
                                  <p:stCondLst>
                                    <p:cond delay="1300"/>
                                  </p:stCondLst>
                                  <p:endCondLst>
                                    <p:cond evt="onNext" delay="0">
                                      <p:tgtEl>
                                        <p:sldTgt/>
                                      </p:tgtEl>
                                    </p:cond>
                                  </p:endCondLst>
                                  <p:childTnLst>
                                    <p:animRot by="21600000">
                                      <p:cBhvr>
                                        <p:cTn id="10"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7CD28-85A8-AB43-4FB1-351AB446816A}"/>
            </a:ext>
          </a:extLst>
        </p:cNvPr>
        <p:cNvGrpSpPr/>
        <p:nvPr/>
      </p:nvGrpSpPr>
      <p:grpSpPr>
        <a:xfrm>
          <a:off x="0" y="0"/>
          <a:ext cx="0" cy="0"/>
          <a:chOff x="0" y="0"/>
          <a:chExt cx="0" cy="0"/>
        </a:xfrm>
      </p:grpSpPr>
      <p:cxnSp>
        <p:nvCxnSpPr>
          <p:cNvPr id="63" name="Прямая соединительная линия 62">
            <a:extLst>
              <a:ext uri="{FF2B5EF4-FFF2-40B4-BE49-F238E27FC236}">
                <a16:creationId xmlns:a16="http://schemas.microsoft.com/office/drawing/2014/main" id="{D885DD00-4069-519F-5E45-038BE6CBFFE0}"/>
              </a:ext>
            </a:extLst>
          </p:cNvPr>
          <p:cNvCxnSpPr>
            <a:cxnSpLocks/>
          </p:cNvCxnSpPr>
          <p:nvPr/>
        </p:nvCxnSpPr>
        <p:spPr>
          <a:xfrm>
            <a:off x="1458389" y="5100321"/>
            <a:ext cx="0" cy="10800000"/>
          </a:xfrm>
          <a:prstGeom prst="line">
            <a:avLst/>
          </a:prstGeom>
          <a:ln w="57150">
            <a:solidFill>
              <a:srgbClr val="4CC283"/>
            </a:solidFill>
          </a:ln>
        </p:spPr>
        <p:style>
          <a:lnRef idx="1">
            <a:schemeClr val="accent1"/>
          </a:lnRef>
          <a:fillRef idx="0">
            <a:schemeClr val="accent1"/>
          </a:fillRef>
          <a:effectRef idx="0">
            <a:schemeClr val="accent1"/>
          </a:effectRef>
          <a:fontRef idx="minor">
            <a:schemeClr val="tx1"/>
          </a:fontRef>
        </p:style>
      </p:cxnSp>
      <p:pic>
        <p:nvPicPr>
          <p:cNvPr id="116" name="Лето_в_Инстеп.Свиридова._(online-video-cutter.com)">
            <a:hlinkClick r:id="" action="ppaction://media"/>
            <a:extLst>
              <a:ext uri="{FF2B5EF4-FFF2-40B4-BE49-F238E27FC236}">
                <a16:creationId xmlns:a16="http://schemas.microsoft.com/office/drawing/2014/main" id="{723EC4C0-B30B-E119-4176-4EF893E36F7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21121" b="5744"/>
          <a:stretch/>
        </p:blipFill>
        <p:spPr>
          <a:xfrm>
            <a:off x="6096000" y="3997841"/>
            <a:ext cx="5688013" cy="2340000"/>
          </a:xfrm>
          <a:prstGeom prst="round2DiagRect">
            <a:avLst/>
          </a:prstGeom>
        </p:spPr>
      </p:pic>
      <p:cxnSp>
        <p:nvCxnSpPr>
          <p:cNvPr id="124" name="Прямая соединительная линия 123">
            <a:extLst>
              <a:ext uri="{FF2B5EF4-FFF2-40B4-BE49-F238E27FC236}">
                <a16:creationId xmlns:a16="http://schemas.microsoft.com/office/drawing/2014/main" id="{ECE3D2AD-0C3F-581D-A5D8-E5CCA2BE1B8E}"/>
              </a:ext>
            </a:extLst>
          </p:cNvPr>
          <p:cNvCxnSpPr>
            <a:cxnSpLocks/>
            <a:stCxn id="27" idx="2"/>
          </p:cNvCxnSpPr>
          <p:nvPr/>
        </p:nvCxnSpPr>
        <p:spPr>
          <a:xfrm>
            <a:off x="1458389" y="2852932"/>
            <a:ext cx="0" cy="10800000"/>
          </a:xfrm>
          <a:prstGeom prst="line">
            <a:avLst/>
          </a:prstGeom>
          <a:ln w="57150">
            <a:solidFill>
              <a:srgbClr val="4CC283"/>
            </a:solidFill>
          </a:ln>
        </p:spPr>
        <p:style>
          <a:lnRef idx="1">
            <a:schemeClr val="accent1"/>
          </a:lnRef>
          <a:fillRef idx="0">
            <a:schemeClr val="accent1"/>
          </a:fillRef>
          <a:effectRef idx="0">
            <a:schemeClr val="accent1"/>
          </a:effectRef>
          <a:fontRef idx="minor">
            <a:schemeClr val="tx1"/>
          </a:fontRef>
        </p:style>
      </p:cxnSp>
      <p:sp>
        <p:nvSpPr>
          <p:cNvPr id="8" name="Заголовок 1">
            <a:extLst>
              <a:ext uri="{FF2B5EF4-FFF2-40B4-BE49-F238E27FC236}">
                <a16:creationId xmlns:a16="http://schemas.microsoft.com/office/drawing/2014/main" id="{B57A1F6F-0703-23C3-8ADE-DDD7A1698128}"/>
              </a:ext>
            </a:extLst>
          </p:cNvPr>
          <p:cNvSpPr txBox="1">
            <a:spLocks/>
          </p:cNvSpPr>
          <p:nvPr/>
        </p:nvSpPr>
        <p:spPr>
          <a:xfrm>
            <a:off x="407987" y="387772"/>
            <a:ext cx="11376025" cy="70125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2200" b="1" dirty="0">
                <a:latin typeface="+mj-lt"/>
              </a:rPr>
              <a:t>Положительная экономическая и экологическая составляющие использования системы подземного сбора мусора</a:t>
            </a:r>
          </a:p>
        </p:txBody>
      </p:sp>
      <p:grpSp>
        <p:nvGrpSpPr>
          <p:cNvPr id="49" name="Группа 48">
            <a:extLst>
              <a:ext uri="{FF2B5EF4-FFF2-40B4-BE49-F238E27FC236}">
                <a16:creationId xmlns:a16="http://schemas.microsoft.com/office/drawing/2014/main" id="{029C150F-2A5A-5C99-B6EC-94D302B829D8}"/>
              </a:ext>
            </a:extLst>
          </p:cNvPr>
          <p:cNvGrpSpPr/>
          <p:nvPr/>
        </p:nvGrpSpPr>
        <p:grpSpPr>
          <a:xfrm>
            <a:off x="6096000" y="1322946"/>
            <a:ext cx="5688013" cy="2339975"/>
            <a:chOff x="6096000" y="1322946"/>
            <a:chExt cx="5688013" cy="2339975"/>
          </a:xfrm>
        </p:grpSpPr>
        <p:sp>
          <p:nvSpPr>
            <p:cNvPr id="87" name="Прямоугольник: скругленные противолежащие углы 86">
              <a:extLst>
                <a:ext uri="{FF2B5EF4-FFF2-40B4-BE49-F238E27FC236}">
                  <a16:creationId xmlns:a16="http://schemas.microsoft.com/office/drawing/2014/main" id="{6DF10899-F8AA-8CAF-FAC5-2344A16EF44F}"/>
                </a:ext>
              </a:extLst>
            </p:cNvPr>
            <p:cNvSpPr/>
            <p:nvPr/>
          </p:nvSpPr>
          <p:spPr>
            <a:xfrm>
              <a:off x="6096000" y="1322946"/>
              <a:ext cx="5688013" cy="2339975"/>
            </a:xfrm>
            <a:prstGeom prst="round2Diag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29" name="Группа 128">
              <a:extLst>
                <a:ext uri="{FF2B5EF4-FFF2-40B4-BE49-F238E27FC236}">
                  <a16:creationId xmlns:a16="http://schemas.microsoft.com/office/drawing/2014/main" id="{D311E0A7-3D0D-82B5-BE14-39F6A571A024}"/>
                </a:ext>
              </a:extLst>
            </p:cNvPr>
            <p:cNvGrpSpPr/>
            <p:nvPr/>
          </p:nvGrpSpPr>
          <p:grpSpPr>
            <a:xfrm>
              <a:off x="6445741" y="1488118"/>
              <a:ext cx="4982246" cy="2009631"/>
              <a:chOff x="6222448" y="1488118"/>
              <a:chExt cx="4982246" cy="2009631"/>
            </a:xfrm>
          </p:grpSpPr>
          <p:pic>
            <p:nvPicPr>
              <p:cNvPr id="89" name="Рисунок 88">
                <a:extLst>
                  <a:ext uri="{FF2B5EF4-FFF2-40B4-BE49-F238E27FC236}">
                    <a16:creationId xmlns:a16="http://schemas.microsoft.com/office/drawing/2014/main" id="{8DB95987-354C-51C5-4CF3-17E0E1F32E93}"/>
                  </a:ext>
                </a:extLst>
              </p:cNvPr>
              <p:cNvPicPr>
                <a:picLocks noChangeAspect="1"/>
              </p:cNvPicPr>
              <p:nvPr/>
            </p:nvPicPr>
            <p:blipFill rotWithShape="1">
              <a:blip r:embed="rId7">
                <a:extLst>
                  <a:ext uri="{28A0092B-C50C-407E-A947-70E740481C1C}">
                    <a14:useLocalDpi xmlns:a14="http://schemas.microsoft.com/office/drawing/2010/main" val="0"/>
                  </a:ext>
                </a:extLst>
              </a:blip>
              <a:srcRect l="14471" r="10424" b="17829"/>
              <a:stretch/>
            </p:blipFill>
            <p:spPr>
              <a:xfrm>
                <a:off x="6485862" y="1488118"/>
                <a:ext cx="2062716" cy="2009631"/>
              </a:xfrm>
              <a:prstGeom prst="rect">
                <a:avLst/>
              </a:prstGeom>
              <a:effectLst>
                <a:outerShdw blurRad="50800" dist="38100" dir="2700000" algn="tl" rotWithShape="0">
                  <a:prstClr val="black">
                    <a:alpha val="40000"/>
                  </a:prstClr>
                </a:outerShdw>
              </a:effectLst>
            </p:spPr>
          </p:pic>
          <p:grpSp>
            <p:nvGrpSpPr>
              <p:cNvPr id="37" name="Группа 36">
                <a:extLst>
                  <a:ext uri="{FF2B5EF4-FFF2-40B4-BE49-F238E27FC236}">
                    <a16:creationId xmlns:a16="http://schemas.microsoft.com/office/drawing/2014/main" id="{9DF244DE-EF94-A207-6019-DD6CF78A9CFE}"/>
                  </a:ext>
                </a:extLst>
              </p:cNvPr>
              <p:cNvGrpSpPr>
                <a:grpSpLocks noChangeAspect="1"/>
              </p:cNvGrpSpPr>
              <p:nvPr/>
            </p:nvGrpSpPr>
            <p:grpSpPr>
              <a:xfrm>
                <a:off x="6222448" y="2132933"/>
                <a:ext cx="720001" cy="720000"/>
                <a:chOff x="407986" y="2195580"/>
                <a:chExt cx="1412366" cy="1412364"/>
              </a:xfrm>
            </p:grpSpPr>
            <p:sp>
              <p:nvSpPr>
                <p:cNvPr id="40" name="Овал 39">
                  <a:extLst>
                    <a:ext uri="{FF2B5EF4-FFF2-40B4-BE49-F238E27FC236}">
                      <a16:creationId xmlns:a16="http://schemas.microsoft.com/office/drawing/2014/main" id="{D012EAB6-EE3E-B9E8-6972-4AEC5B4EF0B4}"/>
                    </a:ext>
                  </a:extLst>
                </p:cNvPr>
                <p:cNvSpPr/>
                <p:nvPr/>
              </p:nvSpPr>
              <p:spPr>
                <a:xfrm>
                  <a:off x="407986" y="2195580"/>
                  <a:ext cx="1412366" cy="1412364"/>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Заголовок 1">
                  <a:extLst>
                    <a:ext uri="{FF2B5EF4-FFF2-40B4-BE49-F238E27FC236}">
                      <a16:creationId xmlns:a16="http://schemas.microsoft.com/office/drawing/2014/main" id="{B2B6AE9E-1296-1AF6-F3AB-4B59AD42CD9B}"/>
                    </a:ext>
                  </a:extLst>
                </p:cNvPr>
                <p:cNvSpPr txBox="1">
                  <a:spLocks/>
                </p:cNvSpPr>
                <p:nvPr/>
              </p:nvSpPr>
              <p:spPr>
                <a:xfrm>
                  <a:off x="630992" y="2462944"/>
                  <a:ext cx="966354" cy="87763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3200" dirty="0">
                      <a:solidFill>
                        <a:schemeClr val="accent6"/>
                      </a:solidFill>
                      <a:latin typeface="Montserrat Black" panose="00000A00000000000000" pitchFamily="2" charset="-52"/>
                    </a:rPr>
                    <a:t>1</a:t>
                  </a:r>
                </a:p>
              </p:txBody>
            </p:sp>
          </p:grpSp>
          <p:sp>
            <p:nvSpPr>
              <p:cNvPr id="42" name="Равно 41">
                <a:extLst>
                  <a:ext uri="{FF2B5EF4-FFF2-40B4-BE49-F238E27FC236}">
                    <a16:creationId xmlns:a16="http://schemas.microsoft.com/office/drawing/2014/main" id="{C1D4F73B-4626-267E-5198-1DEACD4A6C91}"/>
                  </a:ext>
                </a:extLst>
              </p:cNvPr>
              <p:cNvSpPr/>
              <p:nvPr/>
            </p:nvSpPr>
            <p:spPr>
              <a:xfrm>
                <a:off x="8559210" y="2184589"/>
                <a:ext cx="999460" cy="616688"/>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45" name="Рисунок 44">
                <a:extLst>
                  <a:ext uri="{FF2B5EF4-FFF2-40B4-BE49-F238E27FC236}">
                    <a16:creationId xmlns:a16="http://schemas.microsoft.com/office/drawing/2014/main" id="{AF40623A-5380-7723-A6C2-8C2A4CC697BE}"/>
                  </a:ext>
                </a:extLst>
              </p:cNvPr>
              <p:cNvPicPr>
                <a:picLocks noChangeAspect="1"/>
              </p:cNvPicPr>
              <p:nvPr/>
            </p:nvPicPr>
            <p:blipFill rotWithShape="1">
              <a:blip r:embed="rId8">
                <a:extLst>
                  <a:ext uri="{28A0092B-C50C-407E-A947-70E740481C1C}">
                    <a14:useLocalDpi xmlns:a14="http://schemas.microsoft.com/office/drawing/2010/main" val="0"/>
                  </a:ext>
                </a:extLst>
              </a:blip>
              <a:srcRect l="16605" r="16607" b="22086"/>
              <a:stretch/>
            </p:blipFill>
            <p:spPr>
              <a:xfrm>
                <a:off x="9973337" y="1853335"/>
                <a:ext cx="1231357" cy="1279197"/>
              </a:xfrm>
              <a:prstGeom prst="rect">
                <a:avLst/>
              </a:prstGeom>
              <a:effectLst>
                <a:outerShdw blurRad="50800" dist="38100" dir="2700000" algn="tl" rotWithShape="0">
                  <a:prstClr val="black">
                    <a:alpha val="40000"/>
                  </a:prstClr>
                </a:outerShdw>
              </a:effectLst>
            </p:spPr>
          </p:pic>
          <p:grpSp>
            <p:nvGrpSpPr>
              <p:cNvPr id="46" name="Группа 45">
                <a:extLst>
                  <a:ext uri="{FF2B5EF4-FFF2-40B4-BE49-F238E27FC236}">
                    <a16:creationId xmlns:a16="http://schemas.microsoft.com/office/drawing/2014/main" id="{714C5852-3DB5-1FAC-6E8D-9B03694B016B}"/>
                  </a:ext>
                </a:extLst>
              </p:cNvPr>
              <p:cNvGrpSpPr>
                <a:grpSpLocks noChangeAspect="1"/>
              </p:cNvGrpSpPr>
              <p:nvPr/>
            </p:nvGrpSpPr>
            <p:grpSpPr>
              <a:xfrm>
                <a:off x="9607144" y="2132933"/>
                <a:ext cx="720001" cy="720000"/>
                <a:chOff x="407986" y="2195580"/>
                <a:chExt cx="1412366" cy="1412364"/>
              </a:xfrm>
            </p:grpSpPr>
            <p:sp>
              <p:nvSpPr>
                <p:cNvPr id="48" name="Овал 47">
                  <a:extLst>
                    <a:ext uri="{FF2B5EF4-FFF2-40B4-BE49-F238E27FC236}">
                      <a16:creationId xmlns:a16="http://schemas.microsoft.com/office/drawing/2014/main" id="{5F2A8FBA-B42C-496C-3E63-02265C2EBEFC}"/>
                    </a:ext>
                  </a:extLst>
                </p:cNvPr>
                <p:cNvSpPr/>
                <p:nvPr/>
              </p:nvSpPr>
              <p:spPr>
                <a:xfrm>
                  <a:off x="407986" y="2195580"/>
                  <a:ext cx="1412366" cy="1412364"/>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Заголовок 1">
                  <a:extLst>
                    <a:ext uri="{FF2B5EF4-FFF2-40B4-BE49-F238E27FC236}">
                      <a16:creationId xmlns:a16="http://schemas.microsoft.com/office/drawing/2014/main" id="{5C698EBA-1696-6484-F4E5-D3677BD22483}"/>
                    </a:ext>
                  </a:extLst>
                </p:cNvPr>
                <p:cNvSpPr txBox="1">
                  <a:spLocks/>
                </p:cNvSpPr>
                <p:nvPr/>
              </p:nvSpPr>
              <p:spPr>
                <a:xfrm>
                  <a:off x="630992" y="2462944"/>
                  <a:ext cx="966354" cy="87763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3200" dirty="0">
                      <a:solidFill>
                        <a:schemeClr val="accent6"/>
                      </a:solidFill>
                      <a:latin typeface="Montserrat Black" panose="00000A00000000000000" pitchFamily="2" charset="-52"/>
                    </a:rPr>
                    <a:t>5</a:t>
                  </a:r>
                </a:p>
              </p:txBody>
            </p:sp>
          </p:grpSp>
        </p:grpSp>
      </p:grpSp>
      <p:sp>
        <p:nvSpPr>
          <p:cNvPr id="23" name="Заголовок 1">
            <a:extLst>
              <a:ext uri="{FF2B5EF4-FFF2-40B4-BE49-F238E27FC236}">
                <a16:creationId xmlns:a16="http://schemas.microsoft.com/office/drawing/2014/main" id="{21C4F9CA-C822-D0BE-B222-77166401AA6F}"/>
              </a:ext>
            </a:extLst>
          </p:cNvPr>
          <p:cNvSpPr txBox="1">
            <a:spLocks/>
          </p:cNvSpPr>
          <p:nvPr/>
        </p:nvSpPr>
        <p:spPr>
          <a:xfrm>
            <a:off x="1830568" y="2132933"/>
            <a:ext cx="3960000" cy="72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Объем накопителя до 5 м</a:t>
            </a:r>
            <a:r>
              <a:rPr lang="ru-RU" sz="1400" baseline="30000" dirty="0">
                <a:latin typeface="+mn-lt"/>
              </a:rPr>
              <a:t>3 </a:t>
            </a:r>
          </a:p>
          <a:p>
            <a:pPr>
              <a:lnSpc>
                <a:spcPct val="150000"/>
              </a:lnSpc>
            </a:pPr>
            <a:r>
              <a:rPr lang="ru-RU" sz="1400" dirty="0">
                <a:latin typeface="+mn-lt"/>
              </a:rPr>
              <a:t>заменяет 5 обычных баков для мусора</a:t>
            </a:r>
          </a:p>
        </p:txBody>
      </p:sp>
      <p:grpSp>
        <p:nvGrpSpPr>
          <p:cNvPr id="105" name="Группа 104">
            <a:extLst>
              <a:ext uri="{FF2B5EF4-FFF2-40B4-BE49-F238E27FC236}">
                <a16:creationId xmlns:a16="http://schemas.microsoft.com/office/drawing/2014/main" id="{50CD70BC-6A57-CEA8-503C-0CDD8220B3DA}"/>
              </a:ext>
            </a:extLst>
          </p:cNvPr>
          <p:cNvGrpSpPr/>
          <p:nvPr/>
        </p:nvGrpSpPr>
        <p:grpSpPr>
          <a:xfrm>
            <a:off x="1098389" y="2132933"/>
            <a:ext cx="720000" cy="720000"/>
            <a:chOff x="4685116" y="2133965"/>
            <a:chExt cx="720000" cy="720000"/>
          </a:xfrm>
        </p:grpSpPr>
        <p:sp>
          <p:nvSpPr>
            <p:cNvPr id="27" name="Прямоугольник: скругленные углы 26">
              <a:extLst>
                <a:ext uri="{FF2B5EF4-FFF2-40B4-BE49-F238E27FC236}">
                  <a16:creationId xmlns:a16="http://schemas.microsoft.com/office/drawing/2014/main" id="{03E96CB6-DE10-6E6A-4CCD-EE86FD5844B9}"/>
                </a:ext>
              </a:extLst>
            </p:cNvPr>
            <p:cNvSpPr>
              <a:spLocks noChangeAspect="1"/>
            </p:cNvSpPr>
            <p:nvPr/>
          </p:nvSpPr>
          <p:spPr>
            <a:xfrm>
              <a:off x="4685116" y="2133965"/>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91" name="Рисунок 90">
              <a:extLst>
                <a:ext uri="{FF2B5EF4-FFF2-40B4-BE49-F238E27FC236}">
                  <a16:creationId xmlns:a16="http://schemas.microsoft.com/office/drawing/2014/main" id="{340CC54B-B189-7B83-0D3E-7FB59E6CBD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75116" y="2223965"/>
              <a:ext cx="540000" cy="540000"/>
            </a:xfrm>
            <a:prstGeom prst="rect">
              <a:avLst/>
            </a:prstGeom>
          </p:spPr>
        </p:pic>
      </p:grpSp>
      <p:sp>
        <p:nvSpPr>
          <p:cNvPr id="112" name="Заголовок 1">
            <a:extLst>
              <a:ext uri="{FF2B5EF4-FFF2-40B4-BE49-F238E27FC236}">
                <a16:creationId xmlns:a16="http://schemas.microsoft.com/office/drawing/2014/main" id="{5F493F14-C76B-1678-7778-44C4468E3906}"/>
              </a:ext>
            </a:extLst>
          </p:cNvPr>
          <p:cNvSpPr txBox="1">
            <a:spLocks/>
          </p:cNvSpPr>
          <p:nvPr/>
        </p:nvSpPr>
        <p:spPr>
          <a:xfrm>
            <a:off x="1830568" y="4319077"/>
            <a:ext cx="3960000" cy="16975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Малый размер площадки ТБО позволяет перераспределить территорию двора МКД в пользу объектов благоустройства</a:t>
            </a:r>
          </a:p>
        </p:txBody>
      </p:sp>
      <p:grpSp>
        <p:nvGrpSpPr>
          <p:cNvPr id="120" name="Группа 119">
            <a:extLst>
              <a:ext uri="{FF2B5EF4-FFF2-40B4-BE49-F238E27FC236}">
                <a16:creationId xmlns:a16="http://schemas.microsoft.com/office/drawing/2014/main" id="{8B16C862-3EEF-7C56-DFDF-BFAD1BE133F4}"/>
              </a:ext>
            </a:extLst>
          </p:cNvPr>
          <p:cNvGrpSpPr/>
          <p:nvPr/>
        </p:nvGrpSpPr>
        <p:grpSpPr>
          <a:xfrm>
            <a:off x="1098389" y="4807841"/>
            <a:ext cx="720000" cy="720000"/>
            <a:chOff x="1094843" y="4720521"/>
            <a:chExt cx="720000" cy="720000"/>
          </a:xfrm>
        </p:grpSpPr>
        <p:sp>
          <p:nvSpPr>
            <p:cNvPr id="114" name="Прямоугольник: скругленные углы 113">
              <a:extLst>
                <a:ext uri="{FF2B5EF4-FFF2-40B4-BE49-F238E27FC236}">
                  <a16:creationId xmlns:a16="http://schemas.microsoft.com/office/drawing/2014/main" id="{C856DCB9-761D-F2D2-6CE1-DCE812C20317}"/>
                </a:ext>
              </a:extLst>
            </p:cNvPr>
            <p:cNvSpPr>
              <a:spLocks noChangeAspect="1"/>
            </p:cNvSpPr>
            <p:nvPr/>
          </p:nvSpPr>
          <p:spPr>
            <a:xfrm>
              <a:off x="1094843" y="4720521"/>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118" name="Рисунок 117">
              <a:extLst>
                <a:ext uri="{FF2B5EF4-FFF2-40B4-BE49-F238E27FC236}">
                  <a16:creationId xmlns:a16="http://schemas.microsoft.com/office/drawing/2014/main" id="{0CCD7580-9C45-2B0C-622C-4730A3F3ED3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4843" y="4810521"/>
              <a:ext cx="540000" cy="540000"/>
            </a:xfrm>
            <a:prstGeom prst="rect">
              <a:avLst/>
            </a:prstGeom>
          </p:spPr>
        </p:pic>
      </p:grpSp>
      <p:sp>
        <p:nvSpPr>
          <p:cNvPr id="3" name="Заголовок 1">
            <a:extLst>
              <a:ext uri="{FF2B5EF4-FFF2-40B4-BE49-F238E27FC236}">
                <a16:creationId xmlns:a16="http://schemas.microsoft.com/office/drawing/2014/main" id="{7744FD81-391B-FAC0-798A-0290433EA39C}"/>
              </a:ext>
            </a:extLst>
          </p:cNvPr>
          <p:cNvSpPr txBox="1">
            <a:spLocks/>
          </p:cNvSpPr>
          <p:nvPr/>
        </p:nvSpPr>
        <p:spPr>
          <a:xfrm>
            <a:off x="1830568" y="8159083"/>
            <a:ext cx="3960000" cy="72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Объемы контейнеров определяют уменьшение транспортных расходов на вывоз мусора</a:t>
            </a:r>
          </a:p>
        </p:txBody>
      </p:sp>
      <p:sp>
        <p:nvSpPr>
          <p:cNvPr id="5" name="Заголовок 1">
            <a:extLst>
              <a:ext uri="{FF2B5EF4-FFF2-40B4-BE49-F238E27FC236}">
                <a16:creationId xmlns:a16="http://schemas.microsoft.com/office/drawing/2014/main" id="{340F342B-152D-A69A-0B07-E3DD57DDA674}"/>
              </a:ext>
            </a:extLst>
          </p:cNvPr>
          <p:cNvSpPr txBox="1">
            <a:spLocks/>
          </p:cNvSpPr>
          <p:nvPr/>
        </p:nvSpPr>
        <p:spPr>
          <a:xfrm>
            <a:off x="1830568" y="10345227"/>
            <a:ext cx="3960000" cy="16975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Экономия в оплате составляет </a:t>
            </a:r>
          </a:p>
          <a:p>
            <a:pPr>
              <a:lnSpc>
                <a:spcPct val="100000"/>
              </a:lnSpc>
            </a:pPr>
            <a:r>
              <a:rPr lang="ru-RU" sz="1400" dirty="0">
                <a:latin typeface="+mn-lt"/>
              </a:rPr>
              <a:t>от 3 до 6 рублей на человека в месяц, что в масштабах ЖК, города, страны определяет выгодную экономику процесса </a:t>
            </a:r>
            <a:r>
              <a:rPr lang="ru-RU" sz="1400" dirty="0" err="1">
                <a:latin typeface="+mn-lt"/>
              </a:rPr>
              <a:t>мусороудаления</a:t>
            </a:r>
            <a:r>
              <a:rPr lang="ru-RU" sz="1400" dirty="0">
                <a:latin typeface="+mn-lt"/>
              </a:rPr>
              <a:t> в МКД</a:t>
            </a:r>
          </a:p>
        </p:txBody>
      </p:sp>
      <p:grpSp>
        <p:nvGrpSpPr>
          <p:cNvPr id="61" name="Группа 60">
            <a:extLst>
              <a:ext uri="{FF2B5EF4-FFF2-40B4-BE49-F238E27FC236}">
                <a16:creationId xmlns:a16="http://schemas.microsoft.com/office/drawing/2014/main" id="{72CE2EFA-2E55-EFD9-5657-4A0651F224DA}"/>
              </a:ext>
            </a:extLst>
          </p:cNvPr>
          <p:cNvGrpSpPr/>
          <p:nvPr/>
        </p:nvGrpSpPr>
        <p:grpSpPr>
          <a:xfrm>
            <a:off x="1098389" y="8159083"/>
            <a:ext cx="720000" cy="720000"/>
            <a:chOff x="1098389" y="8159083"/>
            <a:chExt cx="720000" cy="720000"/>
          </a:xfrm>
        </p:grpSpPr>
        <p:sp>
          <p:nvSpPr>
            <p:cNvPr id="4" name="Прямоугольник: скругленные углы 3">
              <a:extLst>
                <a:ext uri="{FF2B5EF4-FFF2-40B4-BE49-F238E27FC236}">
                  <a16:creationId xmlns:a16="http://schemas.microsoft.com/office/drawing/2014/main" id="{37C12079-1FBD-44DA-9C80-9F12B1444AB0}"/>
                </a:ext>
              </a:extLst>
            </p:cNvPr>
            <p:cNvSpPr>
              <a:spLocks noChangeAspect="1"/>
            </p:cNvSpPr>
            <p:nvPr/>
          </p:nvSpPr>
          <p:spPr>
            <a:xfrm>
              <a:off x="1098389" y="8159083"/>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86CB3D64-A02D-2DD4-D9B3-B02B1376A29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88389" y="8249083"/>
              <a:ext cx="540000" cy="540000"/>
            </a:xfrm>
            <a:prstGeom prst="rect">
              <a:avLst/>
            </a:prstGeom>
          </p:spPr>
        </p:pic>
      </p:grpSp>
      <p:sp>
        <p:nvSpPr>
          <p:cNvPr id="9" name="Прямоугольник: скругленные противолежащие углы 8">
            <a:extLst>
              <a:ext uri="{FF2B5EF4-FFF2-40B4-BE49-F238E27FC236}">
                <a16:creationId xmlns:a16="http://schemas.microsoft.com/office/drawing/2014/main" id="{AA94BE41-DC3A-1CDC-8061-C5B5A4B40900}"/>
              </a:ext>
            </a:extLst>
          </p:cNvPr>
          <p:cNvSpPr/>
          <p:nvPr/>
        </p:nvSpPr>
        <p:spPr>
          <a:xfrm>
            <a:off x="6096000" y="7349096"/>
            <a:ext cx="5688013" cy="2339975"/>
          </a:xfrm>
          <a:prstGeom prst="round2Diag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2">
            <a:extLst>
              <a:ext uri="{FF2B5EF4-FFF2-40B4-BE49-F238E27FC236}">
                <a16:creationId xmlns:a16="http://schemas.microsoft.com/office/drawing/2014/main" id="{59A585B1-DFB2-29A4-E8F9-56FF119409C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402" b="27124"/>
          <a:stretch/>
        </p:blipFill>
        <p:spPr bwMode="auto">
          <a:xfrm>
            <a:off x="6096000" y="10016817"/>
            <a:ext cx="5688013" cy="2340000"/>
          </a:xfrm>
          <a:prstGeom prst="round2Diag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2" name="Группа 61">
            <a:extLst>
              <a:ext uri="{FF2B5EF4-FFF2-40B4-BE49-F238E27FC236}">
                <a16:creationId xmlns:a16="http://schemas.microsoft.com/office/drawing/2014/main" id="{F629A39B-9D85-435C-3C2E-FD61CEB8B0A7}"/>
              </a:ext>
            </a:extLst>
          </p:cNvPr>
          <p:cNvGrpSpPr/>
          <p:nvPr/>
        </p:nvGrpSpPr>
        <p:grpSpPr>
          <a:xfrm>
            <a:off x="1098389" y="10833991"/>
            <a:ext cx="720000" cy="720000"/>
            <a:chOff x="1098389" y="10833991"/>
            <a:chExt cx="720000" cy="720000"/>
          </a:xfrm>
        </p:grpSpPr>
        <p:sp>
          <p:nvSpPr>
            <p:cNvPr id="6" name="Прямоугольник: скругленные углы 5">
              <a:extLst>
                <a:ext uri="{FF2B5EF4-FFF2-40B4-BE49-F238E27FC236}">
                  <a16:creationId xmlns:a16="http://schemas.microsoft.com/office/drawing/2014/main" id="{020B82D2-7241-4E64-DA86-25463284A615}"/>
                </a:ext>
              </a:extLst>
            </p:cNvPr>
            <p:cNvSpPr>
              <a:spLocks noChangeAspect="1"/>
            </p:cNvSpPr>
            <p:nvPr/>
          </p:nvSpPr>
          <p:spPr>
            <a:xfrm>
              <a:off x="1098389" y="10833991"/>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11" name="Рисунок 10">
              <a:extLst>
                <a:ext uri="{FF2B5EF4-FFF2-40B4-BE49-F238E27FC236}">
                  <a16:creationId xmlns:a16="http://schemas.microsoft.com/office/drawing/2014/main" id="{3C3B3259-69FA-D6E3-E00A-A212EFFF115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61389" y="10896991"/>
              <a:ext cx="594000" cy="594000"/>
            </a:xfrm>
            <a:prstGeom prst="rect">
              <a:avLst/>
            </a:prstGeom>
          </p:spPr>
        </p:pic>
      </p:grpSp>
      <p:pic>
        <p:nvPicPr>
          <p:cNvPr id="12" name="trim-video-online.com_1708449888_Контейнерmp4_06LX3RKY">
            <a:hlinkClick r:id="" action="ppaction://media"/>
            <a:extLst>
              <a:ext uri="{FF2B5EF4-FFF2-40B4-BE49-F238E27FC236}">
                <a16:creationId xmlns:a16="http://schemas.microsoft.com/office/drawing/2014/main" id="{7A9E7476-AF7C-CBE5-ECFE-15FFCEC16577}"/>
              </a:ext>
            </a:extLst>
          </p:cNvPr>
          <p:cNvPicPr>
            <a:picLocks noChangeAspect="1"/>
          </p:cNvPicPr>
          <p:nvPr>
            <a:videoFile r:link="rId4"/>
            <p:extLst>
              <p:ext uri="{DAA4B4D4-6D71-4841-9C94-3DE7FCFB9230}">
                <p14:media xmlns:p14="http://schemas.microsoft.com/office/powerpoint/2010/main" r:embed="rId3"/>
              </p:ext>
            </p:extLst>
          </p:nvPr>
        </p:nvPicPr>
        <p:blipFill>
          <a:blip r:embed="rId18"/>
          <a:stretch>
            <a:fillRect/>
          </a:stretch>
        </p:blipFill>
        <p:spPr>
          <a:xfrm>
            <a:off x="6928386" y="7398416"/>
            <a:ext cx="4023240" cy="2263072"/>
          </a:xfrm>
          <a:prstGeom prst="rect">
            <a:avLst/>
          </a:prstGeom>
        </p:spPr>
      </p:pic>
      <p:sp>
        <p:nvSpPr>
          <p:cNvPr id="15" name="Овал 14">
            <a:extLst>
              <a:ext uri="{FF2B5EF4-FFF2-40B4-BE49-F238E27FC236}">
                <a16:creationId xmlns:a16="http://schemas.microsoft.com/office/drawing/2014/main" id="{CA6DD9C1-046D-5409-6045-A83058A8D74E}"/>
              </a:ext>
            </a:extLst>
          </p:cNvPr>
          <p:cNvSpPr>
            <a:spLocks noChangeAspect="1"/>
          </p:cNvSpPr>
          <p:nvPr/>
        </p:nvSpPr>
        <p:spPr>
          <a:xfrm>
            <a:off x="-918785" y="-12564358"/>
            <a:ext cx="8088000" cy="8088000"/>
          </a:xfrm>
          <a:prstGeom prst="ellipse">
            <a:avLst/>
          </a:prstGeom>
          <a:gradFill>
            <a:gsLst>
              <a:gs pos="0">
                <a:srgbClr val="A9D13C"/>
              </a:gs>
              <a:gs pos="50000">
                <a:srgbClr val="92D999"/>
              </a:gs>
              <a:gs pos="100000">
                <a:srgbClr val="7BE2F7"/>
              </a:gs>
            </a:gsLst>
            <a:lin ang="13500022"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a:extLst>
              <a:ext uri="{FF2B5EF4-FFF2-40B4-BE49-F238E27FC236}">
                <a16:creationId xmlns:a16="http://schemas.microsoft.com/office/drawing/2014/main" id="{ED3F6778-5B4A-E5B0-5FAE-8FBE21D42D1D}"/>
              </a:ext>
            </a:extLst>
          </p:cNvPr>
          <p:cNvPicPr>
            <a:picLocks noChangeAspect="1"/>
          </p:cNvPicPr>
          <p:nvPr/>
        </p:nvPicPr>
        <p:blipFill>
          <a:blip r:embed="rId19">
            <a:extLst>
              <a:ext uri="{BEBA8EAE-BF5A-486C-A8C5-ECC9F3942E4B}">
                <a14:imgProps xmlns:a14="http://schemas.microsoft.com/office/drawing/2010/main">
                  <a14:imgLayer r:embed="rId20">
                    <a14:imgEffect>
                      <a14:sharpenSoften amount="25000"/>
                    </a14:imgEffect>
                  </a14:imgLayer>
                </a14:imgProps>
              </a:ext>
              <a:ext uri="{28A0092B-C50C-407E-A947-70E740481C1C}">
                <a14:useLocalDpi xmlns:a14="http://schemas.microsoft.com/office/drawing/2010/main" val="0"/>
              </a:ext>
            </a:extLst>
          </a:blip>
          <a:stretch>
            <a:fillRect/>
          </a:stretch>
        </p:blipFill>
        <p:spPr>
          <a:xfrm>
            <a:off x="489815" y="-11881597"/>
            <a:ext cx="5661600" cy="9164852"/>
          </a:xfrm>
          <a:prstGeom prst="rect">
            <a:avLst/>
          </a:prstGeom>
          <a:effectLst/>
        </p:spPr>
      </p:pic>
      <p:sp>
        <p:nvSpPr>
          <p:cNvPr id="17" name="Заголовок 1">
            <a:extLst>
              <a:ext uri="{FF2B5EF4-FFF2-40B4-BE49-F238E27FC236}">
                <a16:creationId xmlns:a16="http://schemas.microsoft.com/office/drawing/2014/main" id="{94A17678-1046-B0A9-58CD-C2759772F283}"/>
              </a:ext>
            </a:extLst>
          </p:cNvPr>
          <p:cNvSpPr txBox="1">
            <a:spLocks/>
          </p:cNvSpPr>
          <p:nvPr/>
        </p:nvSpPr>
        <p:spPr>
          <a:xfrm>
            <a:off x="407988" y="-11881597"/>
            <a:ext cx="5688012" cy="101932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latin typeface="+mj-lt"/>
              </a:rPr>
              <a:t>Опыт применения системы подземного сбора мусора </a:t>
            </a:r>
          </a:p>
          <a:p>
            <a:r>
              <a:rPr lang="ru-RU" sz="2200" b="1" dirty="0">
                <a:latin typeface="+mj-lt"/>
              </a:rPr>
              <a:t>в жилых комплексах ГК «ИНСТЕП»</a:t>
            </a:r>
          </a:p>
        </p:txBody>
      </p:sp>
      <p:sp>
        <p:nvSpPr>
          <p:cNvPr id="18" name="Заголовок 1">
            <a:extLst>
              <a:ext uri="{FF2B5EF4-FFF2-40B4-BE49-F238E27FC236}">
                <a16:creationId xmlns:a16="http://schemas.microsoft.com/office/drawing/2014/main" id="{F388D2BC-B052-E64A-8F96-3B04006AF2FA}"/>
              </a:ext>
            </a:extLst>
          </p:cNvPr>
          <p:cNvSpPr txBox="1">
            <a:spLocks/>
          </p:cNvSpPr>
          <p:nvPr/>
        </p:nvSpPr>
        <p:spPr>
          <a:xfrm>
            <a:off x="7602096" y="-8531946"/>
            <a:ext cx="2970264" cy="74823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800" dirty="0">
                <a:latin typeface="+mn-lt"/>
              </a:rPr>
              <a:t>Прочный двухслойный полипропилен</a:t>
            </a:r>
          </a:p>
        </p:txBody>
      </p:sp>
      <p:cxnSp>
        <p:nvCxnSpPr>
          <p:cNvPr id="19" name="Прямая соединительная линия 18">
            <a:extLst>
              <a:ext uri="{FF2B5EF4-FFF2-40B4-BE49-F238E27FC236}">
                <a16:creationId xmlns:a16="http://schemas.microsoft.com/office/drawing/2014/main" id="{080FAE2C-FA34-9244-A0D3-3E34945C5F14}"/>
              </a:ext>
            </a:extLst>
          </p:cNvPr>
          <p:cNvCxnSpPr>
            <a:cxnSpLocks/>
          </p:cNvCxnSpPr>
          <p:nvPr/>
        </p:nvCxnSpPr>
        <p:spPr>
          <a:xfrm>
            <a:off x="4753137" y="-8151649"/>
            <a:ext cx="214551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Заголовок 1">
            <a:extLst>
              <a:ext uri="{FF2B5EF4-FFF2-40B4-BE49-F238E27FC236}">
                <a16:creationId xmlns:a16="http://schemas.microsoft.com/office/drawing/2014/main" id="{F9DA2A9A-EA39-ED16-61AC-E4A31A272499}"/>
              </a:ext>
            </a:extLst>
          </p:cNvPr>
          <p:cNvSpPr txBox="1">
            <a:spLocks/>
          </p:cNvSpPr>
          <p:nvPr/>
        </p:nvSpPr>
        <p:spPr>
          <a:xfrm>
            <a:off x="7364505" y="-9789944"/>
            <a:ext cx="2970264" cy="74823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800" dirty="0">
                <a:latin typeface="+mn-lt"/>
              </a:rPr>
              <a:t>Подъемный механизм</a:t>
            </a:r>
          </a:p>
        </p:txBody>
      </p:sp>
      <p:cxnSp>
        <p:nvCxnSpPr>
          <p:cNvPr id="21" name="Прямая соединительная линия 20">
            <a:extLst>
              <a:ext uri="{FF2B5EF4-FFF2-40B4-BE49-F238E27FC236}">
                <a16:creationId xmlns:a16="http://schemas.microsoft.com/office/drawing/2014/main" id="{D41C2503-F680-B24B-7AE0-28B0599516EF}"/>
              </a:ext>
            </a:extLst>
          </p:cNvPr>
          <p:cNvCxnSpPr>
            <a:cxnSpLocks/>
            <a:endCxn id="26" idx="1"/>
          </p:cNvCxnSpPr>
          <p:nvPr/>
        </p:nvCxnSpPr>
        <p:spPr>
          <a:xfrm>
            <a:off x="3362960" y="-9415827"/>
            <a:ext cx="327314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 name="Группа 21">
            <a:extLst>
              <a:ext uri="{FF2B5EF4-FFF2-40B4-BE49-F238E27FC236}">
                <a16:creationId xmlns:a16="http://schemas.microsoft.com/office/drawing/2014/main" id="{7B8BC93E-C4B5-801A-E1A5-DE680F862A11}"/>
              </a:ext>
            </a:extLst>
          </p:cNvPr>
          <p:cNvGrpSpPr/>
          <p:nvPr/>
        </p:nvGrpSpPr>
        <p:grpSpPr>
          <a:xfrm>
            <a:off x="6636104" y="-9775827"/>
            <a:ext cx="957591" cy="1975469"/>
            <a:chOff x="6636104" y="2493542"/>
            <a:chExt cx="957591" cy="1975469"/>
          </a:xfrm>
        </p:grpSpPr>
        <p:sp>
          <p:nvSpPr>
            <p:cNvPr id="24" name="Прямоугольник: скругленные углы 23">
              <a:extLst>
                <a:ext uri="{FF2B5EF4-FFF2-40B4-BE49-F238E27FC236}">
                  <a16:creationId xmlns:a16="http://schemas.microsoft.com/office/drawing/2014/main" id="{02F7CC32-F778-8100-BA64-8CA4F790E92C}"/>
                </a:ext>
              </a:extLst>
            </p:cNvPr>
            <p:cNvSpPr>
              <a:spLocks noChangeAspect="1"/>
            </p:cNvSpPr>
            <p:nvPr/>
          </p:nvSpPr>
          <p:spPr>
            <a:xfrm>
              <a:off x="6873695" y="3749011"/>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25" name="Рисунок 24">
              <a:extLst>
                <a:ext uri="{FF2B5EF4-FFF2-40B4-BE49-F238E27FC236}">
                  <a16:creationId xmlns:a16="http://schemas.microsoft.com/office/drawing/2014/main" id="{6BF5075D-2A8C-3D10-898C-0B7DAC2BBE1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963695" y="3839011"/>
              <a:ext cx="540000" cy="540000"/>
            </a:xfrm>
            <a:prstGeom prst="rect">
              <a:avLst/>
            </a:prstGeom>
          </p:spPr>
        </p:pic>
        <p:sp>
          <p:nvSpPr>
            <p:cNvPr id="26" name="Прямоугольник: скругленные углы 25">
              <a:extLst>
                <a:ext uri="{FF2B5EF4-FFF2-40B4-BE49-F238E27FC236}">
                  <a16:creationId xmlns:a16="http://schemas.microsoft.com/office/drawing/2014/main" id="{AF245A4D-2941-10E0-544A-B7E7F103536C}"/>
                </a:ext>
              </a:extLst>
            </p:cNvPr>
            <p:cNvSpPr>
              <a:spLocks noChangeAspect="1"/>
            </p:cNvSpPr>
            <p:nvPr/>
          </p:nvSpPr>
          <p:spPr>
            <a:xfrm>
              <a:off x="6636104" y="2493542"/>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28" name="Рисунок 27">
              <a:extLst>
                <a:ext uri="{FF2B5EF4-FFF2-40B4-BE49-F238E27FC236}">
                  <a16:creationId xmlns:a16="http://schemas.microsoft.com/office/drawing/2014/main" id="{9E9E7E2E-E513-2D6D-F333-0D06DDEA7FC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708104" y="2565542"/>
              <a:ext cx="576000" cy="576000"/>
            </a:xfrm>
            <a:prstGeom prst="rect">
              <a:avLst/>
            </a:prstGeom>
          </p:spPr>
        </p:pic>
      </p:grpSp>
      <p:grpSp>
        <p:nvGrpSpPr>
          <p:cNvPr id="29" name="Группа 28">
            <a:extLst>
              <a:ext uri="{FF2B5EF4-FFF2-40B4-BE49-F238E27FC236}">
                <a16:creationId xmlns:a16="http://schemas.microsoft.com/office/drawing/2014/main" id="{E1F038D0-0D1A-8948-4C24-6B727DB14BDE}"/>
              </a:ext>
            </a:extLst>
          </p:cNvPr>
          <p:cNvGrpSpPr/>
          <p:nvPr/>
        </p:nvGrpSpPr>
        <p:grpSpPr>
          <a:xfrm>
            <a:off x="8941812" y="-13104649"/>
            <a:ext cx="4428162" cy="3454580"/>
            <a:chOff x="8941812" y="-835280"/>
            <a:chExt cx="4428162" cy="3454580"/>
          </a:xfrm>
        </p:grpSpPr>
        <p:sp>
          <p:nvSpPr>
            <p:cNvPr id="30" name="Овал 29">
              <a:extLst>
                <a:ext uri="{FF2B5EF4-FFF2-40B4-BE49-F238E27FC236}">
                  <a16:creationId xmlns:a16="http://schemas.microsoft.com/office/drawing/2014/main" id="{40487C66-1D37-56BB-7460-1412A5100F3B}"/>
                </a:ext>
              </a:extLst>
            </p:cNvPr>
            <p:cNvSpPr>
              <a:spLocks noChangeAspect="1"/>
            </p:cNvSpPr>
            <p:nvPr/>
          </p:nvSpPr>
          <p:spPr>
            <a:xfrm>
              <a:off x="9193114" y="-835280"/>
              <a:ext cx="3454580" cy="3454580"/>
            </a:xfrm>
            <a:prstGeom prst="ellipse">
              <a:avLst/>
            </a:prstGeom>
            <a:solidFill>
              <a:schemeClr val="bg1"/>
            </a:solidFill>
            <a:ln w="25400">
              <a:gradFill>
                <a:gsLst>
                  <a:gs pos="0">
                    <a:schemeClr val="accent1">
                      <a:lumMod val="5000"/>
                      <a:lumOff val="95000"/>
                    </a:schemeClr>
                  </a:gs>
                  <a:gs pos="74000">
                    <a:srgbClr val="41CCE8"/>
                  </a:gs>
                  <a:gs pos="83000">
                    <a:srgbClr val="41CCE8"/>
                  </a:gs>
                  <a:gs pos="100000">
                    <a:srgbClr val="4CC283"/>
                  </a:gs>
                </a:gsLst>
                <a:lin ang="5400000" scaled="1"/>
              </a:gra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1" name="Прямая соединительная линия 30">
              <a:extLst>
                <a:ext uri="{FF2B5EF4-FFF2-40B4-BE49-F238E27FC236}">
                  <a16:creationId xmlns:a16="http://schemas.microsoft.com/office/drawing/2014/main" id="{BD813BD2-9E3E-0940-0F2B-BA6B14C31590}"/>
                </a:ext>
              </a:extLst>
            </p:cNvPr>
            <p:cNvCxnSpPr>
              <a:cxnSpLocks/>
            </p:cNvCxnSpPr>
            <p:nvPr/>
          </p:nvCxnSpPr>
          <p:spPr>
            <a:xfrm flipV="1">
              <a:off x="9638786" y="1029961"/>
              <a:ext cx="3286125" cy="847725"/>
            </a:xfrm>
            <a:prstGeom prst="line">
              <a:avLst/>
            </a:prstGeom>
            <a:ln w="114300" cap="flat" cmpd="tri">
              <a:gradFill flip="none" rotWithShape="1">
                <a:gsLst>
                  <a:gs pos="0">
                    <a:schemeClr val="accent1">
                      <a:lumMod val="5000"/>
                      <a:lumOff val="95000"/>
                    </a:schemeClr>
                  </a:gs>
                  <a:gs pos="74000">
                    <a:schemeClr val="tx2"/>
                  </a:gs>
                  <a:gs pos="83000">
                    <a:schemeClr val="tx2"/>
                  </a:gs>
                  <a:gs pos="100000">
                    <a:schemeClr val="accent1">
                      <a:lumMod val="30000"/>
                      <a:lumOff val="70000"/>
                    </a:schemeClr>
                  </a:gs>
                </a:gsLst>
                <a:lin ang="13500000" scaled="1"/>
                <a:tileRect/>
              </a:gradFill>
              <a:prstDash val="solid"/>
              <a:miter lim="800000"/>
            </a:ln>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a:extLst>
                <a:ext uri="{FF2B5EF4-FFF2-40B4-BE49-F238E27FC236}">
                  <a16:creationId xmlns:a16="http://schemas.microsoft.com/office/drawing/2014/main" id="{F58F01D1-1B85-FEEA-5956-32924BA1EF8A}"/>
                </a:ext>
              </a:extLst>
            </p:cNvPr>
            <p:cNvCxnSpPr>
              <a:cxnSpLocks/>
            </p:cNvCxnSpPr>
            <p:nvPr/>
          </p:nvCxnSpPr>
          <p:spPr>
            <a:xfrm flipV="1">
              <a:off x="10083849" y="1101352"/>
              <a:ext cx="3286125" cy="847725"/>
            </a:xfrm>
            <a:prstGeom prst="line">
              <a:avLst/>
            </a:prstGeom>
            <a:ln w="114300" cap="flat" cmpd="tri">
              <a:gradFill flip="none" rotWithShape="1">
                <a:gsLst>
                  <a:gs pos="0">
                    <a:schemeClr val="accent1">
                      <a:lumMod val="5000"/>
                      <a:lumOff val="95000"/>
                    </a:schemeClr>
                  </a:gs>
                  <a:gs pos="74000">
                    <a:schemeClr val="tx2"/>
                  </a:gs>
                  <a:gs pos="83000">
                    <a:schemeClr val="tx2"/>
                  </a:gs>
                  <a:gs pos="100000">
                    <a:schemeClr val="accent1">
                      <a:lumMod val="30000"/>
                      <a:lumOff val="70000"/>
                    </a:schemeClr>
                  </a:gs>
                </a:gsLst>
                <a:lin ang="16200000" scaled="1"/>
                <a:tileRect/>
              </a:gradFill>
              <a:prstDash val="solid"/>
            </a:ln>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pic>
          <p:nvPicPr>
            <p:cNvPr id="33" name="Рисунок 32">
              <a:extLst>
                <a:ext uri="{FF2B5EF4-FFF2-40B4-BE49-F238E27FC236}">
                  <a16:creationId xmlns:a16="http://schemas.microsoft.com/office/drawing/2014/main" id="{6913F37A-16FD-ABCE-5EF8-1989CA21913F}"/>
                </a:ext>
              </a:extLst>
            </p:cNvPr>
            <p:cNvPicPr>
              <a:picLocks noChangeAspect="1"/>
            </p:cNvPicPr>
            <p:nvPr/>
          </p:nvPicPr>
          <p:blipFill rotWithShape="1">
            <a:blip r:embed="rId25">
              <a:extLst>
                <a:ext uri="{28A0092B-C50C-407E-A947-70E740481C1C}">
                  <a14:useLocalDpi xmlns:a14="http://schemas.microsoft.com/office/drawing/2010/main" val="0"/>
                </a:ext>
              </a:extLst>
            </a:blip>
            <a:srcRect b="24621"/>
            <a:stretch/>
          </p:blipFill>
          <p:spPr>
            <a:xfrm>
              <a:off x="8941812" y="260017"/>
              <a:ext cx="2660624" cy="1785939"/>
            </a:xfrm>
            <a:prstGeom prst="rect">
              <a:avLst/>
            </a:prstGeom>
          </p:spPr>
        </p:pic>
        <p:sp>
          <p:nvSpPr>
            <p:cNvPr id="34" name="Прямоугольник 33">
              <a:extLst>
                <a:ext uri="{FF2B5EF4-FFF2-40B4-BE49-F238E27FC236}">
                  <a16:creationId xmlns:a16="http://schemas.microsoft.com/office/drawing/2014/main" id="{3E1A091B-D85C-E338-38D3-2726FCA51217}"/>
                </a:ext>
              </a:extLst>
            </p:cNvPr>
            <p:cNvSpPr/>
            <p:nvPr/>
          </p:nvSpPr>
          <p:spPr>
            <a:xfrm>
              <a:off x="10071519" y="1899318"/>
              <a:ext cx="466725" cy="185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5" name="Прямоугольник: скругленные углы 34">
            <a:extLst>
              <a:ext uri="{FF2B5EF4-FFF2-40B4-BE49-F238E27FC236}">
                <a16:creationId xmlns:a16="http://schemas.microsoft.com/office/drawing/2014/main" id="{47E6AC60-BAF1-0CE0-76E1-C92C4CE3F137}"/>
              </a:ext>
            </a:extLst>
          </p:cNvPr>
          <p:cNvSpPr/>
          <p:nvPr/>
        </p:nvSpPr>
        <p:spPr>
          <a:xfrm>
            <a:off x="7255577" y="-6916477"/>
            <a:ext cx="4228182" cy="1136808"/>
          </a:xfrm>
          <a:prstGeom prst="round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бъект 2">
            <a:extLst>
              <a:ext uri="{FF2B5EF4-FFF2-40B4-BE49-F238E27FC236}">
                <a16:creationId xmlns:a16="http://schemas.microsoft.com/office/drawing/2014/main" id="{8BDC533F-5928-E415-F81B-1A14B35D686E}"/>
              </a:ext>
            </a:extLst>
          </p:cNvPr>
          <p:cNvSpPr txBox="1">
            <a:spLocks/>
          </p:cNvSpPr>
          <p:nvPr/>
        </p:nvSpPr>
        <p:spPr>
          <a:xfrm>
            <a:off x="7255577" y="-6722134"/>
            <a:ext cx="4222166" cy="7481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dirty="0">
                <a:solidFill>
                  <a:schemeClr val="accent6"/>
                </a:solidFill>
                <a:latin typeface="Montserrat Black" panose="00000A00000000000000" pitchFamily="2" charset="-52"/>
                <a:ea typeface="Calibri" panose="020F0502020204030204" pitchFamily="34" charset="0"/>
                <a:cs typeface="Times New Roman" panose="02020603050405020304" pitchFamily="18" charset="0"/>
              </a:rPr>
              <a:t>от 3 до 5 м</a:t>
            </a:r>
            <a:r>
              <a:rPr lang="ru-RU" baseline="30000" dirty="0">
                <a:solidFill>
                  <a:schemeClr val="accent6"/>
                </a:solidFill>
                <a:latin typeface="Montserrat Black" panose="00000A00000000000000" pitchFamily="2" charset="-52"/>
                <a:ea typeface="Calibri" panose="020F0502020204030204" pitchFamily="34" charset="0"/>
                <a:cs typeface="Times New Roman" panose="02020603050405020304" pitchFamily="18" charset="0"/>
              </a:rPr>
              <a:t>3</a:t>
            </a:r>
          </a:p>
          <a:p>
            <a:pPr marL="0" indent="0" algn="ctr">
              <a:lnSpc>
                <a:spcPct val="100000"/>
              </a:lnSpc>
              <a:spcBef>
                <a:spcPts val="0"/>
              </a:spcBef>
              <a:buNone/>
            </a:pPr>
            <a:r>
              <a:rPr lang="ru-RU" sz="1400" dirty="0">
                <a:solidFill>
                  <a:schemeClr val="accent6"/>
                </a:solidFill>
                <a:latin typeface="+mj-lt"/>
                <a:ea typeface="Calibri" panose="020F0502020204030204" pitchFamily="34" charset="0"/>
                <a:cs typeface="Times New Roman" panose="02020603050405020304" pitchFamily="18" charset="0"/>
              </a:rPr>
              <a:t>ОБЪЁМ КОНТЕЙНЕРНОГО МЕШКА</a:t>
            </a:r>
          </a:p>
        </p:txBody>
      </p:sp>
    </p:spTree>
    <p:extLst>
      <p:ext uri="{BB962C8B-B14F-4D97-AF65-F5344CB8AC3E}">
        <p14:creationId xmlns:p14="http://schemas.microsoft.com/office/powerpoint/2010/main" val="26521221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3" fill="hold"/>
                                        <p:tgtEl>
                                          <p:spTgt spid="1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6"/>
                </p:tgtEl>
              </p:cMediaNode>
            </p:video>
            <p:seq concurrent="1" nextAc="seek">
              <p:cTn id="8" restart="whenNotActive" fill="hold" evtFilter="cancelBubble" nodeType="interactiveSeq">
                <p:stCondLst>
                  <p:cond evt="onClick" delay="0">
                    <p:tgtEl>
                      <p:spTgt spid="1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6"/>
                                        </p:tgtEl>
                                      </p:cBhvr>
                                    </p:cmd>
                                  </p:childTnLst>
                                </p:cTn>
                              </p:par>
                            </p:childTnLst>
                          </p:cTn>
                        </p:par>
                      </p:childTnLst>
                    </p:cTn>
                  </p:par>
                </p:childTnLst>
              </p:cTn>
              <p:nextCondLst>
                <p:cond evt="onClick" delay="0">
                  <p:tgtEl>
                    <p:spTgt spid="116"/>
                  </p:tgtEl>
                </p:cond>
              </p:nextCondLst>
            </p:seq>
            <p:video>
              <p:cMediaNode>
                <p:cTn id="13" repeatCount="indefinite" fill="hold" display="0">
                  <p:stCondLst>
                    <p:cond delay="indefinite"/>
                  </p:stCondLst>
                </p:cTn>
                <p:tgtEl>
                  <p:spTgt spid="1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F6503-EA57-AB2F-EEB1-7B2D6278631D}"/>
            </a:ext>
          </a:extLst>
        </p:cNvPr>
        <p:cNvGrpSpPr/>
        <p:nvPr/>
      </p:nvGrpSpPr>
      <p:grpSpPr>
        <a:xfrm>
          <a:off x="0" y="0"/>
          <a:ext cx="0" cy="0"/>
          <a:chOff x="0" y="0"/>
          <a:chExt cx="0" cy="0"/>
        </a:xfrm>
      </p:grpSpPr>
      <p:cxnSp>
        <p:nvCxnSpPr>
          <p:cNvPr id="92" name="Прямая соединительная линия 91">
            <a:extLst>
              <a:ext uri="{FF2B5EF4-FFF2-40B4-BE49-F238E27FC236}">
                <a16:creationId xmlns:a16="http://schemas.microsoft.com/office/drawing/2014/main" id="{FE25A7C7-4567-3E6B-7EF7-01C6BE9C7B48}"/>
              </a:ext>
            </a:extLst>
          </p:cNvPr>
          <p:cNvCxnSpPr>
            <a:cxnSpLocks/>
          </p:cNvCxnSpPr>
          <p:nvPr/>
        </p:nvCxnSpPr>
        <p:spPr>
          <a:xfrm>
            <a:off x="1458389" y="-1441167"/>
            <a:ext cx="0" cy="10800000"/>
          </a:xfrm>
          <a:prstGeom prst="line">
            <a:avLst/>
          </a:prstGeom>
          <a:ln w="57150">
            <a:solidFill>
              <a:srgbClr val="4CC283"/>
            </a:solidFill>
          </a:ln>
        </p:spPr>
        <p:style>
          <a:lnRef idx="1">
            <a:schemeClr val="accent1"/>
          </a:lnRef>
          <a:fillRef idx="0">
            <a:schemeClr val="accent1"/>
          </a:fillRef>
          <a:effectRef idx="0">
            <a:schemeClr val="accent1"/>
          </a:effectRef>
          <a:fontRef idx="minor">
            <a:schemeClr val="tx1"/>
          </a:fontRef>
        </p:style>
      </p:cxnSp>
      <p:cxnSp>
        <p:nvCxnSpPr>
          <p:cNvPr id="2075" name="Прямая соединительная линия 2074">
            <a:extLst>
              <a:ext uri="{FF2B5EF4-FFF2-40B4-BE49-F238E27FC236}">
                <a16:creationId xmlns:a16="http://schemas.microsoft.com/office/drawing/2014/main" id="{DE1D66DE-E806-62BF-AD54-976B6209050A}"/>
              </a:ext>
            </a:extLst>
          </p:cNvPr>
          <p:cNvCxnSpPr>
            <a:cxnSpLocks/>
            <a:stCxn id="74" idx="2"/>
          </p:cNvCxnSpPr>
          <p:nvPr/>
        </p:nvCxnSpPr>
        <p:spPr>
          <a:xfrm>
            <a:off x="1458389" y="-3903468"/>
            <a:ext cx="0" cy="18000000"/>
          </a:xfrm>
          <a:prstGeom prst="line">
            <a:avLst/>
          </a:prstGeom>
          <a:ln w="57150">
            <a:solidFill>
              <a:srgbClr val="4CC283"/>
            </a:solidFill>
          </a:ln>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a:extLst>
              <a:ext uri="{FF2B5EF4-FFF2-40B4-BE49-F238E27FC236}">
                <a16:creationId xmlns:a16="http://schemas.microsoft.com/office/drawing/2014/main" id="{B8230709-60BF-8EFD-4996-4D339DEA50FC}"/>
              </a:ext>
            </a:extLst>
          </p:cNvPr>
          <p:cNvCxnSpPr>
            <a:cxnSpLocks/>
          </p:cNvCxnSpPr>
          <p:nvPr/>
        </p:nvCxnSpPr>
        <p:spPr>
          <a:xfrm>
            <a:off x="1458389" y="1606849"/>
            <a:ext cx="0" cy="10800000"/>
          </a:xfrm>
          <a:prstGeom prst="line">
            <a:avLst/>
          </a:prstGeom>
          <a:ln w="57150">
            <a:solidFill>
              <a:srgbClr val="4CC283"/>
            </a:solidFill>
          </a:ln>
        </p:spPr>
        <p:style>
          <a:lnRef idx="1">
            <a:schemeClr val="accent1"/>
          </a:lnRef>
          <a:fillRef idx="0">
            <a:schemeClr val="accent1"/>
          </a:fillRef>
          <a:effectRef idx="0">
            <a:schemeClr val="accent1"/>
          </a:effectRef>
          <a:fontRef idx="minor">
            <a:schemeClr val="tx1"/>
          </a:fontRef>
        </p:style>
      </p:cxnSp>
      <p:sp>
        <p:nvSpPr>
          <p:cNvPr id="23" name="Заголовок 1">
            <a:extLst>
              <a:ext uri="{FF2B5EF4-FFF2-40B4-BE49-F238E27FC236}">
                <a16:creationId xmlns:a16="http://schemas.microsoft.com/office/drawing/2014/main" id="{27850425-28D0-058D-871E-5B1407772191}"/>
              </a:ext>
            </a:extLst>
          </p:cNvPr>
          <p:cNvSpPr txBox="1">
            <a:spLocks/>
          </p:cNvSpPr>
          <p:nvPr/>
        </p:nvSpPr>
        <p:spPr>
          <a:xfrm>
            <a:off x="1830568" y="1656683"/>
            <a:ext cx="3960000" cy="72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Объемы контейнеров определяют уменьшение транспортных расходов на вывоз мусора</a:t>
            </a:r>
          </a:p>
        </p:txBody>
      </p:sp>
      <p:sp>
        <p:nvSpPr>
          <p:cNvPr id="112" name="Заголовок 1">
            <a:extLst>
              <a:ext uri="{FF2B5EF4-FFF2-40B4-BE49-F238E27FC236}">
                <a16:creationId xmlns:a16="http://schemas.microsoft.com/office/drawing/2014/main" id="{4189BA69-5623-95A8-E5CA-2598CA60FB89}"/>
              </a:ext>
            </a:extLst>
          </p:cNvPr>
          <p:cNvSpPr txBox="1">
            <a:spLocks/>
          </p:cNvSpPr>
          <p:nvPr/>
        </p:nvSpPr>
        <p:spPr>
          <a:xfrm>
            <a:off x="1830568" y="3842827"/>
            <a:ext cx="3960000" cy="16975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Экономия в оплате составляет </a:t>
            </a:r>
          </a:p>
          <a:p>
            <a:pPr>
              <a:lnSpc>
                <a:spcPct val="100000"/>
              </a:lnSpc>
            </a:pPr>
            <a:r>
              <a:rPr lang="ru-RU" sz="1400" dirty="0">
                <a:latin typeface="+mn-lt"/>
              </a:rPr>
              <a:t>от 3 до 6 рублей на человека в месяц, что в масштабах ЖК, города, страны определяет выгодную экономику процесса </a:t>
            </a:r>
            <a:r>
              <a:rPr lang="ru-RU" sz="1400" dirty="0" err="1">
                <a:latin typeface="+mn-lt"/>
              </a:rPr>
              <a:t>мусороудаления</a:t>
            </a:r>
            <a:r>
              <a:rPr lang="ru-RU" sz="1400" dirty="0">
                <a:latin typeface="+mn-lt"/>
              </a:rPr>
              <a:t> в МКД</a:t>
            </a:r>
          </a:p>
        </p:txBody>
      </p:sp>
      <p:grpSp>
        <p:nvGrpSpPr>
          <p:cNvPr id="84" name="Группа 83">
            <a:extLst>
              <a:ext uri="{FF2B5EF4-FFF2-40B4-BE49-F238E27FC236}">
                <a16:creationId xmlns:a16="http://schemas.microsoft.com/office/drawing/2014/main" id="{002D570F-3F3D-43D0-0899-4C7C77D7B54A}"/>
              </a:ext>
            </a:extLst>
          </p:cNvPr>
          <p:cNvGrpSpPr/>
          <p:nvPr/>
        </p:nvGrpSpPr>
        <p:grpSpPr>
          <a:xfrm>
            <a:off x="1098389" y="1656683"/>
            <a:ext cx="720000" cy="720000"/>
            <a:chOff x="1098389" y="1656683"/>
            <a:chExt cx="720000" cy="720000"/>
          </a:xfrm>
        </p:grpSpPr>
        <p:sp>
          <p:nvSpPr>
            <p:cNvPr id="27" name="Прямоугольник: скругленные углы 26">
              <a:extLst>
                <a:ext uri="{FF2B5EF4-FFF2-40B4-BE49-F238E27FC236}">
                  <a16:creationId xmlns:a16="http://schemas.microsoft.com/office/drawing/2014/main" id="{743CBBA3-7D73-8D13-CBDF-8576816021C3}"/>
                </a:ext>
              </a:extLst>
            </p:cNvPr>
            <p:cNvSpPr>
              <a:spLocks noChangeAspect="1"/>
            </p:cNvSpPr>
            <p:nvPr/>
          </p:nvSpPr>
          <p:spPr>
            <a:xfrm>
              <a:off x="1098389" y="1656683"/>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4" name="Рисунок 3">
              <a:extLst>
                <a:ext uri="{FF2B5EF4-FFF2-40B4-BE49-F238E27FC236}">
                  <a16:creationId xmlns:a16="http://schemas.microsoft.com/office/drawing/2014/main" id="{F0528286-FACF-A743-6EAC-C2F60C0CEE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8389" y="1746683"/>
              <a:ext cx="540000" cy="540000"/>
            </a:xfrm>
            <a:prstGeom prst="rect">
              <a:avLst/>
            </a:prstGeom>
          </p:spPr>
        </p:pic>
      </p:grpSp>
      <p:sp>
        <p:nvSpPr>
          <p:cNvPr id="87" name="Прямоугольник: скругленные противолежащие углы 86">
            <a:extLst>
              <a:ext uri="{FF2B5EF4-FFF2-40B4-BE49-F238E27FC236}">
                <a16:creationId xmlns:a16="http://schemas.microsoft.com/office/drawing/2014/main" id="{559C9955-194D-A85D-2D30-9F41135AC215}"/>
              </a:ext>
            </a:extLst>
          </p:cNvPr>
          <p:cNvSpPr/>
          <p:nvPr/>
        </p:nvSpPr>
        <p:spPr>
          <a:xfrm>
            <a:off x="6096000" y="846696"/>
            <a:ext cx="5688013" cy="2339975"/>
          </a:xfrm>
          <a:prstGeom prst="round2Diag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a:extLst>
              <a:ext uri="{FF2B5EF4-FFF2-40B4-BE49-F238E27FC236}">
                <a16:creationId xmlns:a16="http://schemas.microsoft.com/office/drawing/2014/main" id="{65A0C22C-2AA9-2CC5-1C3A-447D569D128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02" b="27124"/>
          <a:stretch/>
        </p:blipFill>
        <p:spPr bwMode="auto">
          <a:xfrm>
            <a:off x="6096000" y="3514417"/>
            <a:ext cx="5688013" cy="2340000"/>
          </a:xfrm>
          <a:prstGeom prst="round2Diag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5" name="Группа 84">
            <a:extLst>
              <a:ext uri="{FF2B5EF4-FFF2-40B4-BE49-F238E27FC236}">
                <a16:creationId xmlns:a16="http://schemas.microsoft.com/office/drawing/2014/main" id="{B09B478B-999E-1EFB-1D38-564C9F664E71}"/>
              </a:ext>
            </a:extLst>
          </p:cNvPr>
          <p:cNvGrpSpPr/>
          <p:nvPr/>
        </p:nvGrpSpPr>
        <p:grpSpPr>
          <a:xfrm>
            <a:off x="1098389" y="4331591"/>
            <a:ext cx="720000" cy="720000"/>
            <a:chOff x="1098389" y="4331591"/>
            <a:chExt cx="720000" cy="720000"/>
          </a:xfrm>
        </p:grpSpPr>
        <p:sp>
          <p:nvSpPr>
            <p:cNvPr id="114" name="Прямоугольник: скругленные углы 113">
              <a:extLst>
                <a:ext uri="{FF2B5EF4-FFF2-40B4-BE49-F238E27FC236}">
                  <a16:creationId xmlns:a16="http://schemas.microsoft.com/office/drawing/2014/main" id="{D50B5596-9A85-216B-A4A7-9488031CE01F}"/>
                </a:ext>
              </a:extLst>
            </p:cNvPr>
            <p:cNvSpPr>
              <a:spLocks noChangeAspect="1"/>
            </p:cNvSpPr>
            <p:nvPr/>
          </p:nvSpPr>
          <p:spPr>
            <a:xfrm>
              <a:off x="1098389" y="4331591"/>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DE2C2D55-7BE8-0E30-B160-71C0AA313AC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1389" y="4394591"/>
              <a:ext cx="594000" cy="594000"/>
            </a:xfrm>
            <a:prstGeom prst="rect">
              <a:avLst/>
            </a:prstGeom>
          </p:spPr>
        </p:pic>
      </p:grpSp>
      <p:pic>
        <p:nvPicPr>
          <p:cNvPr id="14" name="trim-video-online.com_1708449888_Контейнерmp4_06LX3RKY">
            <a:hlinkClick r:id="" action="ppaction://media"/>
            <a:extLst>
              <a:ext uri="{FF2B5EF4-FFF2-40B4-BE49-F238E27FC236}">
                <a16:creationId xmlns:a16="http://schemas.microsoft.com/office/drawing/2014/main" id="{669902D8-2974-6D7B-7110-2C1BB57E2694}"/>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6928386" y="896016"/>
            <a:ext cx="4023240" cy="2263072"/>
          </a:xfrm>
          <a:prstGeom prst="rect">
            <a:avLst/>
          </a:prstGeom>
        </p:spPr>
      </p:pic>
      <p:sp>
        <p:nvSpPr>
          <p:cNvPr id="2" name="Прямоугольник: скругленные противолежащие углы 1">
            <a:extLst>
              <a:ext uri="{FF2B5EF4-FFF2-40B4-BE49-F238E27FC236}">
                <a16:creationId xmlns:a16="http://schemas.microsoft.com/office/drawing/2014/main" id="{9F13CB2E-37CD-B08B-61B4-FFE31933B5B1}"/>
              </a:ext>
            </a:extLst>
          </p:cNvPr>
          <p:cNvSpPr/>
          <p:nvPr/>
        </p:nvSpPr>
        <p:spPr>
          <a:xfrm>
            <a:off x="6096000" y="7349096"/>
            <a:ext cx="5688013" cy="2339975"/>
          </a:xfrm>
          <a:prstGeom prst="round2Diag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Заголовок 1">
            <a:extLst>
              <a:ext uri="{FF2B5EF4-FFF2-40B4-BE49-F238E27FC236}">
                <a16:creationId xmlns:a16="http://schemas.microsoft.com/office/drawing/2014/main" id="{C7BED3AC-A2F4-0E46-B969-B946755B4E3D}"/>
              </a:ext>
            </a:extLst>
          </p:cNvPr>
          <p:cNvSpPr txBox="1">
            <a:spLocks/>
          </p:cNvSpPr>
          <p:nvPr/>
        </p:nvSpPr>
        <p:spPr>
          <a:xfrm>
            <a:off x="1830568" y="8159083"/>
            <a:ext cx="3960000" cy="72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Глубинное хранение и прохлада земли замедляет деятельность бактерий и сводит до минимума появление запахов</a:t>
            </a:r>
          </a:p>
        </p:txBody>
      </p:sp>
      <p:sp>
        <p:nvSpPr>
          <p:cNvPr id="8" name="Прямоугольник: скругленные противолежащие углы 7">
            <a:extLst>
              <a:ext uri="{FF2B5EF4-FFF2-40B4-BE49-F238E27FC236}">
                <a16:creationId xmlns:a16="http://schemas.microsoft.com/office/drawing/2014/main" id="{06577D30-5602-969B-3694-4AA230C3D8B3}"/>
              </a:ext>
            </a:extLst>
          </p:cNvPr>
          <p:cNvSpPr/>
          <p:nvPr/>
        </p:nvSpPr>
        <p:spPr>
          <a:xfrm>
            <a:off x="6096000" y="10016978"/>
            <a:ext cx="5688013" cy="2339975"/>
          </a:xfrm>
          <a:prstGeom prst="round2Diag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20644B06-1717-CCF6-81AB-93F24CDA3D88}"/>
              </a:ext>
            </a:extLst>
          </p:cNvPr>
          <p:cNvSpPr txBox="1">
            <a:spLocks/>
          </p:cNvSpPr>
          <p:nvPr/>
        </p:nvSpPr>
        <p:spPr>
          <a:xfrm>
            <a:off x="1830568" y="10345227"/>
            <a:ext cx="3960000" cy="16975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Легкая и удобная в эксплуатации крышка контейнера предотвращает попадание в контейнер атмосферных осадков и проникновение животных</a:t>
            </a:r>
          </a:p>
        </p:txBody>
      </p:sp>
      <p:grpSp>
        <p:nvGrpSpPr>
          <p:cNvPr id="86" name="Группа 85">
            <a:extLst>
              <a:ext uri="{FF2B5EF4-FFF2-40B4-BE49-F238E27FC236}">
                <a16:creationId xmlns:a16="http://schemas.microsoft.com/office/drawing/2014/main" id="{7515D338-2348-5701-B67F-4BD5EB3D5A52}"/>
              </a:ext>
            </a:extLst>
          </p:cNvPr>
          <p:cNvGrpSpPr/>
          <p:nvPr/>
        </p:nvGrpSpPr>
        <p:grpSpPr>
          <a:xfrm>
            <a:off x="1098389" y="8159083"/>
            <a:ext cx="720000" cy="720000"/>
            <a:chOff x="1098389" y="8159083"/>
            <a:chExt cx="720000" cy="720000"/>
          </a:xfrm>
        </p:grpSpPr>
        <p:sp>
          <p:nvSpPr>
            <p:cNvPr id="6" name="Прямоугольник: скругленные углы 5">
              <a:extLst>
                <a:ext uri="{FF2B5EF4-FFF2-40B4-BE49-F238E27FC236}">
                  <a16:creationId xmlns:a16="http://schemas.microsoft.com/office/drawing/2014/main" id="{A6DA9604-F03A-1F14-C0F8-F8A17B3175D1}"/>
                </a:ext>
              </a:extLst>
            </p:cNvPr>
            <p:cNvSpPr>
              <a:spLocks noChangeAspect="1"/>
            </p:cNvSpPr>
            <p:nvPr/>
          </p:nvSpPr>
          <p:spPr>
            <a:xfrm>
              <a:off x="1098389" y="8159083"/>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grpSp>
          <p:nvGrpSpPr>
            <p:cNvPr id="11" name="Группа 10">
              <a:extLst>
                <a:ext uri="{FF2B5EF4-FFF2-40B4-BE49-F238E27FC236}">
                  <a16:creationId xmlns:a16="http://schemas.microsoft.com/office/drawing/2014/main" id="{796EE14E-FDB2-5A47-DBAA-8670AFABEB1B}"/>
                </a:ext>
              </a:extLst>
            </p:cNvPr>
            <p:cNvGrpSpPr>
              <a:grpSpLocks noChangeAspect="1"/>
            </p:cNvGrpSpPr>
            <p:nvPr/>
          </p:nvGrpSpPr>
          <p:grpSpPr>
            <a:xfrm>
              <a:off x="1188401" y="8249083"/>
              <a:ext cx="539976" cy="540000"/>
              <a:chOff x="2425351" y="2903169"/>
              <a:chExt cx="451273" cy="451292"/>
            </a:xfrm>
            <a:solidFill>
              <a:schemeClr val="accent3"/>
            </a:solidFill>
          </p:grpSpPr>
          <p:sp>
            <p:nvSpPr>
              <p:cNvPr id="12" name="Полилиния: фигура 11">
                <a:extLst>
                  <a:ext uri="{FF2B5EF4-FFF2-40B4-BE49-F238E27FC236}">
                    <a16:creationId xmlns:a16="http://schemas.microsoft.com/office/drawing/2014/main" id="{80879CB5-A667-3287-BE37-C6CA0882D05A}"/>
                  </a:ext>
                </a:extLst>
              </p:cNvPr>
              <p:cNvSpPr/>
              <p:nvPr/>
            </p:nvSpPr>
            <p:spPr>
              <a:xfrm>
                <a:off x="2481523" y="3112174"/>
                <a:ext cx="148405" cy="154527"/>
              </a:xfrm>
              <a:custGeom>
                <a:avLst/>
                <a:gdLst>
                  <a:gd name="connsiteX0" fmla="*/ 145854 w 148405"/>
                  <a:gd name="connsiteY0" fmla="*/ 103388 h 154527"/>
                  <a:gd name="connsiteX1" fmla="*/ 131259 w 148405"/>
                  <a:gd name="connsiteY1" fmla="*/ 96808 h 154527"/>
                  <a:gd name="connsiteX2" fmla="*/ 131789 w 148405"/>
                  <a:gd name="connsiteY2" fmla="*/ 95552 h 154527"/>
                  <a:gd name="connsiteX3" fmla="*/ 129054 w 148405"/>
                  <a:gd name="connsiteY3" fmla="*/ 90058 h 154527"/>
                  <a:gd name="connsiteX4" fmla="*/ 123567 w 148405"/>
                  <a:gd name="connsiteY4" fmla="*/ 92796 h 154527"/>
                  <a:gd name="connsiteX5" fmla="*/ 82171 w 148405"/>
                  <a:gd name="connsiteY5" fmla="*/ 125821 h 154527"/>
                  <a:gd name="connsiteX6" fmla="*/ 46389 w 148405"/>
                  <a:gd name="connsiteY6" fmla="*/ 115062 h 154527"/>
                  <a:gd name="connsiteX7" fmla="*/ 28758 w 148405"/>
                  <a:gd name="connsiteY7" fmla="*/ 82390 h 154527"/>
                  <a:gd name="connsiteX8" fmla="*/ 28778 w 148405"/>
                  <a:gd name="connsiteY8" fmla="*/ 82192 h 154527"/>
                  <a:gd name="connsiteX9" fmla="*/ 28711 w 148405"/>
                  <a:gd name="connsiteY9" fmla="*/ 81970 h 154527"/>
                  <a:gd name="connsiteX10" fmla="*/ 39453 w 148405"/>
                  <a:gd name="connsiteY10" fmla="*/ 46366 h 154527"/>
                  <a:gd name="connsiteX11" fmla="*/ 48668 w 148405"/>
                  <a:gd name="connsiteY11" fmla="*/ 37715 h 154527"/>
                  <a:gd name="connsiteX12" fmla="*/ 48712 w 148405"/>
                  <a:gd name="connsiteY12" fmla="*/ 37693 h 154527"/>
                  <a:gd name="connsiteX13" fmla="*/ 48749 w 148405"/>
                  <a:gd name="connsiteY13" fmla="*/ 37662 h 154527"/>
                  <a:gd name="connsiteX14" fmla="*/ 71916 w 148405"/>
                  <a:gd name="connsiteY14" fmla="*/ 28731 h 154527"/>
                  <a:gd name="connsiteX15" fmla="*/ 72330 w 148405"/>
                  <a:gd name="connsiteY15" fmla="*/ 28712 h 154527"/>
                  <a:gd name="connsiteX16" fmla="*/ 72491 w 148405"/>
                  <a:gd name="connsiteY16" fmla="*/ 28664 h 154527"/>
                  <a:gd name="connsiteX17" fmla="*/ 76660 w 148405"/>
                  <a:gd name="connsiteY17" fmla="*/ 28450 h 154527"/>
                  <a:gd name="connsiteX18" fmla="*/ 80939 w 148405"/>
                  <a:gd name="connsiteY18" fmla="*/ 24053 h 154527"/>
                  <a:gd name="connsiteX19" fmla="*/ 76531 w 148405"/>
                  <a:gd name="connsiteY19" fmla="*/ 19778 h 154527"/>
                  <a:gd name="connsiteX20" fmla="*/ 75822 w 148405"/>
                  <a:gd name="connsiteY20" fmla="*/ 19814 h 154527"/>
                  <a:gd name="connsiteX21" fmla="*/ 74250 w 148405"/>
                  <a:gd name="connsiteY21" fmla="*/ 3914 h 154527"/>
                  <a:gd name="connsiteX22" fmla="*/ 69505 w 148405"/>
                  <a:gd name="connsiteY22" fmla="*/ 21 h 154527"/>
                  <a:gd name="connsiteX23" fmla="*/ 65622 w 148405"/>
                  <a:gd name="connsiteY23" fmla="*/ 4759 h 154527"/>
                  <a:gd name="connsiteX24" fmla="*/ 67192 w 148405"/>
                  <a:gd name="connsiteY24" fmla="*/ 20685 h 154527"/>
                  <a:gd name="connsiteX25" fmla="*/ 47268 w 148405"/>
                  <a:gd name="connsiteY25" fmla="*/ 28240 h 154527"/>
                  <a:gd name="connsiteX26" fmla="*/ 37950 w 148405"/>
                  <a:gd name="connsiteY26" fmla="*/ 15265 h 154527"/>
                  <a:gd name="connsiteX27" fmla="*/ 31895 w 148405"/>
                  <a:gd name="connsiteY27" fmla="*/ 14268 h 154527"/>
                  <a:gd name="connsiteX28" fmla="*/ 30899 w 148405"/>
                  <a:gd name="connsiteY28" fmla="*/ 20322 h 154527"/>
                  <a:gd name="connsiteX29" fmla="*/ 40219 w 148405"/>
                  <a:gd name="connsiteY29" fmla="*/ 33301 h 154527"/>
                  <a:gd name="connsiteX30" fmla="*/ 32732 w 148405"/>
                  <a:gd name="connsiteY30" fmla="*/ 40885 h 154527"/>
                  <a:gd name="connsiteX31" fmla="*/ 26775 w 148405"/>
                  <a:gd name="connsiteY31" fmla="*/ 49782 h 154527"/>
                  <a:gd name="connsiteX32" fmla="*/ 12206 w 148405"/>
                  <a:gd name="connsiteY32" fmla="*/ 43230 h 154527"/>
                  <a:gd name="connsiteX33" fmla="*/ 6478 w 148405"/>
                  <a:gd name="connsiteY33" fmla="*/ 45415 h 154527"/>
                  <a:gd name="connsiteX34" fmla="*/ 8650 w 148405"/>
                  <a:gd name="connsiteY34" fmla="*/ 51143 h 154527"/>
                  <a:gd name="connsiteX35" fmla="*/ 23243 w 148405"/>
                  <a:gd name="connsiteY35" fmla="*/ 57706 h 154527"/>
                  <a:gd name="connsiteX36" fmla="*/ 19865 w 148405"/>
                  <a:gd name="connsiteY36" fmla="*/ 78719 h 154527"/>
                  <a:gd name="connsiteX37" fmla="*/ 3907 w 148405"/>
                  <a:gd name="connsiteY37" fmla="*/ 80301 h 154527"/>
                  <a:gd name="connsiteX38" fmla="*/ 22 w 148405"/>
                  <a:gd name="connsiteY38" fmla="*/ 85048 h 154527"/>
                  <a:gd name="connsiteX39" fmla="*/ 4321 w 148405"/>
                  <a:gd name="connsiteY39" fmla="*/ 88958 h 154527"/>
                  <a:gd name="connsiteX40" fmla="*/ 4765 w 148405"/>
                  <a:gd name="connsiteY40" fmla="*/ 88941 h 154527"/>
                  <a:gd name="connsiteX41" fmla="*/ 20736 w 148405"/>
                  <a:gd name="connsiteY41" fmla="*/ 87349 h 154527"/>
                  <a:gd name="connsiteX42" fmla="*/ 28269 w 148405"/>
                  <a:gd name="connsiteY42" fmla="*/ 107233 h 154527"/>
                  <a:gd name="connsiteX43" fmla="*/ 15256 w 148405"/>
                  <a:gd name="connsiteY43" fmla="*/ 116604 h 154527"/>
                  <a:gd name="connsiteX44" fmla="*/ 14275 w 148405"/>
                  <a:gd name="connsiteY44" fmla="*/ 122656 h 154527"/>
                  <a:gd name="connsiteX45" fmla="*/ 17798 w 148405"/>
                  <a:gd name="connsiteY45" fmla="*/ 124465 h 154527"/>
                  <a:gd name="connsiteX46" fmla="*/ 20329 w 148405"/>
                  <a:gd name="connsiteY46" fmla="*/ 123644 h 154527"/>
                  <a:gd name="connsiteX47" fmla="*/ 33320 w 148405"/>
                  <a:gd name="connsiteY47" fmla="*/ 114284 h 154527"/>
                  <a:gd name="connsiteX48" fmla="*/ 40898 w 148405"/>
                  <a:gd name="connsiteY48" fmla="*/ 121776 h 154527"/>
                  <a:gd name="connsiteX49" fmla="*/ 49798 w 148405"/>
                  <a:gd name="connsiteY49" fmla="*/ 127745 h 154527"/>
                  <a:gd name="connsiteX50" fmla="*/ 43215 w 148405"/>
                  <a:gd name="connsiteY50" fmla="*/ 142331 h 154527"/>
                  <a:gd name="connsiteX51" fmla="*/ 45384 w 148405"/>
                  <a:gd name="connsiteY51" fmla="*/ 148071 h 154527"/>
                  <a:gd name="connsiteX52" fmla="*/ 47169 w 148405"/>
                  <a:gd name="connsiteY52" fmla="*/ 148448 h 154527"/>
                  <a:gd name="connsiteX53" fmla="*/ 51118 w 148405"/>
                  <a:gd name="connsiteY53" fmla="*/ 145898 h 154527"/>
                  <a:gd name="connsiteX54" fmla="*/ 57693 w 148405"/>
                  <a:gd name="connsiteY54" fmla="*/ 131332 h 154527"/>
                  <a:gd name="connsiteX55" fmla="*/ 77154 w 148405"/>
                  <a:gd name="connsiteY55" fmla="*/ 134753 h 154527"/>
                  <a:gd name="connsiteX56" fmla="*/ 78699 w 148405"/>
                  <a:gd name="connsiteY56" fmla="*/ 134678 h 154527"/>
                  <a:gd name="connsiteX57" fmla="*/ 80307 w 148405"/>
                  <a:gd name="connsiteY57" fmla="*/ 150622 h 154527"/>
                  <a:gd name="connsiteX58" fmla="*/ 84610 w 148405"/>
                  <a:gd name="connsiteY58" fmla="*/ 154527 h 154527"/>
                  <a:gd name="connsiteX59" fmla="*/ 85052 w 148405"/>
                  <a:gd name="connsiteY59" fmla="*/ 154505 h 154527"/>
                  <a:gd name="connsiteX60" fmla="*/ 88937 w 148405"/>
                  <a:gd name="connsiteY60" fmla="*/ 149758 h 154527"/>
                  <a:gd name="connsiteX61" fmla="*/ 87322 w 148405"/>
                  <a:gd name="connsiteY61" fmla="*/ 133707 h 154527"/>
                  <a:gd name="connsiteX62" fmla="*/ 107223 w 148405"/>
                  <a:gd name="connsiteY62" fmla="*/ 126251 h 154527"/>
                  <a:gd name="connsiteX63" fmla="*/ 116566 w 148405"/>
                  <a:gd name="connsiteY63" fmla="*/ 139282 h 154527"/>
                  <a:gd name="connsiteX64" fmla="*/ 120089 w 148405"/>
                  <a:gd name="connsiteY64" fmla="*/ 141084 h 154527"/>
                  <a:gd name="connsiteX65" fmla="*/ 122621 w 148405"/>
                  <a:gd name="connsiteY65" fmla="*/ 140271 h 154527"/>
                  <a:gd name="connsiteX66" fmla="*/ 123614 w 148405"/>
                  <a:gd name="connsiteY66" fmla="*/ 134222 h 154527"/>
                  <a:gd name="connsiteX67" fmla="*/ 114251 w 148405"/>
                  <a:gd name="connsiteY67" fmla="*/ 121165 h 154527"/>
                  <a:gd name="connsiteX68" fmla="*/ 127693 w 148405"/>
                  <a:gd name="connsiteY68" fmla="*/ 104716 h 154527"/>
                  <a:gd name="connsiteX69" fmla="*/ 142286 w 148405"/>
                  <a:gd name="connsiteY69" fmla="*/ 111298 h 154527"/>
                  <a:gd name="connsiteX70" fmla="*/ 144071 w 148405"/>
                  <a:gd name="connsiteY70" fmla="*/ 111680 h 154527"/>
                  <a:gd name="connsiteX71" fmla="*/ 148022 w 148405"/>
                  <a:gd name="connsiteY71" fmla="*/ 109126 h 154527"/>
                  <a:gd name="connsiteX72" fmla="*/ 145854 w 148405"/>
                  <a:gd name="connsiteY72" fmla="*/ 103388 h 15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48405" h="154527">
                    <a:moveTo>
                      <a:pt x="145854" y="103388"/>
                    </a:moveTo>
                    <a:lnTo>
                      <a:pt x="131259" y="96808"/>
                    </a:lnTo>
                    <a:cubicBezTo>
                      <a:pt x="131415" y="96378"/>
                      <a:pt x="131643" y="95985"/>
                      <a:pt x="131789" y="95552"/>
                    </a:cubicBezTo>
                    <a:cubicBezTo>
                      <a:pt x="132548" y="93281"/>
                      <a:pt x="131326" y="90825"/>
                      <a:pt x="129054" y="90058"/>
                    </a:cubicBezTo>
                    <a:cubicBezTo>
                      <a:pt x="126786" y="89304"/>
                      <a:pt x="124324" y="90522"/>
                      <a:pt x="123567" y="92796"/>
                    </a:cubicBezTo>
                    <a:cubicBezTo>
                      <a:pt x="117492" y="110935"/>
                      <a:pt x="101236" y="123897"/>
                      <a:pt x="82171" y="125821"/>
                    </a:cubicBezTo>
                    <a:cubicBezTo>
                      <a:pt x="69170" y="127143"/>
                      <a:pt x="56487" y="123317"/>
                      <a:pt x="46389" y="115062"/>
                    </a:cubicBezTo>
                    <a:cubicBezTo>
                      <a:pt x="36369" y="106864"/>
                      <a:pt x="30123" y="95269"/>
                      <a:pt x="28758" y="82390"/>
                    </a:cubicBezTo>
                    <a:cubicBezTo>
                      <a:pt x="28758" y="82323"/>
                      <a:pt x="28778" y="82263"/>
                      <a:pt x="28778" y="82192"/>
                    </a:cubicBezTo>
                    <a:cubicBezTo>
                      <a:pt x="28768" y="82110"/>
                      <a:pt x="28723" y="82055"/>
                      <a:pt x="28711" y="81970"/>
                    </a:cubicBezTo>
                    <a:cubicBezTo>
                      <a:pt x="27446" y="69064"/>
                      <a:pt x="31253" y="56419"/>
                      <a:pt x="39453" y="46366"/>
                    </a:cubicBezTo>
                    <a:cubicBezTo>
                      <a:pt x="42174" y="43040"/>
                      <a:pt x="45291" y="40173"/>
                      <a:pt x="48668" y="37715"/>
                    </a:cubicBezTo>
                    <a:cubicBezTo>
                      <a:pt x="48683" y="37700"/>
                      <a:pt x="48704" y="37700"/>
                      <a:pt x="48712" y="37693"/>
                    </a:cubicBezTo>
                    <a:cubicBezTo>
                      <a:pt x="48728" y="37686"/>
                      <a:pt x="48728" y="37670"/>
                      <a:pt x="48749" y="37662"/>
                    </a:cubicBezTo>
                    <a:cubicBezTo>
                      <a:pt x="55516" y="32764"/>
                      <a:pt x="63431" y="29655"/>
                      <a:pt x="71916" y="28731"/>
                    </a:cubicBezTo>
                    <a:cubicBezTo>
                      <a:pt x="72051" y="28731"/>
                      <a:pt x="72195" y="28724"/>
                      <a:pt x="72330" y="28712"/>
                    </a:cubicBezTo>
                    <a:cubicBezTo>
                      <a:pt x="72390" y="28705"/>
                      <a:pt x="72434" y="28672"/>
                      <a:pt x="72491" y="28664"/>
                    </a:cubicBezTo>
                    <a:cubicBezTo>
                      <a:pt x="73903" y="28549"/>
                      <a:pt x="75290" y="28475"/>
                      <a:pt x="76660" y="28450"/>
                    </a:cubicBezTo>
                    <a:cubicBezTo>
                      <a:pt x="79052" y="28414"/>
                      <a:pt x="80971" y="26442"/>
                      <a:pt x="80939" y="24053"/>
                    </a:cubicBezTo>
                    <a:cubicBezTo>
                      <a:pt x="80904" y="21655"/>
                      <a:pt x="79119" y="19752"/>
                      <a:pt x="76531" y="19778"/>
                    </a:cubicBezTo>
                    <a:cubicBezTo>
                      <a:pt x="76307" y="19778"/>
                      <a:pt x="76047" y="19809"/>
                      <a:pt x="75822" y="19814"/>
                    </a:cubicBezTo>
                    <a:lnTo>
                      <a:pt x="74250" y="3914"/>
                    </a:lnTo>
                    <a:cubicBezTo>
                      <a:pt x="74013" y="1534"/>
                      <a:pt x="71854" y="-213"/>
                      <a:pt x="69505" y="21"/>
                    </a:cubicBezTo>
                    <a:cubicBezTo>
                      <a:pt x="67125" y="257"/>
                      <a:pt x="65385" y="2377"/>
                      <a:pt x="65622" y="4759"/>
                    </a:cubicBezTo>
                    <a:lnTo>
                      <a:pt x="67192" y="20685"/>
                    </a:lnTo>
                    <a:cubicBezTo>
                      <a:pt x="60053" y="21945"/>
                      <a:pt x="53332" y="24525"/>
                      <a:pt x="47268" y="28240"/>
                    </a:cubicBezTo>
                    <a:lnTo>
                      <a:pt x="37950" y="15265"/>
                    </a:lnTo>
                    <a:cubicBezTo>
                      <a:pt x="36549" y="13325"/>
                      <a:pt x="33847" y="12876"/>
                      <a:pt x="31895" y="14268"/>
                    </a:cubicBezTo>
                    <a:cubicBezTo>
                      <a:pt x="29952" y="15668"/>
                      <a:pt x="29500" y="18373"/>
                      <a:pt x="30899" y="20322"/>
                    </a:cubicBezTo>
                    <a:lnTo>
                      <a:pt x="40219" y="33301"/>
                    </a:lnTo>
                    <a:cubicBezTo>
                      <a:pt x="37530" y="35578"/>
                      <a:pt x="35016" y="38099"/>
                      <a:pt x="32732" y="40885"/>
                    </a:cubicBezTo>
                    <a:cubicBezTo>
                      <a:pt x="30448" y="43687"/>
                      <a:pt x="28470" y="46672"/>
                      <a:pt x="26775" y="49782"/>
                    </a:cubicBezTo>
                    <a:lnTo>
                      <a:pt x="12206" y="43230"/>
                    </a:lnTo>
                    <a:cubicBezTo>
                      <a:pt x="10037" y="42255"/>
                      <a:pt x="7452" y="43218"/>
                      <a:pt x="6478" y="45415"/>
                    </a:cubicBezTo>
                    <a:cubicBezTo>
                      <a:pt x="5495" y="47596"/>
                      <a:pt x="6468" y="50161"/>
                      <a:pt x="8650" y="51143"/>
                    </a:cubicBezTo>
                    <a:lnTo>
                      <a:pt x="23243" y="57706"/>
                    </a:lnTo>
                    <a:cubicBezTo>
                      <a:pt x="20825" y="64389"/>
                      <a:pt x="19662" y="71480"/>
                      <a:pt x="19865" y="78719"/>
                    </a:cubicBezTo>
                    <a:lnTo>
                      <a:pt x="3907" y="80301"/>
                    </a:lnTo>
                    <a:cubicBezTo>
                      <a:pt x="1523" y="80540"/>
                      <a:pt x="-217" y="82666"/>
                      <a:pt x="22" y="85048"/>
                    </a:cubicBezTo>
                    <a:cubicBezTo>
                      <a:pt x="234" y="87287"/>
                      <a:pt x="2122" y="88958"/>
                      <a:pt x="4321" y="88958"/>
                    </a:cubicBezTo>
                    <a:cubicBezTo>
                      <a:pt x="4471" y="88958"/>
                      <a:pt x="4617" y="88951"/>
                      <a:pt x="4765" y="88941"/>
                    </a:cubicBezTo>
                    <a:lnTo>
                      <a:pt x="20736" y="87349"/>
                    </a:lnTo>
                    <a:cubicBezTo>
                      <a:pt x="21999" y="94472"/>
                      <a:pt x="24565" y="101178"/>
                      <a:pt x="28269" y="107233"/>
                    </a:cubicBezTo>
                    <a:lnTo>
                      <a:pt x="15256" y="116604"/>
                    </a:lnTo>
                    <a:cubicBezTo>
                      <a:pt x="13312" y="118003"/>
                      <a:pt x="12872" y="120716"/>
                      <a:pt x="14275" y="122656"/>
                    </a:cubicBezTo>
                    <a:cubicBezTo>
                      <a:pt x="15121" y="123842"/>
                      <a:pt x="16453" y="124465"/>
                      <a:pt x="17798" y="124465"/>
                    </a:cubicBezTo>
                    <a:cubicBezTo>
                      <a:pt x="18682" y="124465"/>
                      <a:pt x="19562" y="124193"/>
                      <a:pt x="20329" y="123644"/>
                    </a:cubicBezTo>
                    <a:lnTo>
                      <a:pt x="33320" y="114284"/>
                    </a:lnTo>
                    <a:cubicBezTo>
                      <a:pt x="35601" y="116978"/>
                      <a:pt x="38109" y="119499"/>
                      <a:pt x="40898" y="121776"/>
                    </a:cubicBezTo>
                    <a:cubicBezTo>
                      <a:pt x="43699" y="124074"/>
                      <a:pt x="46688" y="126046"/>
                      <a:pt x="49798" y="127745"/>
                    </a:cubicBezTo>
                    <a:lnTo>
                      <a:pt x="43215" y="142331"/>
                    </a:lnTo>
                    <a:cubicBezTo>
                      <a:pt x="42231" y="144517"/>
                      <a:pt x="43191" y="147087"/>
                      <a:pt x="45384" y="148071"/>
                    </a:cubicBezTo>
                    <a:cubicBezTo>
                      <a:pt x="45960" y="148333"/>
                      <a:pt x="46570" y="148448"/>
                      <a:pt x="47169" y="148448"/>
                    </a:cubicBezTo>
                    <a:cubicBezTo>
                      <a:pt x="48816" y="148448"/>
                      <a:pt x="50394" y="147507"/>
                      <a:pt x="51118" y="145898"/>
                    </a:cubicBezTo>
                    <a:lnTo>
                      <a:pt x="57693" y="131332"/>
                    </a:lnTo>
                    <a:cubicBezTo>
                      <a:pt x="63882" y="133583"/>
                      <a:pt x="70457" y="134753"/>
                      <a:pt x="77154" y="134753"/>
                    </a:cubicBezTo>
                    <a:cubicBezTo>
                      <a:pt x="77665" y="134753"/>
                      <a:pt x="78183" y="134693"/>
                      <a:pt x="78699" y="134678"/>
                    </a:cubicBezTo>
                    <a:lnTo>
                      <a:pt x="80307" y="150622"/>
                    </a:lnTo>
                    <a:cubicBezTo>
                      <a:pt x="80532" y="152863"/>
                      <a:pt x="82408" y="154527"/>
                      <a:pt x="84610" y="154527"/>
                    </a:cubicBezTo>
                    <a:cubicBezTo>
                      <a:pt x="84758" y="154527"/>
                      <a:pt x="84902" y="154522"/>
                      <a:pt x="85052" y="154505"/>
                    </a:cubicBezTo>
                    <a:cubicBezTo>
                      <a:pt x="87434" y="154266"/>
                      <a:pt x="89172" y="152138"/>
                      <a:pt x="88937" y="149758"/>
                    </a:cubicBezTo>
                    <a:lnTo>
                      <a:pt x="87322" y="133707"/>
                    </a:lnTo>
                    <a:cubicBezTo>
                      <a:pt x="94458" y="132430"/>
                      <a:pt x="101201" y="129936"/>
                      <a:pt x="107223" y="126251"/>
                    </a:cubicBezTo>
                    <a:lnTo>
                      <a:pt x="116566" y="139282"/>
                    </a:lnTo>
                    <a:cubicBezTo>
                      <a:pt x="117412" y="140455"/>
                      <a:pt x="118745" y="141084"/>
                      <a:pt x="120089" y="141084"/>
                    </a:cubicBezTo>
                    <a:cubicBezTo>
                      <a:pt x="120970" y="141084"/>
                      <a:pt x="121853" y="140824"/>
                      <a:pt x="122621" y="140271"/>
                    </a:cubicBezTo>
                    <a:cubicBezTo>
                      <a:pt x="124562" y="138872"/>
                      <a:pt x="125001" y="136161"/>
                      <a:pt x="123614" y="134222"/>
                    </a:cubicBezTo>
                    <a:lnTo>
                      <a:pt x="114251" y="121165"/>
                    </a:lnTo>
                    <a:cubicBezTo>
                      <a:pt x="119671" y="116597"/>
                      <a:pt x="124235" y="111045"/>
                      <a:pt x="127693" y="104716"/>
                    </a:cubicBezTo>
                    <a:lnTo>
                      <a:pt x="142286" y="111298"/>
                    </a:lnTo>
                    <a:cubicBezTo>
                      <a:pt x="142861" y="111561"/>
                      <a:pt x="143472" y="111680"/>
                      <a:pt x="144071" y="111680"/>
                    </a:cubicBezTo>
                    <a:cubicBezTo>
                      <a:pt x="145716" y="111680"/>
                      <a:pt x="147300" y="110733"/>
                      <a:pt x="148022" y="109126"/>
                    </a:cubicBezTo>
                    <a:cubicBezTo>
                      <a:pt x="149003" y="106942"/>
                      <a:pt x="148033" y="104371"/>
                      <a:pt x="145854" y="103388"/>
                    </a:cubicBezTo>
                    <a:close/>
                  </a:path>
                </a:pathLst>
              </a:custGeom>
              <a:grpFill/>
              <a:ln w="1708" cap="flat">
                <a:solidFill>
                  <a:schemeClr val="accent3"/>
                </a:solid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BE60DD25-C856-81FF-103C-6D63EBB35C92}"/>
                  </a:ext>
                </a:extLst>
              </p:cNvPr>
              <p:cNvSpPr/>
              <p:nvPr/>
            </p:nvSpPr>
            <p:spPr>
              <a:xfrm>
                <a:off x="2555820" y="3204347"/>
                <a:ext cx="9241" cy="13009"/>
              </a:xfrm>
              <a:custGeom>
                <a:avLst/>
                <a:gdLst>
                  <a:gd name="connsiteX0" fmla="*/ 36 w 9241"/>
                  <a:gd name="connsiteY0" fmla="*/ 4904 h 13009"/>
                  <a:gd name="connsiteX1" fmla="*/ 600 w 9241"/>
                  <a:gd name="connsiteY1" fmla="*/ 9236 h 13009"/>
                  <a:gd name="connsiteX2" fmla="*/ 4891 w 9241"/>
                  <a:gd name="connsiteY2" fmla="*/ 13009 h 13009"/>
                  <a:gd name="connsiteX3" fmla="*/ 5454 w 9241"/>
                  <a:gd name="connsiteY3" fmla="*/ 12968 h 13009"/>
                  <a:gd name="connsiteX4" fmla="*/ 9206 w 9241"/>
                  <a:gd name="connsiteY4" fmla="*/ 8102 h 13009"/>
                  <a:gd name="connsiteX5" fmla="*/ 8641 w 9241"/>
                  <a:gd name="connsiteY5" fmla="*/ 3784 h 13009"/>
                  <a:gd name="connsiteX6" fmla="*/ 3774 w 9241"/>
                  <a:gd name="connsiteY6" fmla="*/ 35 h 13009"/>
                  <a:gd name="connsiteX7" fmla="*/ 36 w 9241"/>
                  <a:gd name="connsiteY7" fmla="*/ 4904 h 1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1" h="13009">
                    <a:moveTo>
                      <a:pt x="36" y="4904"/>
                    </a:moveTo>
                    <a:lnTo>
                      <a:pt x="600" y="9236"/>
                    </a:lnTo>
                    <a:cubicBezTo>
                      <a:pt x="879" y="11414"/>
                      <a:pt x="2745" y="13009"/>
                      <a:pt x="4891" y="13009"/>
                    </a:cubicBezTo>
                    <a:cubicBezTo>
                      <a:pt x="5082" y="13009"/>
                      <a:pt x="5271" y="12990"/>
                      <a:pt x="5454" y="12968"/>
                    </a:cubicBezTo>
                    <a:cubicBezTo>
                      <a:pt x="7841" y="12658"/>
                      <a:pt x="9511" y="10486"/>
                      <a:pt x="9206" y="8102"/>
                    </a:cubicBezTo>
                    <a:lnTo>
                      <a:pt x="8641" y="3784"/>
                    </a:lnTo>
                    <a:cubicBezTo>
                      <a:pt x="8323" y="1407"/>
                      <a:pt x="6087" y="-268"/>
                      <a:pt x="3774" y="35"/>
                    </a:cubicBezTo>
                    <a:cubicBezTo>
                      <a:pt x="1401" y="352"/>
                      <a:pt x="-269" y="2526"/>
                      <a:pt x="36" y="4904"/>
                    </a:cubicBezTo>
                    <a:close/>
                  </a:path>
                </a:pathLst>
              </a:custGeom>
              <a:grpFill/>
              <a:ln w="1708" cap="flat">
                <a:solidFill>
                  <a:schemeClr val="accent3"/>
                </a:solid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77CC0ECF-231C-6C3A-9B3F-56EE0E938791}"/>
                  </a:ext>
                </a:extLst>
              </p:cNvPr>
              <p:cNvSpPr/>
              <p:nvPr/>
            </p:nvSpPr>
            <p:spPr>
              <a:xfrm>
                <a:off x="2572319" y="3181769"/>
                <a:ext cx="13033" cy="9228"/>
              </a:xfrm>
              <a:custGeom>
                <a:avLst/>
                <a:gdLst>
                  <a:gd name="connsiteX0" fmla="*/ 35 w 13033"/>
                  <a:gd name="connsiteY0" fmla="*/ 5432 h 9228"/>
                  <a:gd name="connsiteX1" fmla="*/ 4331 w 13033"/>
                  <a:gd name="connsiteY1" fmla="*/ 9229 h 9228"/>
                  <a:gd name="connsiteX2" fmla="*/ 4885 w 13033"/>
                  <a:gd name="connsiteY2" fmla="*/ 9189 h 9228"/>
                  <a:gd name="connsiteX3" fmla="*/ 9241 w 13033"/>
                  <a:gd name="connsiteY3" fmla="*/ 8640 h 9228"/>
                  <a:gd name="connsiteX4" fmla="*/ 13000 w 13033"/>
                  <a:gd name="connsiteY4" fmla="*/ 3797 h 9228"/>
                  <a:gd name="connsiteX5" fmla="*/ 8157 w 13033"/>
                  <a:gd name="connsiteY5" fmla="*/ 35 h 9228"/>
                  <a:gd name="connsiteX6" fmla="*/ 3798 w 13033"/>
                  <a:gd name="connsiteY6" fmla="*/ 590 h 9228"/>
                  <a:gd name="connsiteX7" fmla="*/ 35 w 13033"/>
                  <a:gd name="connsiteY7" fmla="*/ 5432 h 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33" h="9228">
                    <a:moveTo>
                      <a:pt x="35" y="5432"/>
                    </a:moveTo>
                    <a:cubicBezTo>
                      <a:pt x="309" y="7626"/>
                      <a:pt x="2183" y="9229"/>
                      <a:pt x="4331" y="9229"/>
                    </a:cubicBezTo>
                    <a:cubicBezTo>
                      <a:pt x="4510" y="9229"/>
                      <a:pt x="4701" y="9218"/>
                      <a:pt x="4885" y="9189"/>
                    </a:cubicBezTo>
                    <a:lnTo>
                      <a:pt x="9241" y="8640"/>
                    </a:lnTo>
                    <a:cubicBezTo>
                      <a:pt x="11613" y="8347"/>
                      <a:pt x="13295" y="6174"/>
                      <a:pt x="13000" y="3797"/>
                    </a:cubicBezTo>
                    <a:cubicBezTo>
                      <a:pt x="12696" y="1418"/>
                      <a:pt x="10496" y="-265"/>
                      <a:pt x="8157" y="35"/>
                    </a:cubicBezTo>
                    <a:lnTo>
                      <a:pt x="3798" y="590"/>
                    </a:lnTo>
                    <a:cubicBezTo>
                      <a:pt x="1416" y="888"/>
                      <a:pt x="-268" y="3053"/>
                      <a:pt x="35" y="5432"/>
                    </a:cubicBezTo>
                    <a:close/>
                  </a:path>
                </a:pathLst>
              </a:custGeom>
              <a:grpFill/>
              <a:ln w="1708" cap="flat">
                <a:solidFill>
                  <a:schemeClr val="accent3"/>
                </a:solid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74A12687-425C-F741-EB2A-4719F5EA69B0}"/>
                  </a:ext>
                </a:extLst>
              </p:cNvPr>
              <p:cNvSpPr/>
              <p:nvPr/>
            </p:nvSpPr>
            <p:spPr>
              <a:xfrm>
                <a:off x="2549727" y="3161510"/>
                <a:ext cx="9250" cy="13009"/>
              </a:xfrm>
              <a:custGeom>
                <a:avLst/>
                <a:gdLst>
                  <a:gd name="connsiteX0" fmla="*/ 9212 w 9250"/>
                  <a:gd name="connsiteY0" fmla="*/ 8103 h 13009"/>
                  <a:gd name="connsiteX1" fmla="*/ 8633 w 9250"/>
                  <a:gd name="connsiteY1" fmla="*/ 3764 h 13009"/>
                  <a:gd name="connsiteX2" fmla="*/ 3768 w 9250"/>
                  <a:gd name="connsiteY2" fmla="*/ 38 h 13009"/>
                  <a:gd name="connsiteX3" fmla="*/ 38 w 9250"/>
                  <a:gd name="connsiteY3" fmla="*/ 4905 h 13009"/>
                  <a:gd name="connsiteX4" fmla="*/ 615 w 9250"/>
                  <a:gd name="connsiteY4" fmla="*/ 9251 h 13009"/>
                  <a:gd name="connsiteX5" fmla="*/ 4905 w 9250"/>
                  <a:gd name="connsiteY5" fmla="*/ 13010 h 13009"/>
                  <a:gd name="connsiteX6" fmla="*/ 5482 w 9250"/>
                  <a:gd name="connsiteY6" fmla="*/ 12970 h 13009"/>
                  <a:gd name="connsiteX7" fmla="*/ 9212 w 9250"/>
                  <a:gd name="connsiteY7" fmla="*/ 8103 h 1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0" h="13009">
                    <a:moveTo>
                      <a:pt x="9212" y="8103"/>
                    </a:moveTo>
                    <a:lnTo>
                      <a:pt x="8633" y="3764"/>
                    </a:lnTo>
                    <a:cubicBezTo>
                      <a:pt x="8317" y="1394"/>
                      <a:pt x="6117" y="-275"/>
                      <a:pt x="3768" y="38"/>
                    </a:cubicBezTo>
                    <a:cubicBezTo>
                      <a:pt x="1394" y="349"/>
                      <a:pt x="-277" y="2532"/>
                      <a:pt x="38" y="4905"/>
                    </a:cubicBezTo>
                    <a:lnTo>
                      <a:pt x="615" y="9251"/>
                    </a:lnTo>
                    <a:cubicBezTo>
                      <a:pt x="909" y="11425"/>
                      <a:pt x="2775" y="13010"/>
                      <a:pt x="4905" y="13010"/>
                    </a:cubicBezTo>
                    <a:cubicBezTo>
                      <a:pt x="5098" y="13010"/>
                      <a:pt x="5293" y="12996"/>
                      <a:pt x="5482" y="12970"/>
                    </a:cubicBezTo>
                    <a:cubicBezTo>
                      <a:pt x="7867" y="12654"/>
                      <a:pt x="9528" y="10469"/>
                      <a:pt x="9212" y="8103"/>
                    </a:cubicBezTo>
                    <a:close/>
                  </a:path>
                </a:pathLst>
              </a:custGeom>
              <a:grpFill/>
              <a:ln w="1708" cap="flat">
                <a:solidFill>
                  <a:schemeClr val="accent3"/>
                </a:solid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F37965EA-1218-F942-EB80-F5E8AD786949}"/>
                  </a:ext>
                </a:extLst>
              </p:cNvPr>
              <p:cNvSpPr/>
              <p:nvPr/>
            </p:nvSpPr>
            <p:spPr>
              <a:xfrm>
                <a:off x="2529467" y="3187854"/>
                <a:ext cx="13038" cy="9246"/>
              </a:xfrm>
              <a:custGeom>
                <a:avLst/>
                <a:gdLst>
                  <a:gd name="connsiteX0" fmla="*/ 3775 w 13038"/>
                  <a:gd name="connsiteY0" fmla="*/ 608 h 9246"/>
                  <a:gd name="connsiteX1" fmla="*/ 35 w 13038"/>
                  <a:gd name="connsiteY1" fmla="*/ 5462 h 9246"/>
                  <a:gd name="connsiteX2" fmla="*/ 4328 w 13038"/>
                  <a:gd name="connsiteY2" fmla="*/ 9247 h 9246"/>
                  <a:gd name="connsiteX3" fmla="*/ 4892 w 13038"/>
                  <a:gd name="connsiteY3" fmla="*/ 9211 h 9246"/>
                  <a:gd name="connsiteX4" fmla="*/ 9252 w 13038"/>
                  <a:gd name="connsiteY4" fmla="*/ 8644 h 9246"/>
                  <a:gd name="connsiteX5" fmla="*/ 13004 w 13038"/>
                  <a:gd name="connsiteY5" fmla="*/ 3782 h 9246"/>
                  <a:gd name="connsiteX6" fmla="*/ 8135 w 13038"/>
                  <a:gd name="connsiteY6" fmla="*/ 35 h 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8" h="9246">
                    <a:moveTo>
                      <a:pt x="3775" y="608"/>
                    </a:moveTo>
                    <a:cubicBezTo>
                      <a:pt x="1405" y="910"/>
                      <a:pt x="-267" y="3087"/>
                      <a:pt x="35" y="5462"/>
                    </a:cubicBezTo>
                    <a:cubicBezTo>
                      <a:pt x="319" y="7653"/>
                      <a:pt x="2183" y="9247"/>
                      <a:pt x="4328" y="9247"/>
                    </a:cubicBezTo>
                    <a:cubicBezTo>
                      <a:pt x="4519" y="9247"/>
                      <a:pt x="4701" y="9231"/>
                      <a:pt x="4892" y="9211"/>
                    </a:cubicBezTo>
                    <a:lnTo>
                      <a:pt x="9252" y="8644"/>
                    </a:lnTo>
                    <a:cubicBezTo>
                      <a:pt x="11625" y="8335"/>
                      <a:pt x="13305" y="6157"/>
                      <a:pt x="13004" y="3782"/>
                    </a:cubicBezTo>
                    <a:cubicBezTo>
                      <a:pt x="12684" y="1412"/>
                      <a:pt x="10527" y="-268"/>
                      <a:pt x="8135" y="35"/>
                    </a:cubicBezTo>
                    <a:close/>
                  </a:path>
                </a:pathLst>
              </a:custGeom>
              <a:grpFill/>
              <a:ln w="1708" cap="flat">
                <a:solidFill>
                  <a:schemeClr val="accent3"/>
                </a:solid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0EFE76EE-8BE4-DB30-3589-56FD5B0AF3C2}"/>
                  </a:ext>
                </a:extLst>
              </p:cNvPr>
              <p:cNvSpPr/>
              <p:nvPr/>
            </p:nvSpPr>
            <p:spPr>
              <a:xfrm>
                <a:off x="2581059" y="3121488"/>
                <a:ext cx="76770" cy="76795"/>
              </a:xfrm>
              <a:custGeom>
                <a:avLst/>
                <a:gdLst>
                  <a:gd name="connsiteX0" fmla="*/ 74339 w 76770"/>
                  <a:gd name="connsiteY0" fmla="*/ 35631 h 76795"/>
                  <a:gd name="connsiteX1" fmla="*/ 70002 w 76770"/>
                  <a:gd name="connsiteY1" fmla="*/ 33273 h 76795"/>
                  <a:gd name="connsiteX2" fmla="*/ 69986 w 76770"/>
                  <a:gd name="connsiteY2" fmla="*/ 33261 h 76795"/>
                  <a:gd name="connsiteX3" fmla="*/ 69976 w 76770"/>
                  <a:gd name="connsiteY3" fmla="*/ 33254 h 76795"/>
                  <a:gd name="connsiteX4" fmla="*/ 41163 w 76770"/>
                  <a:gd name="connsiteY4" fmla="*/ 2439 h 76795"/>
                  <a:gd name="connsiteX5" fmla="*/ 35357 w 76770"/>
                  <a:gd name="connsiteY5" fmla="*/ 441 h 76795"/>
                  <a:gd name="connsiteX6" fmla="*/ 33371 w 76770"/>
                  <a:gd name="connsiteY6" fmla="*/ 6241 h 76795"/>
                  <a:gd name="connsiteX7" fmla="*/ 33936 w 76770"/>
                  <a:gd name="connsiteY7" fmla="*/ 7293 h 76795"/>
                  <a:gd name="connsiteX8" fmla="*/ 10384 w 76770"/>
                  <a:gd name="connsiteY8" fmla="*/ 20893 h 76795"/>
                  <a:gd name="connsiteX9" fmla="*/ 8092 w 76770"/>
                  <a:gd name="connsiteY9" fmla="*/ 16916 h 76795"/>
                  <a:gd name="connsiteX10" fmla="*/ 2173 w 76770"/>
                  <a:gd name="connsiteY10" fmla="*/ 15331 h 76795"/>
                  <a:gd name="connsiteX11" fmla="*/ 581 w 76770"/>
                  <a:gd name="connsiteY11" fmla="*/ 21251 h 76795"/>
                  <a:gd name="connsiteX12" fmla="*/ 9515 w 76770"/>
                  <a:gd name="connsiteY12" fmla="*/ 36731 h 76795"/>
                  <a:gd name="connsiteX13" fmla="*/ 13276 w 76770"/>
                  <a:gd name="connsiteY13" fmla="*/ 38908 h 76795"/>
                  <a:gd name="connsiteX14" fmla="*/ 15446 w 76770"/>
                  <a:gd name="connsiteY14" fmla="*/ 38321 h 76795"/>
                  <a:gd name="connsiteX15" fmla="*/ 17028 w 76770"/>
                  <a:gd name="connsiteY15" fmla="*/ 32397 h 76795"/>
                  <a:gd name="connsiteX16" fmla="*/ 14721 w 76770"/>
                  <a:gd name="connsiteY16" fmla="*/ 28408 h 76795"/>
                  <a:gd name="connsiteX17" fmla="*/ 38307 w 76770"/>
                  <a:gd name="connsiteY17" fmla="*/ 14794 h 76795"/>
                  <a:gd name="connsiteX18" fmla="*/ 61971 w 76770"/>
                  <a:gd name="connsiteY18" fmla="*/ 38473 h 76795"/>
                  <a:gd name="connsiteX19" fmla="*/ 48323 w 76770"/>
                  <a:gd name="connsiteY19" fmla="*/ 62042 h 76795"/>
                  <a:gd name="connsiteX20" fmla="*/ 44371 w 76770"/>
                  <a:gd name="connsiteY20" fmla="*/ 59747 h 76795"/>
                  <a:gd name="connsiteX21" fmla="*/ 38450 w 76770"/>
                  <a:gd name="connsiteY21" fmla="*/ 61322 h 76795"/>
                  <a:gd name="connsiteX22" fmla="*/ 40023 w 76770"/>
                  <a:gd name="connsiteY22" fmla="*/ 67251 h 76795"/>
                  <a:gd name="connsiteX23" fmla="*/ 55464 w 76770"/>
                  <a:gd name="connsiteY23" fmla="*/ 76208 h 76795"/>
                  <a:gd name="connsiteX24" fmla="*/ 57632 w 76770"/>
                  <a:gd name="connsiteY24" fmla="*/ 76795 h 76795"/>
                  <a:gd name="connsiteX25" fmla="*/ 61398 w 76770"/>
                  <a:gd name="connsiteY25" fmla="*/ 74633 h 76795"/>
                  <a:gd name="connsiteX26" fmla="*/ 59811 w 76770"/>
                  <a:gd name="connsiteY26" fmla="*/ 68702 h 76795"/>
                  <a:gd name="connsiteX27" fmla="*/ 55837 w 76770"/>
                  <a:gd name="connsiteY27" fmla="*/ 66399 h 76795"/>
                  <a:gd name="connsiteX28" fmla="*/ 69458 w 76770"/>
                  <a:gd name="connsiteY28" fmla="*/ 42841 h 76795"/>
                  <a:gd name="connsiteX29" fmla="*/ 70520 w 76770"/>
                  <a:gd name="connsiteY29" fmla="*/ 43426 h 76795"/>
                  <a:gd name="connsiteX30" fmla="*/ 72429 w 76770"/>
                  <a:gd name="connsiteY30" fmla="*/ 43867 h 76795"/>
                  <a:gd name="connsiteX31" fmla="*/ 76325 w 76770"/>
                  <a:gd name="connsiteY31" fmla="*/ 41436 h 76795"/>
                  <a:gd name="connsiteX32" fmla="*/ 74339 w 76770"/>
                  <a:gd name="connsiteY32" fmla="*/ 35631 h 7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770" h="76795">
                    <a:moveTo>
                      <a:pt x="74339" y="35631"/>
                    </a:moveTo>
                    <a:cubicBezTo>
                      <a:pt x="72859" y="34906"/>
                      <a:pt x="71425" y="34094"/>
                      <a:pt x="70002" y="33273"/>
                    </a:cubicBezTo>
                    <a:cubicBezTo>
                      <a:pt x="70002" y="33273"/>
                      <a:pt x="70002" y="33265"/>
                      <a:pt x="69986" y="33261"/>
                    </a:cubicBezTo>
                    <a:cubicBezTo>
                      <a:pt x="69986" y="33261"/>
                      <a:pt x="69976" y="33261"/>
                      <a:pt x="69976" y="33254"/>
                    </a:cubicBezTo>
                    <a:cubicBezTo>
                      <a:pt x="57587" y="26081"/>
                      <a:pt x="47443" y="15301"/>
                      <a:pt x="41163" y="2439"/>
                    </a:cubicBezTo>
                    <a:cubicBezTo>
                      <a:pt x="40111" y="286"/>
                      <a:pt x="37509" y="-612"/>
                      <a:pt x="35357" y="441"/>
                    </a:cubicBezTo>
                    <a:cubicBezTo>
                      <a:pt x="33210" y="1496"/>
                      <a:pt x="32320" y="4086"/>
                      <a:pt x="33371" y="6241"/>
                    </a:cubicBezTo>
                    <a:cubicBezTo>
                      <a:pt x="33540" y="6606"/>
                      <a:pt x="33755" y="6938"/>
                      <a:pt x="33936" y="7293"/>
                    </a:cubicBezTo>
                    <a:lnTo>
                      <a:pt x="10384" y="20893"/>
                    </a:lnTo>
                    <a:lnTo>
                      <a:pt x="8092" y="16916"/>
                    </a:lnTo>
                    <a:cubicBezTo>
                      <a:pt x="6906" y="14845"/>
                      <a:pt x="4250" y="14126"/>
                      <a:pt x="2173" y="15331"/>
                    </a:cubicBezTo>
                    <a:cubicBezTo>
                      <a:pt x="95" y="16523"/>
                      <a:pt x="-616" y="19176"/>
                      <a:pt x="581" y="21251"/>
                    </a:cubicBezTo>
                    <a:lnTo>
                      <a:pt x="9515" y="36731"/>
                    </a:lnTo>
                    <a:cubicBezTo>
                      <a:pt x="10317" y="38123"/>
                      <a:pt x="11773" y="38908"/>
                      <a:pt x="13276" y="38908"/>
                    </a:cubicBezTo>
                    <a:cubicBezTo>
                      <a:pt x="14009" y="38908"/>
                      <a:pt x="14756" y="38719"/>
                      <a:pt x="15446" y="38321"/>
                    </a:cubicBezTo>
                    <a:cubicBezTo>
                      <a:pt x="17513" y="37122"/>
                      <a:pt x="18224" y="34469"/>
                      <a:pt x="17028" y="32397"/>
                    </a:cubicBezTo>
                    <a:lnTo>
                      <a:pt x="14721" y="28408"/>
                    </a:lnTo>
                    <a:lnTo>
                      <a:pt x="38307" y="14794"/>
                    </a:lnTo>
                    <a:cubicBezTo>
                      <a:pt x="44450" y="24218"/>
                      <a:pt x="52526" y="32306"/>
                      <a:pt x="61971" y="38473"/>
                    </a:cubicBezTo>
                    <a:lnTo>
                      <a:pt x="48323" y="62042"/>
                    </a:lnTo>
                    <a:lnTo>
                      <a:pt x="44371" y="59747"/>
                    </a:lnTo>
                    <a:cubicBezTo>
                      <a:pt x="42316" y="58544"/>
                      <a:pt x="39648" y="59252"/>
                      <a:pt x="38450" y="61322"/>
                    </a:cubicBezTo>
                    <a:cubicBezTo>
                      <a:pt x="37244" y="63391"/>
                      <a:pt x="37956" y="66047"/>
                      <a:pt x="40023" y="67251"/>
                    </a:cubicBezTo>
                    <a:lnTo>
                      <a:pt x="55464" y="76208"/>
                    </a:lnTo>
                    <a:cubicBezTo>
                      <a:pt x="56152" y="76604"/>
                      <a:pt x="56897" y="76795"/>
                      <a:pt x="57632" y="76795"/>
                    </a:cubicBezTo>
                    <a:cubicBezTo>
                      <a:pt x="59135" y="76795"/>
                      <a:pt x="60592" y="76017"/>
                      <a:pt x="61398" y="74633"/>
                    </a:cubicBezTo>
                    <a:cubicBezTo>
                      <a:pt x="62594" y="72563"/>
                      <a:pt x="61890" y="69904"/>
                      <a:pt x="59811" y="68702"/>
                    </a:cubicBezTo>
                    <a:lnTo>
                      <a:pt x="55837" y="66399"/>
                    </a:lnTo>
                    <a:lnTo>
                      <a:pt x="69458" y="42841"/>
                    </a:lnTo>
                    <a:cubicBezTo>
                      <a:pt x="69821" y="43025"/>
                      <a:pt x="70160" y="43245"/>
                      <a:pt x="70520" y="43426"/>
                    </a:cubicBezTo>
                    <a:cubicBezTo>
                      <a:pt x="71138" y="43720"/>
                      <a:pt x="71787" y="43867"/>
                      <a:pt x="72429" y="43867"/>
                    </a:cubicBezTo>
                    <a:cubicBezTo>
                      <a:pt x="74033" y="43867"/>
                      <a:pt x="75568" y="42972"/>
                      <a:pt x="76325" y="41436"/>
                    </a:cubicBezTo>
                    <a:cubicBezTo>
                      <a:pt x="77380" y="39283"/>
                      <a:pt x="76497" y="36688"/>
                      <a:pt x="74339" y="35631"/>
                    </a:cubicBezTo>
                    <a:close/>
                  </a:path>
                </a:pathLst>
              </a:custGeom>
              <a:grpFill/>
              <a:ln w="1708" cap="flat">
                <a:solidFill>
                  <a:schemeClr val="accent3"/>
                </a:solid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77ED8CE0-A3CC-2403-6191-A05F62287DB2}"/>
                  </a:ext>
                </a:extLst>
              </p:cNvPr>
              <p:cNvSpPr/>
              <p:nvPr/>
            </p:nvSpPr>
            <p:spPr>
              <a:xfrm>
                <a:off x="2673992" y="3190394"/>
                <a:ext cx="26496" cy="18495"/>
              </a:xfrm>
              <a:custGeom>
                <a:avLst/>
                <a:gdLst>
                  <a:gd name="connsiteX0" fmla="*/ 22170 w 26496"/>
                  <a:gd name="connsiteY0" fmla="*/ 9822 h 18495"/>
                  <a:gd name="connsiteX1" fmla="*/ 17585 w 26496"/>
                  <a:gd name="connsiteY1" fmla="*/ 9816 h 18495"/>
                  <a:gd name="connsiteX2" fmla="*/ 17574 w 26496"/>
                  <a:gd name="connsiteY2" fmla="*/ 4336 h 18495"/>
                  <a:gd name="connsiteX3" fmla="*/ 13237 w 26496"/>
                  <a:gd name="connsiteY3" fmla="*/ 0 h 18495"/>
                  <a:gd name="connsiteX4" fmla="*/ 8898 w 26496"/>
                  <a:gd name="connsiteY4" fmla="*/ 4342 h 18495"/>
                  <a:gd name="connsiteX5" fmla="*/ 8912 w 26496"/>
                  <a:gd name="connsiteY5" fmla="*/ 9803 h 18495"/>
                  <a:gd name="connsiteX6" fmla="*/ 4348 w 26496"/>
                  <a:gd name="connsiteY6" fmla="*/ 9800 h 18495"/>
                  <a:gd name="connsiteX7" fmla="*/ 4335 w 26496"/>
                  <a:gd name="connsiteY7" fmla="*/ 9800 h 18495"/>
                  <a:gd name="connsiteX8" fmla="*/ 0 w 26496"/>
                  <a:gd name="connsiteY8" fmla="*/ 14127 h 18495"/>
                  <a:gd name="connsiteX9" fmla="*/ 4335 w 26496"/>
                  <a:gd name="connsiteY9" fmla="*/ 18473 h 18495"/>
                  <a:gd name="connsiteX10" fmla="*/ 22159 w 26496"/>
                  <a:gd name="connsiteY10" fmla="*/ 18495 h 18495"/>
                  <a:gd name="connsiteX11" fmla="*/ 26497 w 26496"/>
                  <a:gd name="connsiteY11" fmla="*/ 14160 h 18495"/>
                  <a:gd name="connsiteX12" fmla="*/ 22170 w 26496"/>
                  <a:gd name="connsiteY12" fmla="*/ 9822 h 1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96" h="18495">
                    <a:moveTo>
                      <a:pt x="22170" y="9822"/>
                    </a:moveTo>
                    <a:lnTo>
                      <a:pt x="17585" y="9816"/>
                    </a:lnTo>
                    <a:lnTo>
                      <a:pt x="17574" y="4336"/>
                    </a:lnTo>
                    <a:cubicBezTo>
                      <a:pt x="17574" y="1936"/>
                      <a:pt x="15629" y="0"/>
                      <a:pt x="13237" y="0"/>
                    </a:cubicBezTo>
                    <a:cubicBezTo>
                      <a:pt x="10838" y="0"/>
                      <a:pt x="8898" y="1941"/>
                      <a:pt x="8898" y="4342"/>
                    </a:cubicBezTo>
                    <a:lnTo>
                      <a:pt x="8912" y="9803"/>
                    </a:lnTo>
                    <a:lnTo>
                      <a:pt x="4348" y="9800"/>
                    </a:lnTo>
                    <a:lnTo>
                      <a:pt x="4335" y="9800"/>
                    </a:lnTo>
                    <a:cubicBezTo>
                      <a:pt x="1940" y="9800"/>
                      <a:pt x="10" y="11738"/>
                      <a:pt x="0" y="14127"/>
                    </a:cubicBezTo>
                    <a:cubicBezTo>
                      <a:pt x="0" y="16524"/>
                      <a:pt x="1940" y="18469"/>
                      <a:pt x="4335" y="18473"/>
                    </a:cubicBezTo>
                    <a:lnTo>
                      <a:pt x="22159" y="18495"/>
                    </a:lnTo>
                    <a:cubicBezTo>
                      <a:pt x="24555" y="18495"/>
                      <a:pt x="26497" y="16557"/>
                      <a:pt x="26497" y="14160"/>
                    </a:cubicBezTo>
                    <a:cubicBezTo>
                      <a:pt x="26505" y="11772"/>
                      <a:pt x="24564" y="9822"/>
                      <a:pt x="22170" y="9822"/>
                    </a:cubicBezTo>
                    <a:close/>
                  </a:path>
                </a:pathLst>
              </a:custGeom>
              <a:grpFill/>
              <a:ln w="1708" cap="flat">
                <a:solidFill>
                  <a:schemeClr val="accent3"/>
                </a:solid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472928CF-A121-7AD5-8935-AE3D70FF25E4}"/>
                  </a:ext>
                </a:extLst>
              </p:cNvPr>
              <p:cNvSpPr/>
              <p:nvPr/>
            </p:nvSpPr>
            <p:spPr>
              <a:xfrm>
                <a:off x="2584668" y="2975290"/>
                <a:ext cx="219333" cy="219275"/>
              </a:xfrm>
              <a:custGeom>
                <a:avLst/>
                <a:gdLst>
                  <a:gd name="connsiteX0" fmla="*/ 2156 w 219333"/>
                  <a:gd name="connsiteY0" fmla="*/ 65769 h 219275"/>
                  <a:gd name="connsiteX1" fmla="*/ 4324 w 219333"/>
                  <a:gd name="connsiteY1" fmla="*/ 66356 h 219275"/>
                  <a:gd name="connsiteX2" fmla="*/ 5861 w 219333"/>
                  <a:gd name="connsiteY2" fmla="*/ 65957 h 219275"/>
                  <a:gd name="connsiteX3" fmla="*/ 30306 w 219333"/>
                  <a:gd name="connsiteY3" fmla="*/ 80080 h 219275"/>
                  <a:gd name="connsiteX4" fmla="*/ 27095 w 219333"/>
                  <a:gd name="connsiteY4" fmla="*/ 87121 h 219275"/>
                  <a:gd name="connsiteX5" fmla="*/ 29549 w 219333"/>
                  <a:gd name="connsiteY5" fmla="*/ 92747 h 219275"/>
                  <a:gd name="connsiteX6" fmla="*/ 35177 w 219333"/>
                  <a:gd name="connsiteY6" fmla="*/ 90297 h 219275"/>
                  <a:gd name="connsiteX7" fmla="*/ 39786 w 219333"/>
                  <a:gd name="connsiteY7" fmla="*/ 80713 h 219275"/>
                  <a:gd name="connsiteX8" fmla="*/ 39886 w 219333"/>
                  <a:gd name="connsiteY8" fmla="*/ 80614 h 219275"/>
                  <a:gd name="connsiteX9" fmla="*/ 39972 w 219333"/>
                  <a:gd name="connsiteY9" fmla="*/ 80352 h 219275"/>
                  <a:gd name="connsiteX10" fmla="*/ 66035 w 219333"/>
                  <a:gd name="connsiteY10" fmla="*/ 54200 h 219275"/>
                  <a:gd name="connsiteX11" fmla="*/ 66383 w 219333"/>
                  <a:gd name="connsiteY11" fmla="*/ 54105 h 219275"/>
                  <a:gd name="connsiteX12" fmla="*/ 66701 w 219333"/>
                  <a:gd name="connsiteY12" fmla="*/ 53830 h 219275"/>
                  <a:gd name="connsiteX13" fmla="*/ 102528 w 219333"/>
                  <a:gd name="connsiteY13" fmla="*/ 44408 h 219275"/>
                  <a:gd name="connsiteX14" fmla="*/ 102564 w 219333"/>
                  <a:gd name="connsiteY14" fmla="*/ 44422 h 219275"/>
                  <a:gd name="connsiteX15" fmla="*/ 102595 w 219333"/>
                  <a:gd name="connsiteY15" fmla="*/ 44415 h 219275"/>
                  <a:gd name="connsiteX16" fmla="*/ 174939 w 219333"/>
                  <a:gd name="connsiteY16" fmla="*/ 116797 h 219275"/>
                  <a:gd name="connsiteX17" fmla="*/ 165442 w 219333"/>
                  <a:gd name="connsiteY17" fmla="*/ 152773 h 219275"/>
                  <a:gd name="connsiteX18" fmla="*/ 165250 w 219333"/>
                  <a:gd name="connsiteY18" fmla="*/ 152987 h 219275"/>
                  <a:gd name="connsiteX19" fmla="*/ 165161 w 219333"/>
                  <a:gd name="connsiteY19" fmla="*/ 153274 h 219275"/>
                  <a:gd name="connsiteX20" fmla="*/ 138828 w 219333"/>
                  <a:gd name="connsiteY20" fmla="*/ 179447 h 219275"/>
                  <a:gd name="connsiteX21" fmla="*/ 138795 w 219333"/>
                  <a:gd name="connsiteY21" fmla="*/ 179456 h 219275"/>
                  <a:gd name="connsiteX22" fmla="*/ 138785 w 219333"/>
                  <a:gd name="connsiteY22" fmla="*/ 179474 h 219275"/>
                  <a:gd name="connsiteX23" fmla="*/ 129092 w 219333"/>
                  <a:gd name="connsiteY23" fmla="*/ 184152 h 219275"/>
                  <a:gd name="connsiteX24" fmla="*/ 126653 w 219333"/>
                  <a:gd name="connsiteY24" fmla="*/ 189775 h 219275"/>
                  <a:gd name="connsiteX25" fmla="*/ 130684 w 219333"/>
                  <a:gd name="connsiteY25" fmla="*/ 192526 h 219275"/>
                  <a:gd name="connsiteX26" fmla="*/ 132279 w 219333"/>
                  <a:gd name="connsiteY26" fmla="*/ 192218 h 219275"/>
                  <a:gd name="connsiteX27" fmla="*/ 139294 w 219333"/>
                  <a:gd name="connsiteY27" fmla="*/ 189023 h 219275"/>
                  <a:gd name="connsiteX28" fmla="*/ 153376 w 219333"/>
                  <a:gd name="connsiteY28" fmla="*/ 213472 h 219275"/>
                  <a:gd name="connsiteX29" fmla="*/ 153638 w 219333"/>
                  <a:gd name="connsiteY29" fmla="*/ 217093 h 219275"/>
                  <a:gd name="connsiteX30" fmla="*/ 157409 w 219333"/>
                  <a:gd name="connsiteY30" fmla="*/ 219275 h 219275"/>
                  <a:gd name="connsiteX31" fmla="*/ 159567 w 219333"/>
                  <a:gd name="connsiteY31" fmla="*/ 218690 h 219275"/>
                  <a:gd name="connsiteX32" fmla="*/ 160875 w 219333"/>
                  <a:gd name="connsiteY32" fmla="*/ 217941 h 219275"/>
                  <a:gd name="connsiteX33" fmla="*/ 160944 w 219333"/>
                  <a:gd name="connsiteY33" fmla="*/ 217924 h 219275"/>
                  <a:gd name="connsiteX34" fmla="*/ 161011 w 219333"/>
                  <a:gd name="connsiteY34" fmla="*/ 217859 h 219275"/>
                  <a:gd name="connsiteX35" fmla="*/ 168660 w 219333"/>
                  <a:gd name="connsiteY35" fmla="*/ 213461 h 219275"/>
                  <a:gd name="connsiteX36" fmla="*/ 170264 w 219333"/>
                  <a:gd name="connsiteY36" fmla="*/ 207541 h 219275"/>
                  <a:gd name="connsiteX37" fmla="*/ 164335 w 219333"/>
                  <a:gd name="connsiteY37" fmla="*/ 205944 h 219275"/>
                  <a:gd name="connsiteX38" fmla="*/ 160369 w 219333"/>
                  <a:gd name="connsiteY38" fmla="*/ 208224 h 219275"/>
                  <a:gd name="connsiteX39" fmla="*/ 146814 w 219333"/>
                  <a:gd name="connsiteY39" fmla="*/ 184686 h 219275"/>
                  <a:gd name="connsiteX40" fmla="*/ 170524 w 219333"/>
                  <a:gd name="connsiteY40" fmla="*/ 161043 h 219275"/>
                  <a:gd name="connsiteX41" fmla="*/ 194005 w 219333"/>
                  <a:gd name="connsiteY41" fmla="*/ 174587 h 219275"/>
                  <a:gd name="connsiteX42" fmla="*/ 191713 w 219333"/>
                  <a:gd name="connsiteY42" fmla="*/ 178552 h 219275"/>
                  <a:gd name="connsiteX43" fmla="*/ 193284 w 219333"/>
                  <a:gd name="connsiteY43" fmla="*/ 184479 h 219275"/>
                  <a:gd name="connsiteX44" fmla="*/ 195453 w 219333"/>
                  <a:gd name="connsiteY44" fmla="*/ 185066 h 219275"/>
                  <a:gd name="connsiteX45" fmla="*/ 199212 w 219333"/>
                  <a:gd name="connsiteY45" fmla="*/ 182905 h 219275"/>
                  <a:gd name="connsiteX46" fmla="*/ 203676 w 219333"/>
                  <a:gd name="connsiteY46" fmla="*/ 175218 h 219275"/>
                  <a:gd name="connsiteX47" fmla="*/ 203711 w 219333"/>
                  <a:gd name="connsiteY47" fmla="*/ 175182 h 219275"/>
                  <a:gd name="connsiteX48" fmla="*/ 203733 w 219333"/>
                  <a:gd name="connsiteY48" fmla="*/ 175118 h 219275"/>
                  <a:gd name="connsiteX49" fmla="*/ 208184 w 219333"/>
                  <a:gd name="connsiteY49" fmla="*/ 167452 h 219275"/>
                  <a:gd name="connsiteX50" fmla="*/ 206602 w 219333"/>
                  <a:gd name="connsiteY50" fmla="*/ 161525 h 219275"/>
                  <a:gd name="connsiteX51" fmla="*/ 200683 w 219333"/>
                  <a:gd name="connsiteY51" fmla="*/ 163100 h 219275"/>
                  <a:gd name="connsiteX52" fmla="*/ 198368 w 219333"/>
                  <a:gd name="connsiteY52" fmla="*/ 167086 h 219275"/>
                  <a:gd name="connsiteX53" fmla="*/ 174865 w 219333"/>
                  <a:gd name="connsiteY53" fmla="*/ 153529 h 219275"/>
                  <a:gd name="connsiteX54" fmla="*/ 183448 w 219333"/>
                  <a:gd name="connsiteY54" fmla="*/ 121137 h 219275"/>
                  <a:gd name="connsiteX55" fmla="*/ 210647 w 219333"/>
                  <a:gd name="connsiteY55" fmla="*/ 121141 h 219275"/>
                  <a:gd name="connsiteX56" fmla="*/ 210647 w 219333"/>
                  <a:gd name="connsiteY56" fmla="*/ 125733 h 219275"/>
                  <a:gd name="connsiteX57" fmla="*/ 214986 w 219333"/>
                  <a:gd name="connsiteY57" fmla="*/ 130072 h 219275"/>
                  <a:gd name="connsiteX58" fmla="*/ 219319 w 219333"/>
                  <a:gd name="connsiteY58" fmla="*/ 125741 h 219275"/>
                  <a:gd name="connsiteX59" fmla="*/ 219319 w 219333"/>
                  <a:gd name="connsiteY59" fmla="*/ 116828 h 219275"/>
                  <a:gd name="connsiteX60" fmla="*/ 219333 w 219333"/>
                  <a:gd name="connsiteY60" fmla="*/ 116802 h 219275"/>
                  <a:gd name="connsiteX61" fmla="*/ 219319 w 219333"/>
                  <a:gd name="connsiteY61" fmla="*/ 116769 h 219275"/>
                  <a:gd name="connsiteX62" fmla="*/ 219333 w 219333"/>
                  <a:gd name="connsiteY62" fmla="*/ 107843 h 219275"/>
                  <a:gd name="connsiteX63" fmla="*/ 214996 w 219333"/>
                  <a:gd name="connsiteY63" fmla="*/ 103499 h 219275"/>
                  <a:gd name="connsiteX64" fmla="*/ 210659 w 219333"/>
                  <a:gd name="connsiteY64" fmla="*/ 107838 h 219275"/>
                  <a:gd name="connsiteX65" fmla="*/ 210659 w 219333"/>
                  <a:gd name="connsiteY65" fmla="*/ 112465 h 219275"/>
                  <a:gd name="connsiteX66" fmla="*/ 183389 w 219333"/>
                  <a:gd name="connsiteY66" fmla="*/ 112456 h 219275"/>
                  <a:gd name="connsiteX67" fmla="*/ 174760 w 219333"/>
                  <a:gd name="connsiteY67" fmla="*/ 80158 h 219275"/>
                  <a:gd name="connsiteX68" fmla="*/ 198366 w 219333"/>
                  <a:gd name="connsiteY68" fmla="*/ 66495 h 219275"/>
                  <a:gd name="connsiteX69" fmla="*/ 200681 w 219333"/>
                  <a:gd name="connsiteY69" fmla="*/ 70481 h 219275"/>
                  <a:gd name="connsiteX70" fmla="*/ 204432 w 219333"/>
                  <a:gd name="connsiteY70" fmla="*/ 72638 h 219275"/>
                  <a:gd name="connsiteX71" fmla="*/ 206602 w 219333"/>
                  <a:gd name="connsiteY71" fmla="*/ 72054 h 219275"/>
                  <a:gd name="connsiteX72" fmla="*/ 208184 w 219333"/>
                  <a:gd name="connsiteY72" fmla="*/ 66124 h 219275"/>
                  <a:gd name="connsiteX73" fmla="*/ 199213 w 219333"/>
                  <a:gd name="connsiteY73" fmla="*/ 50651 h 219275"/>
                  <a:gd name="connsiteX74" fmla="*/ 193287 w 219333"/>
                  <a:gd name="connsiteY74" fmla="*/ 49081 h 219275"/>
                  <a:gd name="connsiteX75" fmla="*/ 191716 w 219333"/>
                  <a:gd name="connsiteY75" fmla="*/ 55002 h 219275"/>
                  <a:gd name="connsiteX76" fmla="*/ 194019 w 219333"/>
                  <a:gd name="connsiteY76" fmla="*/ 58984 h 219275"/>
                  <a:gd name="connsiteX77" fmla="*/ 170436 w 219333"/>
                  <a:gd name="connsiteY77" fmla="*/ 72629 h 219275"/>
                  <a:gd name="connsiteX78" fmla="*/ 146773 w 219333"/>
                  <a:gd name="connsiteY78" fmla="*/ 48949 h 219275"/>
                  <a:gd name="connsiteX79" fmla="*/ 160352 w 219333"/>
                  <a:gd name="connsiteY79" fmla="*/ 25330 h 219275"/>
                  <a:gd name="connsiteX80" fmla="*/ 164359 w 219333"/>
                  <a:gd name="connsiteY80" fmla="*/ 27641 h 219275"/>
                  <a:gd name="connsiteX81" fmla="*/ 166517 w 219333"/>
                  <a:gd name="connsiteY81" fmla="*/ 28230 h 219275"/>
                  <a:gd name="connsiteX82" fmla="*/ 170280 w 219333"/>
                  <a:gd name="connsiteY82" fmla="*/ 26058 h 219275"/>
                  <a:gd name="connsiteX83" fmla="*/ 168696 w 219333"/>
                  <a:gd name="connsiteY83" fmla="*/ 20135 h 219275"/>
                  <a:gd name="connsiteX84" fmla="*/ 153211 w 219333"/>
                  <a:gd name="connsiteY84" fmla="*/ 11186 h 219275"/>
                  <a:gd name="connsiteX85" fmla="*/ 147294 w 219333"/>
                  <a:gd name="connsiteY85" fmla="*/ 12779 h 219275"/>
                  <a:gd name="connsiteX86" fmla="*/ 148876 w 219333"/>
                  <a:gd name="connsiteY86" fmla="*/ 18700 h 219275"/>
                  <a:gd name="connsiteX87" fmla="*/ 152840 w 219333"/>
                  <a:gd name="connsiteY87" fmla="*/ 20987 h 219275"/>
                  <a:gd name="connsiteX88" fmla="*/ 139250 w 219333"/>
                  <a:gd name="connsiteY88" fmla="*/ 44615 h 219275"/>
                  <a:gd name="connsiteX89" fmla="*/ 106903 w 219333"/>
                  <a:gd name="connsiteY89" fmla="*/ 35954 h 219275"/>
                  <a:gd name="connsiteX90" fmla="*/ 106903 w 219333"/>
                  <a:gd name="connsiteY90" fmla="*/ 8693 h 219275"/>
                  <a:gd name="connsiteX91" fmla="*/ 111512 w 219333"/>
                  <a:gd name="connsiteY91" fmla="*/ 8693 h 219275"/>
                  <a:gd name="connsiteX92" fmla="*/ 115849 w 219333"/>
                  <a:gd name="connsiteY92" fmla="*/ 4366 h 219275"/>
                  <a:gd name="connsiteX93" fmla="*/ 111524 w 219333"/>
                  <a:gd name="connsiteY93" fmla="*/ 21 h 219275"/>
                  <a:gd name="connsiteX94" fmla="*/ 93654 w 219333"/>
                  <a:gd name="connsiteY94" fmla="*/ 0 h 219275"/>
                  <a:gd name="connsiteX95" fmla="*/ 93640 w 219333"/>
                  <a:gd name="connsiteY95" fmla="*/ 0 h 219275"/>
                  <a:gd name="connsiteX96" fmla="*/ 89306 w 219333"/>
                  <a:gd name="connsiteY96" fmla="*/ 4334 h 219275"/>
                  <a:gd name="connsiteX97" fmla="*/ 93640 w 219333"/>
                  <a:gd name="connsiteY97" fmla="*/ 8678 h 219275"/>
                  <a:gd name="connsiteX98" fmla="*/ 98227 w 219333"/>
                  <a:gd name="connsiteY98" fmla="*/ 8681 h 219275"/>
                  <a:gd name="connsiteX99" fmla="*/ 98227 w 219333"/>
                  <a:gd name="connsiteY99" fmla="*/ 35896 h 219275"/>
                  <a:gd name="connsiteX100" fmla="*/ 65835 w 219333"/>
                  <a:gd name="connsiteY100" fmla="*/ 44470 h 219275"/>
                  <a:gd name="connsiteX101" fmla="*/ 52258 w 219333"/>
                  <a:gd name="connsiteY101" fmla="*/ 21015 h 219275"/>
                  <a:gd name="connsiteX102" fmla="*/ 56223 w 219333"/>
                  <a:gd name="connsiteY102" fmla="*/ 18733 h 219275"/>
                  <a:gd name="connsiteX103" fmla="*/ 57805 w 219333"/>
                  <a:gd name="connsiteY103" fmla="*/ 12805 h 219275"/>
                  <a:gd name="connsiteX104" fmla="*/ 51886 w 219333"/>
                  <a:gd name="connsiteY104" fmla="*/ 11218 h 219275"/>
                  <a:gd name="connsiteX105" fmla="*/ 44216 w 219333"/>
                  <a:gd name="connsiteY105" fmla="*/ 15636 h 219275"/>
                  <a:gd name="connsiteX106" fmla="*/ 44148 w 219333"/>
                  <a:gd name="connsiteY106" fmla="*/ 15659 h 219275"/>
                  <a:gd name="connsiteX107" fmla="*/ 44103 w 219333"/>
                  <a:gd name="connsiteY107" fmla="*/ 15707 h 219275"/>
                  <a:gd name="connsiteX108" fmla="*/ 36435 w 219333"/>
                  <a:gd name="connsiteY108" fmla="*/ 20127 h 219275"/>
                  <a:gd name="connsiteX109" fmla="*/ 34840 w 219333"/>
                  <a:gd name="connsiteY109" fmla="*/ 26058 h 219275"/>
                  <a:gd name="connsiteX110" fmla="*/ 38602 w 219333"/>
                  <a:gd name="connsiteY110" fmla="*/ 28225 h 219275"/>
                  <a:gd name="connsiteX111" fmla="*/ 40773 w 219333"/>
                  <a:gd name="connsiteY111" fmla="*/ 27645 h 219275"/>
                  <a:gd name="connsiteX112" fmla="*/ 44748 w 219333"/>
                  <a:gd name="connsiteY112" fmla="*/ 25349 h 219275"/>
                  <a:gd name="connsiteX113" fmla="*/ 58316 w 219333"/>
                  <a:gd name="connsiteY113" fmla="*/ 48807 h 219275"/>
                  <a:gd name="connsiteX114" fmla="*/ 34637 w 219333"/>
                  <a:gd name="connsiteY114" fmla="*/ 72562 h 219275"/>
                  <a:gd name="connsiteX115" fmla="*/ 11123 w 219333"/>
                  <a:gd name="connsiteY115" fmla="*/ 58976 h 219275"/>
                  <a:gd name="connsiteX116" fmla="*/ 13429 w 219333"/>
                  <a:gd name="connsiteY116" fmla="*/ 55014 h 219275"/>
                  <a:gd name="connsiteX117" fmla="*/ 11858 w 219333"/>
                  <a:gd name="connsiteY117" fmla="*/ 49091 h 219275"/>
                  <a:gd name="connsiteX118" fmla="*/ 5929 w 219333"/>
                  <a:gd name="connsiteY118" fmla="*/ 50663 h 219275"/>
                  <a:gd name="connsiteX119" fmla="*/ 598 w 219333"/>
                  <a:gd name="connsiteY119" fmla="*/ 59840 h 219275"/>
                  <a:gd name="connsiteX120" fmla="*/ 2156 w 219333"/>
                  <a:gd name="connsiteY120" fmla="*/ 65769 h 2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19333" h="219275">
                    <a:moveTo>
                      <a:pt x="2156" y="65769"/>
                    </a:moveTo>
                    <a:cubicBezTo>
                      <a:pt x="2844" y="66168"/>
                      <a:pt x="3593" y="66356"/>
                      <a:pt x="4324" y="66356"/>
                    </a:cubicBezTo>
                    <a:cubicBezTo>
                      <a:pt x="4867" y="66356"/>
                      <a:pt x="5362" y="66146"/>
                      <a:pt x="5861" y="65957"/>
                    </a:cubicBezTo>
                    <a:lnTo>
                      <a:pt x="30306" y="80080"/>
                    </a:lnTo>
                    <a:cubicBezTo>
                      <a:pt x="29141" y="82364"/>
                      <a:pt x="28055" y="84703"/>
                      <a:pt x="27095" y="87121"/>
                    </a:cubicBezTo>
                    <a:cubicBezTo>
                      <a:pt x="26227" y="89350"/>
                      <a:pt x="27324" y="91866"/>
                      <a:pt x="29549" y="92747"/>
                    </a:cubicBezTo>
                    <a:cubicBezTo>
                      <a:pt x="31761" y="93622"/>
                      <a:pt x="34306" y="92527"/>
                      <a:pt x="35177" y="90297"/>
                    </a:cubicBezTo>
                    <a:cubicBezTo>
                      <a:pt x="36496" y="86954"/>
                      <a:pt x="38045" y="83760"/>
                      <a:pt x="39786" y="80713"/>
                    </a:cubicBezTo>
                    <a:cubicBezTo>
                      <a:pt x="39809" y="80667"/>
                      <a:pt x="39860" y="80657"/>
                      <a:pt x="39886" y="80614"/>
                    </a:cubicBezTo>
                    <a:cubicBezTo>
                      <a:pt x="39931" y="80528"/>
                      <a:pt x="39931" y="80435"/>
                      <a:pt x="39972" y="80352"/>
                    </a:cubicBezTo>
                    <a:cubicBezTo>
                      <a:pt x="46346" y="69345"/>
                      <a:pt x="55361" y="60411"/>
                      <a:pt x="66035" y="54200"/>
                    </a:cubicBezTo>
                    <a:cubicBezTo>
                      <a:pt x="66145" y="54148"/>
                      <a:pt x="66274" y="54165"/>
                      <a:pt x="66383" y="54105"/>
                    </a:cubicBezTo>
                    <a:cubicBezTo>
                      <a:pt x="66508" y="54031"/>
                      <a:pt x="66586" y="53907"/>
                      <a:pt x="66701" y="53830"/>
                    </a:cubicBezTo>
                    <a:cubicBezTo>
                      <a:pt x="77353" y="47778"/>
                      <a:pt x="89607" y="44415"/>
                      <a:pt x="102528" y="44408"/>
                    </a:cubicBezTo>
                    <a:cubicBezTo>
                      <a:pt x="102542" y="44408"/>
                      <a:pt x="102555" y="44422"/>
                      <a:pt x="102564" y="44422"/>
                    </a:cubicBezTo>
                    <a:cubicBezTo>
                      <a:pt x="102573" y="44422"/>
                      <a:pt x="102585" y="44415"/>
                      <a:pt x="102595" y="44415"/>
                    </a:cubicBezTo>
                    <a:cubicBezTo>
                      <a:pt x="142492" y="44437"/>
                      <a:pt x="174939" y="76905"/>
                      <a:pt x="174939" y="116797"/>
                    </a:cubicBezTo>
                    <a:cubicBezTo>
                      <a:pt x="174939" y="129769"/>
                      <a:pt x="171541" y="142088"/>
                      <a:pt x="165442" y="152773"/>
                    </a:cubicBezTo>
                    <a:cubicBezTo>
                      <a:pt x="165385" y="152859"/>
                      <a:pt x="165304" y="152904"/>
                      <a:pt x="165250" y="152987"/>
                    </a:cubicBezTo>
                    <a:cubicBezTo>
                      <a:pt x="165204" y="153076"/>
                      <a:pt x="165204" y="153184"/>
                      <a:pt x="165161" y="153274"/>
                    </a:cubicBezTo>
                    <a:cubicBezTo>
                      <a:pt x="158912" y="164005"/>
                      <a:pt x="149910" y="173063"/>
                      <a:pt x="138828" y="179447"/>
                    </a:cubicBezTo>
                    <a:cubicBezTo>
                      <a:pt x="138818" y="179456"/>
                      <a:pt x="138807" y="179456"/>
                      <a:pt x="138795" y="179456"/>
                    </a:cubicBezTo>
                    <a:cubicBezTo>
                      <a:pt x="138795" y="179462"/>
                      <a:pt x="138785" y="179469"/>
                      <a:pt x="138785" y="179474"/>
                    </a:cubicBezTo>
                    <a:cubicBezTo>
                      <a:pt x="135701" y="181239"/>
                      <a:pt x="132484" y="182817"/>
                      <a:pt x="129092" y="184152"/>
                    </a:cubicBezTo>
                    <a:cubicBezTo>
                      <a:pt x="126866" y="185027"/>
                      <a:pt x="125770" y="187545"/>
                      <a:pt x="126653" y="189775"/>
                    </a:cubicBezTo>
                    <a:cubicBezTo>
                      <a:pt x="127331" y="191479"/>
                      <a:pt x="128957" y="192526"/>
                      <a:pt x="130684" y="192526"/>
                    </a:cubicBezTo>
                    <a:cubicBezTo>
                      <a:pt x="131217" y="192526"/>
                      <a:pt x="131758" y="192429"/>
                      <a:pt x="132279" y="192218"/>
                    </a:cubicBezTo>
                    <a:cubicBezTo>
                      <a:pt x="134694" y="191264"/>
                      <a:pt x="137022" y="190173"/>
                      <a:pt x="139294" y="189023"/>
                    </a:cubicBezTo>
                    <a:lnTo>
                      <a:pt x="153376" y="213472"/>
                    </a:lnTo>
                    <a:cubicBezTo>
                      <a:pt x="152960" y="214632"/>
                      <a:pt x="152982" y="215940"/>
                      <a:pt x="153638" y="217093"/>
                    </a:cubicBezTo>
                    <a:cubicBezTo>
                      <a:pt x="154440" y="218487"/>
                      <a:pt x="155907" y="219275"/>
                      <a:pt x="157409" y="219275"/>
                    </a:cubicBezTo>
                    <a:cubicBezTo>
                      <a:pt x="158144" y="219275"/>
                      <a:pt x="158875" y="219084"/>
                      <a:pt x="159567" y="218690"/>
                    </a:cubicBezTo>
                    <a:lnTo>
                      <a:pt x="160875" y="217941"/>
                    </a:lnTo>
                    <a:cubicBezTo>
                      <a:pt x="160899" y="217928"/>
                      <a:pt x="160922" y="217931"/>
                      <a:pt x="160944" y="217924"/>
                    </a:cubicBezTo>
                    <a:cubicBezTo>
                      <a:pt x="160967" y="217905"/>
                      <a:pt x="160980" y="217874"/>
                      <a:pt x="161011" y="217859"/>
                    </a:cubicBezTo>
                    <a:lnTo>
                      <a:pt x="168660" y="213461"/>
                    </a:lnTo>
                    <a:cubicBezTo>
                      <a:pt x="170737" y="212269"/>
                      <a:pt x="171450" y="209616"/>
                      <a:pt x="170264" y="207541"/>
                    </a:cubicBezTo>
                    <a:cubicBezTo>
                      <a:pt x="169068" y="205468"/>
                      <a:pt x="166424" y="204751"/>
                      <a:pt x="164335" y="205944"/>
                    </a:cubicBezTo>
                    <a:lnTo>
                      <a:pt x="160369" y="208224"/>
                    </a:lnTo>
                    <a:lnTo>
                      <a:pt x="146814" y="184686"/>
                    </a:lnTo>
                    <a:cubicBezTo>
                      <a:pt x="156404" y="178475"/>
                      <a:pt x="164435" y="170403"/>
                      <a:pt x="170524" y="161043"/>
                    </a:cubicBezTo>
                    <a:lnTo>
                      <a:pt x="194005" y="174587"/>
                    </a:lnTo>
                    <a:lnTo>
                      <a:pt x="191713" y="178552"/>
                    </a:lnTo>
                    <a:cubicBezTo>
                      <a:pt x="190504" y="180624"/>
                      <a:pt x="191215" y="183280"/>
                      <a:pt x="193284" y="184479"/>
                    </a:cubicBezTo>
                    <a:cubicBezTo>
                      <a:pt x="193969" y="184879"/>
                      <a:pt x="194716" y="185066"/>
                      <a:pt x="195453" y="185066"/>
                    </a:cubicBezTo>
                    <a:cubicBezTo>
                      <a:pt x="196953" y="185066"/>
                      <a:pt x="198411" y="184294"/>
                      <a:pt x="199212" y="182905"/>
                    </a:cubicBezTo>
                    <a:lnTo>
                      <a:pt x="203676" y="175218"/>
                    </a:lnTo>
                    <a:cubicBezTo>
                      <a:pt x="203686" y="175201"/>
                      <a:pt x="203697" y="175187"/>
                      <a:pt x="203711" y="175182"/>
                    </a:cubicBezTo>
                    <a:cubicBezTo>
                      <a:pt x="203723" y="175160"/>
                      <a:pt x="203723" y="175130"/>
                      <a:pt x="203733" y="175118"/>
                    </a:cubicBezTo>
                    <a:lnTo>
                      <a:pt x="208184" y="167452"/>
                    </a:lnTo>
                    <a:cubicBezTo>
                      <a:pt x="209378" y="165380"/>
                      <a:pt x="208679" y="162728"/>
                      <a:pt x="206602" y="161525"/>
                    </a:cubicBezTo>
                    <a:cubicBezTo>
                      <a:pt x="204549" y="160320"/>
                      <a:pt x="201879" y="161028"/>
                      <a:pt x="200683" y="163100"/>
                    </a:cubicBezTo>
                    <a:lnTo>
                      <a:pt x="198368" y="167086"/>
                    </a:lnTo>
                    <a:lnTo>
                      <a:pt x="174865" y="153529"/>
                    </a:lnTo>
                    <a:cubicBezTo>
                      <a:pt x="179868" y="143644"/>
                      <a:pt x="182851" y="132667"/>
                      <a:pt x="183448" y="121137"/>
                    </a:cubicBezTo>
                    <a:lnTo>
                      <a:pt x="210647" y="121141"/>
                    </a:lnTo>
                    <a:lnTo>
                      <a:pt x="210647" y="125733"/>
                    </a:lnTo>
                    <a:cubicBezTo>
                      <a:pt x="210647" y="128134"/>
                      <a:pt x="212576" y="130072"/>
                      <a:pt x="214986" y="130072"/>
                    </a:cubicBezTo>
                    <a:cubicBezTo>
                      <a:pt x="217376" y="130072"/>
                      <a:pt x="219319" y="128134"/>
                      <a:pt x="219319" y="125741"/>
                    </a:cubicBezTo>
                    <a:lnTo>
                      <a:pt x="219319" y="116828"/>
                    </a:lnTo>
                    <a:cubicBezTo>
                      <a:pt x="219319" y="116817"/>
                      <a:pt x="219333" y="116809"/>
                      <a:pt x="219333" y="116802"/>
                    </a:cubicBezTo>
                    <a:cubicBezTo>
                      <a:pt x="219333" y="116793"/>
                      <a:pt x="219319" y="116783"/>
                      <a:pt x="219319" y="116769"/>
                    </a:cubicBezTo>
                    <a:lnTo>
                      <a:pt x="219333" y="107843"/>
                    </a:lnTo>
                    <a:cubicBezTo>
                      <a:pt x="219333" y="105448"/>
                      <a:pt x="217390" y="103508"/>
                      <a:pt x="214996" y="103499"/>
                    </a:cubicBezTo>
                    <a:cubicBezTo>
                      <a:pt x="212598" y="103499"/>
                      <a:pt x="210659" y="105441"/>
                      <a:pt x="210659" y="107838"/>
                    </a:cubicBezTo>
                    <a:lnTo>
                      <a:pt x="210659" y="112465"/>
                    </a:lnTo>
                    <a:lnTo>
                      <a:pt x="183389" y="112456"/>
                    </a:lnTo>
                    <a:cubicBezTo>
                      <a:pt x="182780" y="100878"/>
                      <a:pt x="179753" y="89952"/>
                      <a:pt x="174760" y="80158"/>
                    </a:cubicBezTo>
                    <a:lnTo>
                      <a:pt x="198366" y="66495"/>
                    </a:lnTo>
                    <a:lnTo>
                      <a:pt x="200681" y="70481"/>
                    </a:lnTo>
                    <a:cubicBezTo>
                      <a:pt x="201485" y="71863"/>
                      <a:pt x="202941" y="72638"/>
                      <a:pt x="204432" y="72638"/>
                    </a:cubicBezTo>
                    <a:cubicBezTo>
                      <a:pt x="205167" y="72638"/>
                      <a:pt x="205926" y="72452"/>
                      <a:pt x="206602" y="72054"/>
                    </a:cubicBezTo>
                    <a:cubicBezTo>
                      <a:pt x="208679" y="70850"/>
                      <a:pt x="209378" y="68196"/>
                      <a:pt x="208184" y="66124"/>
                    </a:cubicBezTo>
                    <a:lnTo>
                      <a:pt x="199213" y="50651"/>
                    </a:lnTo>
                    <a:cubicBezTo>
                      <a:pt x="198021" y="48589"/>
                      <a:pt x="195353" y="47869"/>
                      <a:pt x="193287" y="49081"/>
                    </a:cubicBezTo>
                    <a:cubicBezTo>
                      <a:pt x="191219" y="50279"/>
                      <a:pt x="190508" y="52935"/>
                      <a:pt x="191716" y="55002"/>
                    </a:cubicBezTo>
                    <a:lnTo>
                      <a:pt x="194019" y="58984"/>
                    </a:lnTo>
                    <a:lnTo>
                      <a:pt x="170436" y="72629"/>
                    </a:lnTo>
                    <a:cubicBezTo>
                      <a:pt x="164269" y="63192"/>
                      <a:pt x="156203" y="55115"/>
                      <a:pt x="146773" y="48949"/>
                    </a:cubicBezTo>
                    <a:lnTo>
                      <a:pt x="160352" y="25330"/>
                    </a:lnTo>
                    <a:lnTo>
                      <a:pt x="164359" y="27641"/>
                    </a:lnTo>
                    <a:cubicBezTo>
                      <a:pt x="165037" y="28039"/>
                      <a:pt x="165781" y="28230"/>
                      <a:pt x="166517" y="28230"/>
                    </a:cubicBezTo>
                    <a:cubicBezTo>
                      <a:pt x="168021" y="28230"/>
                      <a:pt x="169476" y="27445"/>
                      <a:pt x="170280" y="26058"/>
                    </a:cubicBezTo>
                    <a:cubicBezTo>
                      <a:pt x="171476" y="23984"/>
                      <a:pt x="170767" y="21332"/>
                      <a:pt x="168696" y="20135"/>
                    </a:cubicBezTo>
                    <a:lnTo>
                      <a:pt x="153211" y="11186"/>
                    </a:lnTo>
                    <a:cubicBezTo>
                      <a:pt x="151136" y="9982"/>
                      <a:pt x="148480" y="10707"/>
                      <a:pt x="147294" y="12779"/>
                    </a:cubicBezTo>
                    <a:cubicBezTo>
                      <a:pt x="146096" y="14852"/>
                      <a:pt x="146809" y="17502"/>
                      <a:pt x="148876" y="18700"/>
                    </a:cubicBezTo>
                    <a:lnTo>
                      <a:pt x="152840" y="20987"/>
                    </a:lnTo>
                    <a:lnTo>
                      <a:pt x="139250" y="44615"/>
                    </a:lnTo>
                    <a:cubicBezTo>
                      <a:pt x="129446" y="39608"/>
                      <a:pt x="118503" y="36575"/>
                      <a:pt x="106903" y="35954"/>
                    </a:cubicBezTo>
                    <a:lnTo>
                      <a:pt x="106903" y="8693"/>
                    </a:lnTo>
                    <a:lnTo>
                      <a:pt x="111512" y="8693"/>
                    </a:lnTo>
                    <a:cubicBezTo>
                      <a:pt x="113906" y="8693"/>
                      <a:pt x="115849" y="6757"/>
                      <a:pt x="115849" y="4366"/>
                    </a:cubicBezTo>
                    <a:cubicBezTo>
                      <a:pt x="115849" y="1960"/>
                      <a:pt x="113917" y="24"/>
                      <a:pt x="111524" y="21"/>
                    </a:cubicBezTo>
                    <a:lnTo>
                      <a:pt x="93654" y="0"/>
                    </a:lnTo>
                    <a:cubicBezTo>
                      <a:pt x="93640" y="0"/>
                      <a:pt x="93640" y="0"/>
                      <a:pt x="93640" y="0"/>
                    </a:cubicBezTo>
                    <a:cubicBezTo>
                      <a:pt x="91248" y="0"/>
                      <a:pt x="89306" y="1945"/>
                      <a:pt x="89306" y="4334"/>
                    </a:cubicBezTo>
                    <a:cubicBezTo>
                      <a:pt x="89306" y="6733"/>
                      <a:pt x="91248" y="8678"/>
                      <a:pt x="93640" y="8678"/>
                    </a:cubicBezTo>
                    <a:lnTo>
                      <a:pt x="98227" y="8681"/>
                    </a:lnTo>
                    <a:lnTo>
                      <a:pt x="98227" y="35896"/>
                    </a:lnTo>
                    <a:cubicBezTo>
                      <a:pt x="86694" y="36496"/>
                      <a:pt x="75704" y="39469"/>
                      <a:pt x="65835" y="44470"/>
                    </a:cubicBezTo>
                    <a:lnTo>
                      <a:pt x="52258" y="21015"/>
                    </a:lnTo>
                    <a:lnTo>
                      <a:pt x="56223" y="18733"/>
                    </a:lnTo>
                    <a:cubicBezTo>
                      <a:pt x="58287" y="17528"/>
                      <a:pt x="59001" y="14881"/>
                      <a:pt x="57805" y="12805"/>
                    </a:cubicBezTo>
                    <a:cubicBezTo>
                      <a:pt x="56617" y="10733"/>
                      <a:pt x="53963" y="10015"/>
                      <a:pt x="51886" y="11218"/>
                    </a:cubicBezTo>
                    <a:lnTo>
                      <a:pt x="44216" y="15636"/>
                    </a:lnTo>
                    <a:cubicBezTo>
                      <a:pt x="44191" y="15652"/>
                      <a:pt x="44170" y="15652"/>
                      <a:pt x="44148" y="15659"/>
                    </a:cubicBezTo>
                    <a:cubicBezTo>
                      <a:pt x="44127" y="15674"/>
                      <a:pt x="44115" y="15695"/>
                      <a:pt x="44103" y="15707"/>
                    </a:cubicBezTo>
                    <a:lnTo>
                      <a:pt x="36435" y="20127"/>
                    </a:lnTo>
                    <a:cubicBezTo>
                      <a:pt x="34356" y="21326"/>
                      <a:pt x="33644" y="23979"/>
                      <a:pt x="34840" y="26058"/>
                    </a:cubicBezTo>
                    <a:cubicBezTo>
                      <a:pt x="35644" y="27445"/>
                      <a:pt x="37101" y="28225"/>
                      <a:pt x="38602" y="28225"/>
                    </a:cubicBezTo>
                    <a:cubicBezTo>
                      <a:pt x="39335" y="28225"/>
                      <a:pt x="40084" y="28034"/>
                      <a:pt x="40773" y="27645"/>
                    </a:cubicBezTo>
                    <a:lnTo>
                      <a:pt x="44748" y="25349"/>
                    </a:lnTo>
                    <a:lnTo>
                      <a:pt x="58316" y="48807"/>
                    </a:lnTo>
                    <a:cubicBezTo>
                      <a:pt x="48941" y="54904"/>
                      <a:pt x="40862" y="62950"/>
                      <a:pt x="34637" y="72562"/>
                    </a:cubicBezTo>
                    <a:lnTo>
                      <a:pt x="11123" y="58976"/>
                    </a:lnTo>
                    <a:lnTo>
                      <a:pt x="13429" y="55014"/>
                    </a:lnTo>
                    <a:cubicBezTo>
                      <a:pt x="14625" y="52947"/>
                      <a:pt x="13927" y="50294"/>
                      <a:pt x="11858" y="49091"/>
                    </a:cubicBezTo>
                    <a:cubicBezTo>
                      <a:pt x="9779" y="47887"/>
                      <a:pt x="7125" y="48591"/>
                      <a:pt x="5929" y="50663"/>
                    </a:cubicBezTo>
                    <a:lnTo>
                      <a:pt x="598" y="59840"/>
                    </a:lnTo>
                    <a:cubicBezTo>
                      <a:pt x="-622" y="61910"/>
                      <a:pt x="87" y="64564"/>
                      <a:pt x="2156" y="65769"/>
                    </a:cubicBezTo>
                    <a:close/>
                  </a:path>
                </a:pathLst>
              </a:custGeom>
              <a:grpFill/>
              <a:ln w="1708" cap="flat">
                <a:solidFill>
                  <a:schemeClr val="accent3"/>
                </a:solid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992199CB-D55F-B66D-5C9D-BEC9D80F3827}"/>
                  </a:ext>
                </a:extLst>
              </p:cNvPr>
              <p:cNvSpPr/>
              <p:nvPr/>
            </p:nvSpPr>
            <p:spPr>
              <a:xfrm>
                <a:off x="2672979" y="3077779"/>
                <a:ext cx="28575" cy="28606"/>
              </a:xfrm>
              <a:custGeom>
                <a:avLst/>
                <a:gdLst>
                  <a:gd name="connsiteX0" fmla="*/ 14287 w 28575"/>
                  <a:gd name="connsiteY0" fmla="*/ 28605 h 28606"/>
                  <a:gd name="connsiteX1" fmla="*/ 14244 w 28575"/>
                  <a:gd name="connsiteY1" fmla="*/ 28605 h 28606"/>
                  <a:gd name="connsiteX2" fmla="*/ 2 w 28575"/>
                  <a:gd name="connsiteY2" fmla="*/ 14440 h 28606"/>
                  <a:gd name="connsiteX3" fmla="*/ 4086 w 28575"/>
                  <a:gd name="connsiteY3" fmla="*/ 4279 h 28606"/>
                  <a:gd name="connsiteX4" fmla="*/ 14244 w 28575"/>
                  <a:gd name="connsiteY4" fmla="*/ 0 h 28606"/>
                  <a:gd name="connsiteX5" fmla="*/ 28576 w 28575"/>
                  <a:gd name="connsiteY5" fmla="*/ 14265 h 28606"/>
                  <a:gd name="connsiteX6" fmla="*/ 14311 w 28575"/>
                  <a:gd name="connsiteY6" fmla="*/ 28607 h 28606"/>
                  <a:gd name="connsiteX7" fmla="*/ 14287 w 28575"/>
                  <a:gd name="connsiteY7" fmla="*/ 28605 h 28606"/>
                  <a:gd name="connsiteX8" fmla="*/ 14242 w 28575"/>
                  <a:gd name="connsiteY8" fmla="*/ 8674 h 28606"/>
                  <a:gd name="connsiteX9" fmla="*/ 10275 w 28575"/>
                  <a:gd name="connsiteY9" fmla="*/ 10346 h 28606"/>
                  <a:gd name="connsiteX10" fmla="*/ 8671 w 28575"/>
                  <a:gd name="connsiteY10" fmla="*/ 14363 h 28606"/>
                  <a:gd name="connsiteX11" fmla="*/ 14241 w 28575"/>
                  <a:gd name="connsiteY11" fmla="*/ 19927 h 28606"/>
                  <a:gd name="connsiteX12" fmla="*/ 14263 w 28575"/>
                  <a:gd name="connsiteY12" fmla="*/ 19927 h 28606"/>
                  <a:gd name="connsiteX13" fmla="*/ 19898 w 28575"/>
                  <a:gd name="connsiteY13" fmla="*/ 14261 h 28606"/>
                  <a:gd name="connsiteX14" fmla="*/ 14242 w 28575"/>
                  <a:gd name="connsiteY14" fmla="*/ 8674 h 2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 h="28606">
                    <a:moveTo>
                      <a:pt x="14287" y="28605"/>
                    </a:moveTo>
                    <a:lnTo>
                      <a:pt x="14244" y="28605"/>
                    </a:lnTo>
                    <a:cubicBezTo>
                      <a:pt x="6370" y="28569"/>
                      <a:pt x="2" y="22214"/>
                      <a:pt x="2" y="14440"/>
                    </a:cubicBezTo>
                    <a:cubicBezTo>
                      <a:pt x="-62" y="10707"/>
                      <a:pt x="1424" y="6977"/>
                      <a:pt x="4086" y="4279"/>
                    </a:cubicBezTo>
                    <a:cubicBezTo>
                      <a:pt x="6733" y="1563"/>
                      <a:pt x="10442" y="0"/>
                      <a:pt x="14244" y="0"/>
                    </a:cubicBezTo>
                    <a:cubicBezTo>
                      <a:pt x="22144" y="0"/>
                      <a:pt x="28576" y="6404"/>
                      <a:pt x="28576" y="14265"/>
                    </a:cubicBezTo>
                    <a:cubicBezTo>
                      <a:pt x="28576" y="22132"/>
                      <a:pt x="22177" y="28571"/>
                      <a:pt x="14311" y="28607"/>
                    </a:cubicBezTo>
                    <a:cubicBezTo>
                      <a:pt x="14301" y="28605"/>
                      <a:pt x="14294" y="28605"/>
                      <a:pt x="14287" y="28605"/>
                    </a:cubicBezTo>
                    <a:close/>
                    <a:moveTo>
                      <a:pt x="14242" y="8674"/>
                    </a:moveTo>
                    <a:cubicBezTo>
                      <a:pt x="12764" y="8674"/>
                      <a:pt x="11315" y="9284"/>
                      <a:pt x="10275" y="10346"/>
                    </a:cubicBezTo>
                    <a:cubicBezTo>
                      <a:pt x="9225" y="11416"/>
                      <a:pt x="8647" y="12870"/>
                      <a:pt x="8671" y="14363"/>
                    </a:cubicBezTo>
                    <a:cubicBezTo>
                      <a:pt x="8671" y="17400"/>
                      <a:pt x="11217" y="19912"/>
                      <a:pt x="14241" y="19927"/>
                    </a:cubicBezTo>
                    <a:lnTo>
                      <a:pt x="14263" y="19927"/>
                    </a:lnTo>
                    <a:cubicBezTo>
                      <a:pt x="17378" y="19912"/>
                      <a:pt x="19898" y="17370"/>
                      <a:pt x="19898" y="14261"/>
                    </a:cubicBezTo>
                    <a:cubicBezTo>
                      <a:pt x="19901" y="11186"/>
                      <a:pt x="17366" y="8674"/>
                      <a:pt x="14242" y="8674"/>
                    </a:cubicBezTo>
                    <a:close/>
                  </a:path>
                </a:pathLst>
              </a:custGeom>
              <a:grpFill/>
              <a:ln w="1708" cap="flat">
                <a:solidFill>
                  <a:schemeClr val="accent3"/>
                </a:solid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691F6AAF-B7BC-CD05-452F-762352583F4B}"/>
                  </a:ext>
                </a:extLst>
              </p:cNvPr>
              <p:cNvSpPr/>
              <p:nvPr/>
            </p:nvSpPr>
            <p:spPr>
              <a:xfrm>
                <a:off x="2570437" y="3078812"/>
                <a:ext cx="18467" cy="26548"/>
              </a:xfrm>
              <a:custGeom>
                <a:avLst/>
                <a:gdLst>
                  <a:gd name="connsiteX0" fmla="*/ 4360 w 18467"/>
                  <a:gd name="connsiteY0" fmla="*/ 26548 h 26548"/>
                  <a:gd name="connsiteX1" fmla="*/ 8695 w 18467"/>
                  <a:gd name="connsiteY1" fmla="*/ 22209 h 26548"/>
                  <a:gd name="connsiteX2" fmla="*/ 8685 w 18467"/>
                  <a:gd name="connsiteY2" fmla="*/ 17609 h 26548"/>
                  <a:gd name="connsiteX3" fmla="*/ 14130 w 18467"/>
                  <a:gd name="connsiteY3" fmla="*/ 17609 h 26548"/>
                  <a:gd name="connsiteX4" fmla="*/ 18468 w 18467"/>
                  <a:gd name="connsiteY4" fmla="*/ 13270 h 26548"/>
                  <a:gd name="connsiteX5" fmla="*/ 14130 w 18467"/>
                  <a:gd name="connsiteY5" fmla="*/ 8931 h 26548"/>
                  <a:gd name="connsiteX6" fmla="*/ 8674 w 18467"/>
                  <a:gd name="connsiteY6" fmla="*/ 8931 h 26548"/>
                  <a:gd name="connsiteX7" fmla="*/ 8674 w 18467"/>
                  <a:gd name="connsiteY7" fmla="*/ 4335 h 26548"/>
                  <a:gd name="connsiteX8" fmla="*/ 4337 w 18467"/>
                  <a:gd name="connsiteY8" fmla="*/ 0 h 26548"/>
                  <a:gd name="connsiteX9" fmla="*/ 4327 w 18467"/>
                  <a:gd name="connsiteY9" fmla="*/ 0 h 26548"/>
                  <a:gd name="connsiteX10" fmla="*/ 0 w 18467"/>
                  <a:gd name="connsiteY10" fmla="*/ 4342 h 26548"/>
                  <a:gd name="connsiteX11" fmla="*/ 21 w 18467"/>
                  <a:gd name="connsiteY11" fmla="*/ 22216 h 26548"/>
                  <a:gd name="connsiteX12" fmla="*/ 4360 w 18467"/>
                  <a:gd name="connsiteY12" fmla="*/ 26548 h 2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7" h="26548">
                    <a:moveTo>
                      <a:pt x="4360" y="26548"/>
                    </a:moveTo>
                    <a:cubicBezTo>
                      <a:pt x="6752" y="26548"/>
                      <a:pt x="8695" y="24605"/>
                      <a:pt x="8695" y="22209"/>
                    </a:cubicBezTo>
                    <a:lnTo>
                      <a:pt x="8685" y="17609"/>
                    </a:lnTo>
                    <a:lnTo>
                      <a:pt x="14130" y="17609"/>
                    </a:lnTo>
                    <a:cubicBezTo>
                      <a:pt x="16524" y="17609"/>
                      <a:pt x="18468" y="15671"/>
                      <a:pt x="18468" y="13270"/>
                    </a:cubicBezTo>
                    <a:cubicBezTo>
                      <a:pt x="18468" y="10874"/>
                      <a:pt x="16524" y="8931"/>
                      <a:pt x="14130" y="8931"/>
                    </a:cubicBezTo>
                    <a:lnTo>
                      <a:pt x="8674" y="8931"/>
                    </a:lnTo>
                    <a:lnTo>
                      <a:pt x="8674" y="4335"/>
                    </a:lnTo>
                    <a:cubicBezTo>
                      <a:pt x="8659" y="1945"/>
                      <a:pt x="6730" y="0"/>
                      <a:pt x="4337" y="0"/>
                    </a:cubicBezTo>
                    <a:lnTo>
                      <a:pt x="4327" y="0"/>
                    </a:lnTo>
                    <a:cubicBezTo>
                      <a:pt x="1926" y="3"/>
                      <a:pt x="-12" y="1952"/>
                      <a:pt x="0" y="4342"/>
                    </a:cubicBezTo>
                    <a:lnTo>
                      <a:pt x="21" y="22216"/>
                    </a:lnTo>
                    <a:cubicBezTo>
                      <a:pt x="22" y="24614"/>
                      <a:pt x="1962" y="26548"/>
                      <a:pt x="4360" y="26548"/>
                    </a:cubicBezTo>
                    <a:close/>
                  </a:path>
                </a:pathLst>
              </a:custGeom>
              <a:grpFill/>
              <a:ln w="1708" cap="flat">
                <a:solidFill>
                  <a:schemeClr val="accent3"/>
                </a:solid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BFA05A8A-64B3-5D1D-8908-7B54FAF25EC8}"/>
                  </a:ext>
                </a:extLst>
              </p:cNvPr>
              <p:cNvSpPr/>
              <p:nvPr/>
            </p:nvSpPr>
            <p:spPr>
              <a:xfrm>
                <a:off x="2682890" y="3120355"/>
                <a:ext cx="17622" cy="21343"/>
              </a:xfrm>
              <a:custGeom>
                <a:avLst/>
                <a:gdLst>
                  <a:gd name="connsiteX0" fmla="*/ 13285 w 17622"/>
                  <a:gd name="connsiteY0" fmla="*/ 12666 h 21343"/>
                  <a:gd name="connsiteX1" fmla="*/ 8676 w 17622"/>
                  <a:gd name="connsiteY1" fmla="*/ 12666 h 21343"/>
                  <a:gd name="connsiteX2" fmla="*/ 8676 w 17622"/>
                  <a:gd name="connsiteY2" fmla="*/ 4341 h 21343"/>
                  <a:gd name="connsiteX3" fmla="*/ 4339 w 17622"/>
                  <a:gd name="connsiteY3" fmla="*/ 0 h 21343"/>
                  <a:gd name="connsiteX4" fmla="*/ 0 w 17622"/>
                  <a:gd name="connsiteY4" fmla="*/ 4341 h 21343"/>
                  <a:gd name="connsiteX5" fmla="*/ 0 w 17622"/>
                  <a:gd name="connsiteY5" fmla="*/ 15018 h 21343"/>
                  <a:gd name="connsiteX6" fmla="*/ 2293 w 17622"/>
                  <a:gd name="connsiteY6" fmla="*/ 18770 h 21343"/>
                  <a:gd name="connsiteX7" fmla="*/ 6236 w 17622"/>
                  <a:gd name="connsiteY7" fmla="*/ 21344 h 21343"/>
                  <a:gd name="connsiteX8" fmla="*/ 13285 w 17622"/>
                  <a:gd name="connsiteY8" fmla="*/ 21344 h 21343"/>
                  <a:gd name="connsiteX9" fmla="*/ 17623 w 17622"/>
                  <a:gd name="connsiteY9" fmla="*/ 17003 h 21343"/>
                  <a:gd name="connsiteX10" fmla="*/ 13285 w 17622"/>
                  <a:gd name="connsiteY10" fmla="*/ 12666 h 2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22" h="21343">
                    <a:moveTo>
                      <a:pt x="13285" y="12666"/>
                    </a:moveTo>
                    <a:lnTo>
                      <a:pt x="8676" y="12666"/>
                    </a:lnTo>
                    <a:lnTo>
                      <a:pt x="8676" y="4341"/>
                    </a:lnTo>
                    <a:cubicBezTo>
                      <a:pt x="8676" y="1943"/>
                      <a:pt x="6731" y="0"/>
                      <a:pt x="4339" y="0"/>
                    </a:cubicBezTo>
                    <a:cubicBezTo>
                      <a:pt x="1940" y="0"/>
                      <a:pt x="0" y="1945"/>
                      <a:pt x="0" y="4341"/>
                    </a:cubicBezTo>
                    <a:lnTo>
                      <a:pt x="0" y="15018"/>
                    </a:lnTo>
                    <a:cubicBezTo>
                      <a:pt x="0" y="16660"/>
                      <a:pt x="952" y="18030"/>
                      <a:pt x="2293" y="18770"/>
                    </a:cubicBezTo>
                    <a:cubicBezTo>
                      <a:pt x="2971" y="20276"/>
                      <a:pt x="4471" y="21344"/>
                      <a:pt x="6236" y="21344"/>
                    </a:cubicBezTo>
                    <a:lnTo>
                      <a:pt x="13285" y="21344"/>
                    </a:lnTo>
                    <a:cubicBezTo>
                      <a:pt x="15679" y="21344"/>
                      <a:pt x="17623" y="19399"/>
                      <a:pt x="17623" y="17003"/>
                    </a:cubicBezTo>
                    <a:cubicBezTo>
                      <a:pt x="17621" y="14611"/>
                      <a:pt x="15678" y="12666"/>
                      <a:pt x="13285" y="12666"/>
                    </a:cubicBezTo>
                    <a:close/>
                  </a:path>
                </a:pathLst>
              </a:custGeom>
              <a:grpFill/>
              <a:ln w="1708" cap="flat">
                <a:solidFill>
                  <a:schemeClr val="accent3"/>
                </a:solid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70B201E2-5A1E-BDDC-8E81-13EE333BD766}"/>
                  </a:ext>
                </a:extLst>
              </p:cNvPr>
              <p:cNvSpPr/>
              <p:nvPr/>
            </p:nvSpPr>
            <p:spPr>
              <a:xfrm>
                <a:off x="2711168" y="3102631"/>
                <a:ext cx="24112" cy="24162"/>
              </a:xfrm>
              <a:custGeom>
                <a:avLst/>
                <a:gdLst>
                  <a:gd name="connsiteX0" fmla="*/ 2163 w 24112"/>
                  <a:gd name="connsiteY0" fmla="*/ 9479 h 24162"/>
                  <a:gd name="connsiteX1" fmla="*/ 9380 w 24112"/>
                  <a:gd name="connsiteY1" fmla="*/ 13686 h 24162"/>
                  <a:gd name="connsiteX2" fmla="*/ 7084 w 24112"/>
                  <a:gd name="connsiteY2" fmla="*/ 17658 h 24162"/>
                  <a:gd name="connsiteX3" fmla="*/ 8681 w 24112"/>
                  <a:gd name="connsiteY3" fmla="*/ 23587 h 24162"/>
                  <a:gd name="connsiteX4" fmla="*/ 10836 w 24112"/>
                  <a:gd name="connsiteY4" fmla="*/ 24162 h 24162"/>
                  <a:gd name="connsiteX5" fmla="*/ 14598 w 24112"/>
                  <a:gd name="connsiteY5" fmla="*/ 21992 h 24162"/>
                  <a:gd name="connsiteX6" fmla="*/ 23532 w 24112"/>
                  <a:gd name="connsiteY6" fmla="*/ 6503 h 24162"/>
                  <a:gd name="connsiteX7" fmla="*/ 21939 w 24112"/>
                  <a:gd name="connsiteY7" fmla="*/ 581 h 24162"/>
                  <a:gd name="connsiteX8" fmla="*/ 16020 w 24112"/>
                  <a:gd name="connsiteY8" fmla="*/ 2170 h 24162"/>
                  <a:gd name="connsiteX9" fmla="*/ 13717 w 24112"/>
                  <a:gd name="connsiteY9" fmla="*/ 6171 h 24162"/>
                  <a:gd name="connsiteX10" fmla="*/ 6519 w 24112"/>
                  <a:gd name="connsiteY10" fmla="*/ 1982 h 24162"/>
                  <a:gd name="connsiteX11" fmla="*/ 592 w 24112"/>
                  <a:gd name="connsiteY11" fmla="*/ 3550 h 24162"/>
                  <a:gd name="connsiteX12" fmla="*/ 2163 w 24112"/>
                  <a:gd name="connsiteY12" fmla="*/ 9479 h 2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12" h="24162">
                    <a:moveTo>
                      <a:pt x="2163" y="9479"/>
                    </a:moveTo>
                    <a:lnTo>
                      <a:pt x="9380" y="13686"/>
                    </a:lnTo>
                    <a:lnTo>
                      <a:pt x="7084" y="17658"/>
                    </a:lnTo>
                    <a:cubicBezTo>
                      <a:pt x="5889" y="19737"/>
                      <a:pt x="6602" y="22386"/>
                      <a:pt x="8681" y="23587"/>
                    </a:cubicBezTo>
                    <a:cubicBezTo>
                      <a:pt x="9357" y="23978"/>
                      <a:pt x="10103" y="24162"/>
                      <a:pt x="10836" y="24162"/>
                    </a:cubicBezTo>
                    <a:cubicBezTo>
                      <a:pt x="12337" y="24162"/>
                      <a:pt x="13798" y="23384"/>
                      <a:pt x="14598" y="21992"/>
                    </a:cubicBezTo>
                    <a:lnTo>
                      <a:pt x="23532" y="6503"/>
                    </a:lnTo>
                    <a:cubicBezTo>
                      <a:pt x="24729" y="4431"/>
                      <a:pt x="24018" y="1781"/>
                      <a:pt x="21939" y="581"/>
                    </a:cubicBezTo>
                    <a:cubicBezTo>
                      <a:pt x="19858" y="-617"/>
                      <a:pt x="17206" y="97"/>
                      <a:pt x="16020" y="2170"/>
                    </a:cubicBezTo>
                    <a:lnTo>
                      <a:pt x="13717" y="6171"/>
                    </a:lnTo>
                    <a:lnTo>
                      <a:pt x="6519" y="1982"/>
                    </a:lnTo>
                    <a:cubicBezTo>
                      <a:pt x="4456" y="774"/>
                      <a:pt x="1802" y="1481"/>
                      <a:pt x="592" y="3550"/>
                    </a:cubicBezTo>
                    <a:cubicBezTo>
                      <a:pt x="-617" y="5621"/>
                      <a:pt x="84" y="8276"/>
                      <a:pt x="2163" y="9479"/>
                    </a:cubicBezTo>
                    <a:close/>
                  </a:path>
                </a:pathLst>
              </a:custGeom>
              <a:grpFill/>
              <a:ln w="1708" cap="flat">
                <a:solidFill>
                  <a:schemeClr val="accent3"/>
                </a:solid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E7DD302D-21B3-E5E9-A22A-65471965CDF4}"/>
                  </a:ext>
                </a:extLst>
              </p:cNvPr>
              <p:cNvSpPr/>
              <p:nvPr/>
            </p:nvSpPr>
            <p:spPr>
              <a:xfrm>
                <a:off x="2711168" y="3057348"/>
                <a:ext cx="24115" cy="24119"/>
              </a:xfrm>
              <a:custGeom>
                <a:avLst/>
                <a:gdLst>
                  <a:gd name="connsiteX0" fmla="*/ 592 w 24115"/>
                  <a:gd name="connsiteY0" fmla="*/ 20596 h 24119"/>
                  <a:gd name="connsiteX1" fmla="*/ 4342 w 24115"/>
                  <a:gd name="connsiteY1" fmla="*/ 22754 h 24119"/>
                  <a:gd name="connsiteX2" fmla="*/ 6521 w 24115"/>
                  <a:gd name="connsiteY2" fmla="*/ 22162 h 24119"/>
                  <a:gd name="connsiteX3" fmla="*/ 13708 w 24115"/>
                  <a:gd name="connsiteY3" fmla="*/ 17983 h 24119"/>
                  <a:gd name="connsiteX4" fmla="*/ 16021 w 24115"/>
                  <a:gd name="connsiteY4" fmla="*/ 21958 h 24119"/>
                  <a:gd name="connsiteX5" fmla="*/ 19787 w 24115"/>
                  <a:gd name="connsiteY5" fmla="*/ 24119 h 24119"/>
                  <a:gd name="connsiteX6" fmla="*/ 21952 w 24115"/>
                  <a:gd name="connsiteY6" fmla="*/ 23525 h 24119"/>
                  <a:gd name="connsiteX7" fmla="*/ 23524 w 24115"/>
                  <a:gd name="connsiteY7" fmla="*/ 17598 h 24119"/>
                  <a:gd name="connsiteX8" fmla="*/ 14543 w 24115"/>
                  <a:gd name="connsiteY8" fmla="*/ 2154 h 24119"/>
                  <a:gd name="connsiteX9" fmla="*/ 8614 w 24115"/>
                  <a:gd name="connsiteY9" fmla="*/ 586 h 24119"/>
                  <a:gd name="connsiteX10" fmla="*/ 7044 w 24115"/>
                  <a:gd name="connsiteY10" fmla="*/ 6514 h 24119"/>
                  <a:gd name="connsiteX11" fmla="*/ 9350 w 24115"/>
                  <a:gd name="connsiteY11" fmla="*/ 10479 h 24119"/>
                  <a:gd name="connsiteX12" fmla="*/ 2166 w 24115"/>
                  <a:gd name="connsiteY12" fmla="*/ 14669 h 24119"/>
                  <a:gd name="connsiteX13" fmla="*/ 592 w 24115"/>
                  <a:gd name="connsiteY13" fmla="*/ 20596 h 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15" h="24119">
                    <a:moveTo>
                      <a:pt x="592" y="20596"/>
                    </a:moveTo>
                    <a:cubicBezTo>
                      <a:pt x="1394" y="21980"/>
                      <a:pt x="2851" y="22754"/>
                      <a:pt x="4342" y="22754"/>
                    </a:cubicBezTo>
                    <a:cubicBezTo>
                      <a:pt x="5089" y="22754"/>
                      <a:pt x="5832" y="22562"/>
                      <a:pt x="6521" y="22162"/>
                    </a:cubicBezTo>
                    <a:lnTo>
                      <a:pt x="13708" y="17983"/>
                    </a:lnTo>
                    <a:lnTo>
                      <a:pt x="16021" y="21958"/>
                    </a:lnTo>
                    <a:cubicBezTo>
                      <a:pt x="16835" y="23341"/>
                      <a:pt x="18283" y="24119"/>
                      <a:pt x="19787" y="24119"/>
                    </a:cubicBezTo>
                    <a:cubicBezTo>
                      <a:pt x="20520" y="24119"/>
                      <a:pt x="21272" y="23930"/>
                      <a:pt x="21952" y="23525"/>
                    </a:cubicBezTo>
                    <a:cubicBezTo>
                      <a:pt x="24033" y="22324"/>
                      <a:pt x="24732" y="19670"/>
                      <a:pt x="23524" y="17598"/>
                    </a:cubicBezTo>
                    <a:lnTo>
                      <a:pt x="14543" y="2154"/>
                    </a:lnTo>
                    <a:cubicBezTo>
                      <a:pt x="13347" y="89"/>
                      <a:pt x="10682" y="-615"/>
                      <a:pt x="8614" y="586"/>
                    </a:cubicBezTo>
                    <a:cubicBezTo>
                      <a:pt x="6545" y="1789"/>
                      <a:pt x="5850" y="4442"/>
                      <a:pt x="7044" y="6514"/>
                    </a:cubicBezTo>
                    <a:lnTo>
                      <a:pt x="9350" y="10479"/>
                    </a:lnTo>
                    <a:lnTo>
                      <a:pt x="2166" y="14669"/>
                    </a:lnTo>
                    <a:cubicBezTo>
                      <a:pt x="84" y="15875"/>
                      <a:pt x="-617" y="18526"/>
                      <a:pt x="592" y="20596"/>
                    </a:cubicBezTo>
                    <a:close/>
                  </a:path>
                </a:pathLst>
              </a:custGeom>
              <a:grpFill/>
              <a:ln w="1708" cap="flat">
                <a:solidFill>
                  <a:schemeClr val="accent3"/>
                </a:solid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61B9151B-D20B-12AD-13B3-8A8D9DB77E5B}"/>
                  </a:ext>
                </a:extLst>
              </p:cNvPr>
              <p:cNvSpPr/>
              <p:nvPr/>
            </p:nvSpPr>
            <p:spPr>
              <a:xfrm>
                <a:off x="2673943" y="3042414"/>
                <a:ext cx="26524" cy="21365"/>
              </a:xfrm>
              <a:custGeom>
                <a:avLst/>
                <a:gdLst>
                  <a:gd name="connsiteX0" fmla="*/ 8946 w 26524"/>
                  <a:gd name="connsiteY0" fmla="*/ 17024 h 21365"/>
                  <a:gd name="connsiteX1" fmla="*/ 13285 w 26524"/>
                  <a:gd name="connsiteY1" fmla="*/ 21366 h 21365"/>
                  <a:gd name="connsiteX2" fmla="*/ 17623 w 26524"/>
                  <a:gd name="connsiteY2" fmla="*/ 17024 h 21365"/>
                  <a:gd name="connsiteX3" fmla="*/ 17623 w 26524"/>
                  <a:gd name="connsiteY3" fmla="*/ 8705 h 21365"/>
                  <a:gd name="connsiteX4" fmla="*/ 22187 w 26524"/>
                  <a:gd name="connsiteY4" fmla="*/ 8705 h 21365"/>
                  <a:gd name="connsiteX5" fmla="*/ 26524 w 26524"/>
                  <a:gd name="connsiteY5" fmla="*/ 4365 h 21365"/>
                  <a:gd name="connsiteX6" fmla="*/ 22187 w 26524"/>
                  <a:gd name="connsiteY6" fmla="*/ 29 h 21365"/>
                  <a:gd name="connsiteX7" fmla="*/ 13428 w 26524"/>
                  <a:gd name="connsiteY7" fmla="*/ 29 h 21365"/>
                  <a:gd name="connsiteX8" fmla="*/ 13285 w 26524"/>
                  <a:gd name="connsiteY8" fmla="*/ 0 h 21365"/>
                  <a:gd name="connsiteX9" fmla="*/ 13148 w 26524"/>
                  <a:gd name="connsiteY9" fmla="*/ 29 h 21365"/>
                  <a:gd name="connsiteX10" fmla="*/ 4337 w 26524"/>
                  <a:gd name="connsiteY10" fmla="*/ 29 h 21365"/>
                  <a:gd name="connsiteX11" fmla="*/ 0 w 26524"/>
                  <a:gd name="connsiteY11" fmla="*/ 4365 h 21365"/>
                  <a:gd name="connsiteX12" fmla="*/ 4337 w 26524"/>
                  <a:gd name="connsiteY12" fmla="*/ 8705 h 21365"/>
                  <a:gd name="connsiteX13" fmla="*/ 8946 w 26524"/>
                  <a:gd name="connsiteY13" fmla="*/ 8705 h 2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524" h="21365">
                    <a:moveTo>
                      <a:pt x="8946" y="17024"/>
                    </a:moveTo>
                    <a:cubicBezTo>
                      <a:pt x="8946" y="19419"/>
                      <a:pt x="10888" y="21366"/>
                      <a:pt x="13285" y="21366"/>
                    </a:cubicBezTo>
                    <a:cubicBezTo>
                      <a:pt x="15678" y="21366"/>
                      <a:pt x="17623" y="19419"/>
                      <a:pt x="17623" y="17024"/>
                    </a:cubicBezTo>
                    <a:lnTo>
                      <a:pt x="17623" y="8705"/>
                    </a:lnTo>
                    <a:lnTo>
                      <a:pt x="22187" y="8705"/>
                    </a:lnTo>
                    <a:cubicBezTo>
                      <a:pt x="24578" y="8705"/>
                      <a:pt x="26524" y="6764"/>
                      <a:pt x="26524" y="4365"/>
                    </a:cubicBezTo>
                    <a:cubicBezTo>
                      <a:pt x="26524" y="1971"/>
                      <a:pt x="24578" y="29"/>
                      <a:pt x="22187" y="29"/>
                    </a:cubicBezTo>
                    <a:lnTo>
                      <a:pt x="13428" y="29"/>
                    </a:lnTo>
                    <a:cubicBezTo>
                      <a:pt x="13373" y="21"/>
                      <a:pt x="13342" y="0"/>
                      <a:pt x="13285" y="0"/>
                    </a:cubicBezTo>
                    <a:cubicBezTo>
                      <a:pt x="13239" y="0"/>
                      <a:pt x="13192" y="21"/>
                      <a:pt x="13148" y="29"/>
                    </a:cubicBezTo>
                    <a:lnTo>
                      <a:pt x="4337" y="29"/>
                    </a:lnTo>
                    <a:cubicBezTo>
                      <a:pt x="1941" y="29"/>
                      <a:pt x="0" y="1971"/>
                      <a:pt x="0" y="4365"/>
                    </a:cubicBezTo>
                    <a:cubicBezTo>
                      <a:pt x="0" y="6766"/>
                      <a:pt x="1941" y="8705"/>
                      <a:pt x="4337" y="8705"/>
                    </a:cubicBezTo>
                    <a:lnTo>
                      <a:pt x="8946" y="8705"/>
                    </a:lnTo>
                    <a:close/>
                  </a:path>
                </a:pathLst>
              </a:custGeom>
              <a:grpFill/>
              <a:ln w="1708" cap="flat">
                <a:solidFill>
                  <a:schemeClr val="accent3"/>
                </a:solid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id="{3797E928-5869-D16D-45F6-D519DE5F484E}"/>
                  </a:ext>
                </a:extLst>
              </p:cNvPr>
              <p:cNvSpPr/>
              <p:nvPr/>
            </p:nvSpPr>
            <p:spPr>
              <a:xfrm>
                <a:off x="2639154" y="3057355"/>
                <a:ext cx="24190" cy="24164"/>
              </a:xfrm>
              <a:custGeom>
                <a:avLst/>
                <a:gdLst>
                  <a:gd name="connsiteX0" fmla="*/ 17692 w 24190"/>
                  <a:gd name="connsiteY0" fmla="*/ 22166 h 24164"/>
                  <a:gd name="connsiteX1" fmla="*/ 19849 w 24190"/>
                  <a:gd name="connsiteY1" fmla="*/ 22748 h 24164"/>
                  <a:gd name="connsiteX2" fmla="*/ 23608 w 24190"/>
                  <a:gd name="connsiteY2" fmla="*/ 20576 h 24164"/>
                  <a:gd name="connsiteX3" fmla="*/ 22028 w 24190"/>
                  <a:gd name="connsiteY3" fmla="*/ 14655 h 24164"/>
                  <a:gd name="connsiteX4" fmla="*/ 14775 w 24190"/>
                  <a:gd name="connsiteY4" fmla="*/ 10471 h 24164"/>
                  <a:gd name="connsiteX5" fmla="*/ 17071 w 24190"/>
                  <a:gd name="connsiteY5" fmla="*/ 6516 h 24164"/>
                  <a:gd name="connsiteX6" fmla="*/ 15489 w 24190"/>
                  <a:gd name="connsiteY6" fmla="*/ 589 h 24164"/>
                  <a:gd name="connsiteX7" fmla="*/ 9570 w 24190"/>
                  <a:gd name="connsiteY7" fmla="*/ 2160 h 24164"/>
                  <a:gd name="connsiteX8" fmla="*/ 5095 w 24190"/>
                  <a:gd name="connsiteY8" fmla="*/ 9879 h 24164"/>
                  <a:gd name="connsiteX9" fmla="*/ 5085 w 24190"/>
                  <a:gd name="connsiteY9" fmla="*/ 9895 h 24164"/>
                  <a:gd name="connsiteX10" fmla="*/ 5075 w 24190"/>
                  <a:gd name="connsiteY10" fmla="*/ 9908 h 24164"/>
                  <a:gd name="connsiteX11" fmla="*/ 589 w 24190"/>
                  <a:gd name="connsiteY11" fmla="*/ 17650 h 24164"/>
                  <a:gd name="connsiteX12" fmla="*/ 2161 w 24190"/>
                  <a:gd name="connsiteY12" fmla="*/ 23578 h 24164"/>
                  <a:gd name="connsiteX13" fmla="*/ 4329 w 24190"/>
                  <a:gd name="connsiteY13" fmla="*/ 24164 h 24164"/>
                  <a:gd name="connsiteX14" fmla="*/ 8092 w 24190"/>
                  <a:gd name="connsiteY14" fmla="*/ 22004 h 24164"/>
                  <a:gd name="connsiteX15" fmla="*/ 10420 w 24190"/>
                  <a:gd name="connsiteY15" fmla="*/ 17980 h 2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90" h="24164">
                    <a:moveTo>
                      <a:pt x="17692" y="22166"/>
                    </a:moveTo>
                    <a:cubicBezTo>
                      <a:pt x="18370" y="22562"/>
                      <a:pt x="19114" y="22748"/>
                      <a:pt x="19849" y="22748"/>
                    </a:cubicBezTo>
                    <a:cubicBezTo>
                      <a:pt x="21349" y="22748"/>
                      <a:pt x="22807" y="21967"/>
                      <a:pt x="23608" y="20576"/>
                    </a:cubicBezTo>
                    <a:cubicBezTo>
                      <a:pt x="24807" y="18497"/>
                      <a:pt x="24096" y="15845"/>
                      <a:pt x="22028" y="14655"/>
                    </a:cubicBezTo>
                    <a:lnTo>
                      <a:pt x="14775" y="10471"/>
                    </a:lnTo>
                    <a:lnTo>
                      <a:pt x="17071" y="6516"/>
                    </a:lnTo>
                    <a:cubicBezTo>
                      <a:pt x="18265" y="4440"/>
                      <a:pt x="17565" y="1785"/>
                      <a:pt x="15489" y="589"/>
                    </a:cubicBezTo>
                    <a:cubicBezTo>
                      <a:pt x="13422" y="-620"/>
                      <a:pt x="10766" y="95"/>
                      <a:pt x="9570" y="2160"/>
                    </a:cubicBezTo>
                    <a:lnTo>
                      <a:pt x="5095" y="9879"/>
                    </a:lnTo>
                    <a:cubicBezTo>
                      <a:pt x="5085" y="9886"/>
                      <a:pt x="5085" y="9886"/>
                      <a:pt x="5085" y="9895"/>
                    </a:cubicBezTo>
                    <a:cubicBezTo>
                      <a:pt x="5085" y="9895"/>
                      <a:pt x="5085" y="9902"/>
                      <a:pt x="5075" y="9908"/>
                    </a:cubicBezTo>
                    <a:lnTo>
                      <a:pt x="589" y="17650"/>
                    </a:lnTo>
                    <a:cubicBezTo>
                      <a:pt x="-619" y="19724"/>
                      <a:pt x="92" y="22378"/>
                      <a:pt x="2161" y="23578"/>
                    </a:cubicBezTo>
                    <a:cubicBezTo>
                      <a:pt x="2849" y="23973"/>
                      <a:pt x="3596" y="24164"/>
                      <a:pt x="4329" y="24164"/>
                    </a:cubicBezTo>
                    <a:cubicBezTo>
                      <a:pt x="5830" y="24164"/>
                      <a:pt x="7291" y="23386"/>
                      <a:pt x="8092" y="22004"/>
                    </a:cubicBezTo>
                    <a:lnTo>
                      <a:pt x="10420" y="17980"/>
                    </a:lnTo>
                    <a:close/>
                  </a:path>
                </a:pathLst>
              </a:custGeom>
              <a:grpFill/>
              <a:ln w="1708" cap="flat">
                <a:solidFill>
                  <a:schemeClr val="accent3"/>
                </a:solid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id="{A6BD6447-B684-E25B-7386-2201D9A24499}"/>
                  </a:ext>
                </a:extLst>
              </p:cNvPr>
              <p:cNvSpPr/>
              <p:nvPr/>
            </p:nvSpPr>
            <p:spPr>
              <a:xfrm>
                <a:off x="2651245" y="3104038"/>
                <a:ext cx="12142" cy="10678"/>
              </a:xfrm>
              <a:custGeom>
                <a:avLst/>
                <a:gdLst>
                  <a:gd name="connsiteX0" fmla="*/ 5645 w 12142"/>
                  <a:gd name="connsiteY0" fmla="*/ 581 h 10678"/>
                  <a:gd name="connsiteX1" fmla="*/ 2176 w 12142"/>
                  <a:gd name="connsiteY1" fmla="*/ 2586 h 10678"/>
                  <a:gd name="connsiteX2" fmla="*/ 579 w 12142"/>
                  <a:gd name="connsiteY2" fmla="*/ 8506 h 10678"/>
                  <a:gd name="connsiteX3" fmla="*/ 4344 w 12142"/>
                  <a:gd name="connsiteY3" fmla="*/ 10678 h 10678"/>
                  <a:gd name="connsiteX4" fmla="*/ 6509 w 12142"/>
                  <a:gd name="connsiteY4" fmla="*/ 10098 h 10678"/>
                  <a:gd name="connsiteX5" fmla="*/ 9981 w 12142"/>
                  <a:gd name="connsiteY5" fmla="*/ 8097 h 10678"/>
                  <a:gd name="connsiteX6" fmla="*/ 11561 w 12142"/>
                  <a:gd name="connsiteY6" fmla="*/ 2171 h 10678"/>
                  <a:gd name="connsiteX7" fmla="*/ 5645 w 12142"/>
                  <a:gd name="connsiteY7" fmla="*/ 581 h 1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42" h="10678">
                    <a:moveTo>
                      <a:pt x="5645" y="581"/>
                    </a:moveTo>
                    <a:lnTo>
                      <a:pt x="2176" y="2586"/>
                    </a:lnTo>
                    <a:cubicBezTo>
                      <a:pt x="95" y="3779"/>
                      <a:pt x="-614" y="6431"/>
                      <a:pt x="579" y="8506"/>
                    </a:cubicBezTo>
                    <a:cubicBezTo>
                      <a:pt x="1384" y="9897"/>
                      <a:pt x="2840" y="10678"/>
                      <a:pt x="4344" y="10678"/>
                    </a:cubicBezTo>
                    <a:cubicBezTo>
                      <a:pt x="5076" y="10678"/>
                      <a:pt x="5821" y="10491"/>
                      <a:pt x="6509" y="10098"/>
                    </a:cubicBezTo>
                    <a:lnTo>
                      <a:pt x="9981" y="8097"/>
                    </a:lnTo>
                    <a:cubicBezTo>
                      <a:pt x="12048" y="6902"/>
                      <a:pt x="12757" y="4248"/>
                      <a:pt x="11561" y="2171"/>
                    </a:cubicBezTo>
                    <a:cubicBezTo>
                      <a:pt x="10367" y="99"/>
                      <a:pt x="7719" y="-617"/>
                      <a:pt x="5645" y="581"/>
                    </a:cubicBezTo>
                    <a:close/>
                  </a:path>
                </a:pathLst>
              </a:custGeom>
              <a:grpFill/>
              <a:ln w="1708" cap="flat">
                <a:solidFill>
                  <a:schemeClr val="accent3"/>
                </a:solid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id="{C61AEEC2-9BD1-71C7-6192-A40DCBC67DDB}"/>
                  </a:ext>
                </a:extLst>
              </p:cNvPr>
              <p:cNvSpPr/>
              <p:nvPr/>
            </p:nvSpPr>
            <p:spPr>
              <a:xfrm>
                <a:off x="2425351" y="2903169"/>
                <a:ext cx="451273" cy="451292"/>
              </a:xfrm>
              <a:custGeom>
                <a:avLst/>
                <a:gdLst>
                  <a:gd name="connsiteX0" fmla="*/ 385511 w 451273"/>
                  <a:gd name="connsiteY0" fmla="*/ 384690 h 451292"/>
                  <a:gd name="connsiteX1" fmla="*/ 451273 w 451273"/>
                  <a:gd name="connsiteY1" fmla="*/ 225645 h 451292"/>
                  <a:gd name="connsiteX2" fmla="*/ 225619 w 451273"/>
                  <a:gd name="connsiteY2" fmla="*/ 0 h 451292"/>
                  <a:gd name="connsiteX3" fmla="*/ 66605 w 451273"/>
                  <a:gd name="connsiteY3" fmla="*/ 65738 h 451292"/>
                  <a:gd name="connsiteX4" fmla="*/ 66065 w 451273"/>
                  <a:gd name="connsiteY4" fmla="*/ 66094 h 451292"/>
                  <a:gd name="connsiteX5" fmla="*/ 65716 w 451273"/>
                  <a:gd name="connsiteY5" fmla="*/ 66631 h 451292"/>
                  <a:gd name="connsiteX6" fmla="*/ 0 w 451273"/>
                  <a:gd name="connsiteY6" fmla="*/ 225645 h 451292"/>
                  <a:gd name="connsiteX7" fmla="*/ 225619 w 451273"/>
                  <a:gd name="connsiteY7" fmla="*/ 451292 h 451292"/>
                  <a:gd name="connsiteX8" fmla="*/ 384666 w 451273"/>
                  <a:gd name="connsiteY8" fmla="*/ 385542 h 451292"/>
                  <a:gd name="connsiteX9" fmla="*/ 385174 w 451273"/>
                  <a:gd name="connsiteY9" fmla="*/ 385203 h 451292"/>
                  <a:gd name="connsiteX10" fmla="*/ 385511 w 451273"/>
                  <a:gd name="connsiteY10" fmla="*/ 384690 h 451292"/>
                  <a:gd name="connsiteX11" fmla="*/ 442597 w 451273"/>
                  <a:gd name="connsiteY11" fmla="*/ 225645 h 451292"/>
                  <a:gd name="connsiteX12" fmla="*/ 381965 w 451273"/>
                  <a:gd name="connsiteY12" fmla="*/ 375854 h 451292"/>
                  <a:gd name="connsiteX13" fmla="*/ 75416 w 451273"/>
                  <a:gd name="connsiteY13" fmla="*/ 69309 h 451292"/>
                  <a:gd name="connsiteX14" fmla="*/ 225619 w 451273"/>
                  <a:gd name="connsiteY14" fmla="*/ 8676 h 451292"/>
                  <a:gd name="connsiteX15" fmla="*/ 442597 w 451273"/>
                  <a:gd name="connsiteY15" fmla="*/ 225645 h 451292"/>
                  <a:gd name="connsiteX16" fmla="*/ 8674 w 451273"/>
                  <a:gd name="connsiteY16" fmla="*/ 225645 h 451292"/>
                  <a:gd name="connsiteX17" fmla="*/ 69285 w 451273"/>
                  <a:gd name="connsiteY17" fmla="*/ 75442 h 451292"/>
                  <a:gd name="connsiteX18" fmla="*/ 375831 w 451273"/>
                  <a:gd name="connsiteY18" fmla="*/ 381990 h 451292"/>
                  <a:gd name="connsiteX19" fmla="*/ 225619 w 451273"/>
                  <a:gd name="connsiteY19" fmla="*/ 442618 h 451292"/>
                  <a:gd name="connsiteX20" fmla="*/ 8674 w 451273"/>
                  <a:gd name="connsiteY20" fmla="*/ 225645 h 45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73" h="451292">
                    <a:moveTo>
                      <a:pt x="385511" y="384690"/>
                    </a:moveTo>
                    <a:cubicBezTo>
                      <a:pt x="426129" y="343865"/>
                      <a:pt x="451273" y="287641"/>
                      <a:pt x="451273" y="225645"/>
                    </a:cubicBezTo>
                    <a:cubicBezTo>
                      <a:pt x="451273" y="101219"/>
                      <a:pt x="350049" y="0"/>
                      <a:pt x="225619" y="0"/>
                    </a:cubicBezTo>
                    <a:cubicBezTo>
                      <a:pt x="163642" y="0"/>
                      <a:pt x="107429" y="25135"/>
                      <a:pt x="66605" y="65738"/>
                    </a:cubicBezTo>
                    <a:cubicBezTo>
                      <a:pt x="66426" y="65860"/>
                      <a:pt x="66222" y="65932"/>
                      <a:pt x="66065" y="66094"/>
                    </a:cubicBezTo>
                    <a:cubicBezTo>
                      <a:pt x="65910" y="66256"/>
                      <a:pt x="65840" y="66456"/>
                      <a:pt x="65716" y="66631"/>
                    </a:cubicBezTo>
                    <a:cubicBezTo>
                      <a:pt x="25121" y="107453"/>
                      <a:pt x="0" y="163664"/>
                      <a:pt x="0" y="225645"/>
                    </a:cubicBezTo>
                    <a:cubicBezTo>
                      <a:pt x="0" y="350066"/>
                      <a:pt x="101217" y="451292"/>
                      <a:pt x="225619" y="451292"/>
                    </a:cubicBezTo>
                    <a:cubicBezTo>
                      <a:pt x="287619" y="451292"/>
                      <a:pt x="343834" y="426152"/>
                      <a:pt x="384666" y="385542"/>
                    </a:cubicBezTo>
                    <a:cubicBezTo>
                      <a:pt x="384835" y="385415"/>
                      <a:pt x="385026" y="385360"/>
                      <a:pt x="385174" y="385203"/>
                    </a:cubicBezTo>
                    <a:cubicBezTo>
                      <a:pt x="385332" y="385058"/>
                      <a:pt x="385387" y="384859"/>
                      <a:pt x="385511" y="384690"/>
                    </a:cubicBezTo>
                    <a:close/>
                    <a:moveTo>
                      <a:pt x="442597" y="225645"/>
                    </a:moveTo>
                    <a:cubicBezTo>
                      <a:pt x="442597" y="283908"/>
                      <a:pt x="419469" y="336841"/>
                      <a:pt x="381965" y="375854"/>
                    </a:cubicBezTo>
                    <a:lnTo>
                      <a:pt x="75416" y="69309"/>
                    </a:lnTo>
                    <a:cubicBezTo>
                      <a:pt x="114430" y="31801"/>
                      <a:pt x="167358" y="8676"/>
                      <a:pt x="225619" y="8676"/>
                    </a:cubicBezTo>
                    <a:cubicBezTo>
                      <a:pt x="345259" y="8678"/>
                      <a:pt x="442597" y="106005"/>
                      <a:pt x="442597" y="225645"/>
                    </a:cubicBezTo>
                    <a:close/>
                    <a:moveTo>
                      <a:pt x="8674" y="225645"/>
                    </a:moveTo>
                    <a:cubicBezTo>
                      <a:pt x="8674" y="167387"/>
                      <a:pt x="31796" y="114459"/>
                      <a:pt x="69285" y="75442"/>
                    </a:cubicBezTo>
                    <a:lnTo>
                      <a:pt x="375831" y="381990"/>
                    </a:lnTo>
                    <a:cubicBezTo>
                      <a:pt x="336810" y="419489"/>
                      <a:pt x="283879" y="442618"/>
                      <a:pt x="225619" y="442618"/>
                    </a:cubicBezTo>
                    <a:cubicBezTo>
                      <a:pt x="105991" y="442618"/>
                      <a:pt x="8674" y="345283"/>
                      <a:pt x="8674" y="225645"/>
                    </a:cubicBezTo>
                    <a:close/>
                  </a:path>
                </a:pathLst>
              </a:custGeom>
              <a:grpFill/>
              <a:ln w="1708" cap="flat">
                <a:solidFill>
                  <a:schemeClr val="accent3"/>
                </a:solidFill>
                <a:prstDash val="solid"/>
                <a:miter/>
              </a:ln>
            </p:spPr>
            <p:txBody>
              <a:bodyPr rtlCol="0" anchor="ctr"/>
              <a:lstStyle/>
              <a:p>
                <a:endParaRPr lang="ru-RU"/>
              </a:p>
            </p:txBody>
          </p:sp>
        </p:grpSp>
      </p:grpSp>
      <p:pic>
        <p:nvPicPr>
          <p:cNvPr id="2048" name="Рисунок 2047">
            <a:extLst>
              <a:ext uri="{FF2B5EF4-FFF2-40B4-BE49-F238E27FC236}">
                <a16:creationId xmlns:a16="http://schemas.microsoft.com/office/drawing/2014/main" id="{F03290C8-810C-1D53-A65B-75950A5CF6FA}"/>
              </a:ext>
            </a:extLst>
          </p:cNvPr>
          <p:cNvPicPr>
            <a:picLocks noChangeAspect="1"/>
          </p:cNvPicPr>
          <p:nvPr/>
        </p:nvPicPr>
        <p:blipFill rotWithShape="1">
          <a:blip r:embed="rId14">
            <a:extLst>
              <a:ext uri="{28A0092B-C50C-407E-A947-70E740481C1C}">
                <a14:useLocalDpi xmlns:a14="http://schemas.microsoft.com/office/drawing/2010/main" val="0"/>
              </a:ext>
            </a:extLst>
          </a:blip>
          <a:srcRect t="33727" b="4512"/>
          <a:stretch/>
        </p:blipFill>
        <p:spPr>
          <a:xfrm>
            <a:off x="6096000" y="7359651"/>
            <a:ext cx="5688013" cy="2343150"/>
          </a:xfrm>
          <a:prstGeom prst="round2DiagRect">
            <a:avLst/>
          </a:prstGeom>
        </p:spPr>
      </p:pic>
      <p:grpSp>
        <p:nvGrpSpPr>
          <p:cNvPr id="88" name="Группа 87">
            <a:extLst>
              <a:ext uri="{FF2B5EF4-FFF2-40B4-BE49-F238E27FC236}">
                <a16:creationId xmlns:a16="http://schemas.microsoft.com/office/drawing/2014/main" id="{419B899B-DED3-819C-269E-63EE3DEEC045}"/>
              </a:ext>
            </a:extLst>
          </p:cNvPr>
          <p:cNvGrpSpPr/>
          <p:nvPr/>
        </p:nvGrpSpPr>
        <p:grpSpPr>
          <a:xfrm>
            <a:off x="1098389" y="10833991"/>
            <a:ext cx="720000" cy="720000"/>
            <a:chOff x="1098389" y="10833991"/>
            <a:chExt cx="720000" cy="720000"/>
          </a:xfrm>
        </p:grpSpPr>
        <p:sp>
          <p:nvSpPr>
            <p:cNvPr id="10" name="Прямоугольник: скругленные углы 9">
              <a:extLst>
                <a:ext uri="{FF2B5EF4-FFF2-40B4-BE49-F238E27FC236}">
                  <a16:creationId xmlns:a16="http://schemas.microsoft.com/office/drawing/2014/main" id="{539755A1-1374-C2C1-9621-6959EBCCFD18}"/>
                </a:ext>
              </a:extLst>
            </p:cNvPr>
            <p:cNvSpPr>
              <a:spLocks noChangeAspect="1"/>
            </p:cNvSpPr>
            <p:nvPr/>
          </p:nvSpPr>
          <p:spPr>
            <a:xfrm>
              <a:off x="1098389" y="10833991"/>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2051" name="Рисунок 2050">
              <a:extLst>
                <a:ext uri="{FF2B5EF4-FFF2-40B4-BE49-F238E27FC236}">
                  <a16:creationId xmlns:a16="http://schemas.microsoft.com/office/drawing/2014/main" id="{A655688A-2D92-54E0-A769-003B07EEDD6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88389" y="10923991"/>
              <a:ext cx="540000" cy="540000"/>
            </a:xfrm>
            <a:prstGeom prst="rect">
              <a:avLst/>
            </a:prstGeom>
          </p:spPr>
        </p:pic>
      </p:grpSp>
      <p:sp>
        <p:nvSpPr>
          <p:cNvPr id="2076" name="Заголовок 1">
            <a:extLst>
              <a:ext uri="{FF2B5EF4-FFF2-40B4-BE49-F238E27FC236}">
                <a16:creationId xmlns:a16="http://schemas.microsoft.com/office/drawing/2014/main" id="{E54724C0-64BA-2240-AB3B-2B9940D379C7}"/>
              </a:ext>
            </a:extLst>
          </p:cNvPr>
          <p:cNvSpPr txBox="1">
            <a:spLocks/>
          </p:cNvSpPr>
          <p:nvPr/>
        </p:nvSpPr>
        <p:spPr>
          <a:xfrm>
            <a:off x="407987" y="-6368628"/>
            <a:ext cx="11376025" cy="70125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2200" b="1" dirty="0">
                <a:latin typeface="+mj-lt"/>
              </a:rPr>
              <a:t>Положительная экономическая и экологическая составляющие использования системы подземного сбора мусора</a:t>
            </a:r>
          </a:p>
        </p:txBody>
      </p:sp>
      <p:grpSp>
        <p:nvGrpSpPr>
          <p:cNvPr id="83" name="Группа 82">
            <a:extLst>
              <a:ext uri="{FF2B5EF4-FFF2-40B4-BE49-F238E27FC236}">
                <a16:creationId xmlns:a16="http://schemas.microsoft.com/office/drawing/2014/main" id="{DCACCEEA-2AB0-1E97-1FA3-8E19B9797D3B}"/>
              </a:ext>
            </a:extLst>
          </p:cNvPr>
          <p:cNvGrpSpPr/>
          <p:nvPr/>
        </p:nvGrpSpPr>
        <p:grpSpPr>
          <a:xfrm>
            <a:off x="6096000" y="-5433454"/>
            <a:ext cx="5688013" cy="2339975"/>
            <a:chOff x="6096000" y="-5433454"/>
            <a:chExt cx="5688013" cy="2339975"/>
          </a:xfrm>
        </p:grpSpPr>
        <p:sp>
          <p:nvSpPr>
            <p:cNvPr id="2077" name="Прямоугольник: скругленные противолежащие углы 2076">
              <a:extLst>
                <a:ext uri="{FF2B5EF4-FFF2-40B4-BE49-F238E27FC236}">
                  <a16:creationId xmlns:a16="http://schemas.microsoft.com/office/drawing/2014/main" id="{A0260452-8C7F-DEDB-AA43-3AFD0C4F8042}"/>
                </a:ext>
              </a:extLst>
            </p:cNvPr>
            <p:cNvSpPr/>
            <p:nvPr/>
          </p:nvSpPr>
          <p:spPr>
            <a:xfrm>
              <a:off x="6096000" y="-5433454"/>
              <a:ext cx="5688013" cy="2339975"/>
            </a:xfrm>
            <a:prstGeom prst="round2Diag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078" name="Группа 2077">
              <a:extLst>
                <a:ext uri="{FF2B5EF4-FFF2-40B4-BE49-F238E27FC236}">
                  <a16:creationId xmlns:a16="http://schemas.microsoft.com/office/drawing/2014/main" id="{59C43DE8-3E3C-8E51-52C2-8C9416E98843}"/>
                </a:ext>
              </a:extLst>
            </p:cNvPr>
            <p:cNvGrpSpPr/>
            <p:nvPr/>
          </p:nvGrpSpPr>
          <p:grpSpPr>
            <a:xfrm>
              <a:off x="6445741" y="-5268282"/>
              <a:ext cx="4982246" cy="2009631"/>
              <a:chOff x="6222448" y="1488118"/>
              <a:chExt cx="4982246" cy="2009631"/>
            </a:xfrm>
          </p:grpSpPr>
          <p:pic>
            <p:nvPicPr>
              <p:cNvPr id="2079" name="Рисунок 2078">
                <a:extLst>
                  <a:ext uri="{FF2B5EF4-FFF2-40B4-BE49-F238E27FC236}">
                    <a16:creationId xmlns:a16="http://schemas.microsoft.com/office/drawing/2014/main" id="{893F5F29-9E5C-7638-58E1-F218604EA132}"/>
                  </a:ext>
                </a:extLst>
              </p:cNvPr>
              <p:cNvPicPr>
                <a:picLocks noChangeAspect="1"/>
              </p:cNvPicPr>
              <p:nvPr/>
            </p:nvPicPr>
            <p:blipFill rotWithShape="1">
              <a:blip r:embed="rId17">
                <a:extLst>
                  <a:ext uri="{28A0092B-C50C-407E-A947-70E740481C1C}">
                    <a14:useLocalDpi xmlns:a14="http://schemas.microsoft.com/office/drawing/2010/main" val="0"/>
                  </a:ext>
                </a:extLst>
              </a:blip>
              <a:srcRect l="14471" r="10424" b="17829"/>
              <a:stretch/>
            </p:blipFill>
            <p:spPr>
              <a:xfrm>
                <a:off x="6485862" y="1488118"/>
                <a:ext cx="2062716" cy="2009631"/>
              </a:xfrm>
              <a:prstGeom prst="rect">
                <a:avLst/>
              </a:prstGeom>
              <a:effectLst>
                <a:outerShdw blurRad="50800" dist="38100" dir="2700000" algn="tl" rotWithShape="0">
                  <a:prstClr val="black">
                    <a:alpha val="40000"/>
                  </a:prstClr>
                </a:outerShdw>
              </a:effectLst>
            </p:spPr>
          </p:pic>
          <p:grpSp>
            <p:nvGrpSpPr>
              <p:cNvPr id="64" name="Группа 63">
                <a:extLst>
                  <a:ext uri="{FF2B5EF4-FFF2-40B4-BE49-F238E27FC236}">
                    <a16:creationId xmlns:a16="http://schemas.microsoft.com/office/drawing/2014/main" id="{C8D4154A-C542-097D-CDF9-4417DAB8C8BA}"/>
                  </a:ext>
                </a:extLst>
              </p:cNvPr>
              <p:cNvGrpSpPr>
                <a:grpSpLocks noChangeAspect="1"/>
              </p:cNvGrpSpPr>
              <p:nvPr/>
            </p:nvGrpSpPr>
            <p:grpSpPr>
              <a:xfrm>
                <a:off x="6222448" y="2132933"/>
                <a:ext cx="720001" cy="720000"/>
                <a:chOff x="407986" y="2195580"/>
                <a:chExt cx="1412366" cy="1412364"/>
              </a:xfrm>
            </p:grpSpPr>
            <p:sp>
              <p:nvSpPr>
                <p:cNvPr id="70" name="Овал 69">
                  <a:extLst>
                    <a:ext uri="{FF2B5EF4-FFF2-40B4-BE49-F238E27FC236}">
                      <a16:creationId xmlns:a16="http://schemas.microsoft.com/office/drawing/2014/main" id="{86C51FCA-E9CD-2F95-21B7-65509340433E}"/>
                    </a:ext>
                  </a:extLst>
                </p:cNvPr>
                <p:cNvSpPr/>
                <p:nvPr/>
              </p:nvSpPr>
              <p:spPr>
                <a:xfrm>
                  <a:off x="407986" y="2195580"/>
                  <a:ext cx="1412366" cy="1412364"/>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Заголовок 1">
                  <a:extLst>
                    <a:ext uri="{FF2B5EF4-FFF2-40B4-BE49-F238E27FC236}">
                      <a16:creationId xmlns:a16="http://schemas.microsoft.com/office/drawing/2014/main" id="{0331A2DA-DBFA-9EFE-DD10-75EE8F218E1D}"/>
                    </a:ext>
                  </a:extLst>
                </p:cNvPr>
                <p:cNvSpPr txBox="1">
                  <a:spLocks/>
                </p:cNvSpPr>
                <p:nvPr/>
              </p:nvSpPr>
              <p:spPr>
                <a:xfrm>
                  <a:off x="630992" y="2462944"/>
                  <a:ext cx="966354" cy="87763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3200" dirty="0">
                      <a:solidFill>
                        <a:schemeClr val="accent6"/>
                      </a:solidFill>
                      <a:latin typeface="Montserrat Black" panose="00000A00000000000000" pitchFamily="2" charset="-52"/>
                    </a:rPr>
                    <a:t>1</a:t>
                  </a:r>
                </a:p>
              </p:txBody>
            </p:sp>
          </p:grpSp>
          <p:sp>
            <p:nvSpPr>
              <p:cNvPr id="65" name="Равно 64">
                <a:extLst>
                  <a:ext uri="{FF2B5EF4-FFF2-40B4-BE49-F238E27FC236}">
                    <a16:creationId xmlns:a16="http://schemas.microsoft.com/office/drawing/2014/main" id="{C53E9E20-85E2-DD03-8D72-3A1460E0B088}"/>
                  </a:ext>
                </a:extLst>
              </p:cNvPr>
              <p:cNvSpPr/>
              <p:nvPr/>
            </p:nvSpPr>
            <p:spPr>
              <a:xfrm>
                <a:off x="8559210" y="2184589"/>
                <a:ext cx="999460" cy="616688"/>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66" name="Рисунок 65">
                <a:extLst>
                  <a:ext uri="{FF2B5EF4-FFF2-40B4-BE49-F238E27FC236}">
                    <a16:creationId xmlns:a16="http://schemas.microsoft.com/office/drawing/2014/main" id="{13ED2AF1-496A-FCC6-8FBA-B6383B268DD6}"/>
                  </a:ext>
                </a:extLst>
              </p:cNvPr>
              <p:cNvPicPr>
                <a:picLocks noChangeAspect="1"/>
              </p:cNvPicPr>
              <p:nvPr/>
            </p:nvPicPr>
            <p:blipFill rotWithShape="1">
              <a:blip r:embed="rId18">
                <a:extLst>
                  <a:ext uri="{28A0092B-C50C-407E-A947-70E740481C1C}">
                    <a14:useLocalDpi xmlns:a14="http://schemas.microsoft.com/office/drawing/2010/main" val="0"/>
                  </a:ext>
                </a:extLst>
              </a:blip>
              <a:srcRect l="16605" r="16607" b="22086"/>
              <a:stretch/>
            </p:blipFill>
            <p:spPr>
              <a:xfrm>
                <a:off x="9973337" y="1853335"/>
                <a:ext cx="1231357" cy="1279197"/>
              </a:xfrm>
              <a:prstGeom prst="rect">
                <a:avLst/>
              </a:prstGeom>
              <a:effectLst>
                <a:outerShdw blurRad="50800" dist="38100" dir="2700000" algn="tl" rotWithShape="0">
                  <a:prstClr val="black">
                    <a:alpha val="40000"/>
                  </a:prstClr>
                </a:outerShdw>
              </a:effectLst>
            </p:spPr>
          </p:pic>
          <p:grpSp>
            <p:nvGrpSpPr>
              <p:cNvPr id="67" name="Группа 66">
                <a:extLst>
                  <a:ext uri="{FF2B5EF4-FFF2-40B4-BE49-F238E27FC236}">
                    <a16:creationId xmlns:a16="http://schemas.microsoft.com/office/drawing/2014/main" id="{1EADF8CD-FEAC-45C8-5096-577BF08997A7}"/>
                  </a:ext>
                </a:extLst>
              </p:cNvPr>
              <p:cNvGrpSpPr>
                <a:grpSpLocks noChangeAspect="1"/>
              </p:cNvGrpSpPr>
              <p:nvPr/>
            </p:nvGrpSpPr>
            <p:grpSpPr>
              <a:xfrm>
                <a:off x="9607144" y="2132933"/>
                <a:ext cx="720001" cy="720000"/>
                <a:chOff x="407986" y="2195580"/>
                <a:chExt cx="1412366" cy="1412364"/>
              </a:xfrm>
            </p:grpSpPr>
            <p:sp>
              <p:nvSpPr>
                <p:cNvPr id="68" name="Овал 67">
                  <a:extLst>
                    <a:ext uri="{FF2B5EF4-FFF2-40B4-BE49-F238E27FC236}">
                      <a16:creationId xmlns:a16="http://schemas.microsoft.com/office/drawing/2014/main" id="{72F617CC-19AF-83E7-0B0C-1836ED4F8A8B}"/>
                    </a:ext>
                  </a:extLst>
                </p:cNvPr>
                <p:cNvSpPr/>
                <p:nvPr/>
              </p:nvSpPr>
              <p:spPr>
                <a:xfrm>
                  <a:off x="407986" y="2195580"/>
                  <a:ext cx="1412366" cy="1412364"/>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Заголовок 1">
                  <a:extLst>
                    <a:ext uri="{FF2B5EF4-FFF2-40B4-BE49-F238E27FC236}">
                      <a16:creationId xmlns:a16="http://schemas.microsoft.com/office/drawing/2014/main" id="{F5DD859F-3C80-F383-21B7-33D36619E419}"/>
                    </a:ext>
                  </a:extLst>
                </p:cNvPr>
                <p:cNvSpPr txBox="1">
                  <a:spLocks/>
                </p:cNvSpPr>
                <p:nvPr/>
              </p:nvSpPr>
              <p:spPr>
                <a:xfrm>
                  <a:off x="630992" y="2462944"/>
                  <a:ext cx="966354" cy="87763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3200" dirty="0">
                      <a:solidFill>
                        <a:schemeClr val="accent6"/>
                      </a:solidFill>
                      <a:latin typeface="Montserrat Black" panose="00000A00000000000000" pitchFamily="2" charset="-52"/>
                    </a:rPr>
                    <a:t>5</a:t>
                  </a:r>
                </a:p>
              </p:txBody>
            </p:sp>
          </p:grpSp>
        </p:grpSp>
      </p:grpSp>
      <p:sp>
        <p:nvSpPr>
          <p:cNvPr id="72" name="Заголовок 1">
            <a:extLst>
              <a:ext uri="{FF2B5EF4-FFF2-40B4-BE49-F238E27FC236}">
                <a16:creationId xmlns:a16="http://schemas.microsoft.com/office/drawing/2014/main" id="{E1E72D8A-172D-6205-F5F8-723D261178AD}"/>
              </a:ext>
            </a:extLst>
          </p:cNvPr>
          <p:cNvSpPr txBox="1">
            <a:spLocks/>
          </p:cNvSpPr>
          <p:nvPr/>
        </p:nvSpPr>
        <p:spPr>
          <a:xfrm>
            <a:off x="1830568" y="-4623467"/>
            <a:ext cx="3960000" cy="72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Объем накопителя до 5 м</a:t>
            </a:r>
            <a:r>
              <a:rPr lang="ru-RU" sz="1400" baseline="30000" dirty="0">
                <a:latin typeface="+mn-lt"/>
              </a:rPr>
              <a:t>3 </a:t>
            </a:r>
          </a:p>
          <a:p>
            <a:pPr>
              <a:lnSpc>
                <a:spcPct val="150000"/>
              </a:lnSpc>
            </a:pPr>
            <a:r>
              <a:rPr lang="ru-RU" sz="1400" dirty="0">
                <a:latin typeface="+mn-lt"/>
              </a:rPr>
              <a:t>заменяет 5 обычных баков для мусора</a:t>
            </a:r>
          </a:p>
        </p:txBody>
      </p:sp>
      <p:grpSp>
        <p:nvGrpSpPr>
          <p:cNvPr id="73" name="Группа 72">
            <a:extLst>
              <a:ext uri="{FF2B5EF4-FFF2-40B4-BE49-F238E27FC236}">
                <a16:creationId xmlns:a16="http://schemas.microsoft.com/office/drawing/2014/main" id="{B2EB5D6C-9633-0C2F-1B75-99E69EB8D4CC}"/>
              </a:ext>
            </a:extLst>
          </p:cNvPr>
          <p:cNvGrpSpPr/>
          <p:nvPr/>
        </p:nvGrpSpPr>
        <p:grpSpPr>
          <a:xfrm>
            <a:off x="1098389" y="-4623467"/>
            <a:ext cx="720000" cy="720000"/>
            <a:chOff x="4685116" y="2133965"/>
            <a:chExt cx="720000" cy="720000"/>
          </a:xfrm>
        </p:grpSpPr>
        <p:sp>
          <p:nvSpPr>
            <p:cNvPr id="74" name="Прямоугольник: скругленные углы 73">
              <a:extLst>
                <a:ext uri="{FF2B5EF4-FFF2-40B4-BE49-F238E27FC236}">
                  <a16:creationId xmlns:a16="http://schemas.microsoft.com/office/drawing/2014/main" id="{3FA0C4CF-C3D7-0DB8-0D27-B9A94C44E9A0}"/>
                </a:ext>
              </a:extLst>
            </p:cNvPr>
            <p:cNvSpPr>
              <a:spLocks noChangeAspect="1"/>
            </p:cNvSpPr>
            <p:nvPr/>
          </p:nvSpPr>
          <p:spPr>
            <a:xfrm>
              <a:off x="4685116" y="2133965"/>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75" name="Рисунок 74">
              <a:extLst>
                <a:ext uri="{FF2B5EF4-FFF2-40B4-BE49-F238E27FC236}">
                  <a16:creationId xmlns:a16="http://schemas.microsoft.com/office/drawing/2014/main" id="{95E08FEC-97ED-4DC0-6430-2047C8A1E88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775116" y="2223965"/>
              <a:ext cx="540000" cy="540000"/>
            </a:xfrm>
            <a:prstGeom prst="rect">
              <a:avLst/>
            </a:prstGeom>
          </p:spPr>
        </p:pic>
      </p:grpSp>
      <p:sp>
        <p:nvSpPr>
          <p:cNvPr id="76" name="Прямоугольник: скругленные противолежащие углы 75">
            <a:extLst>
              <a:ext uri="{FF2B5EF4-FFF2-40B4-BE49-F238E27FC236}">
                <a16:creationId xmlns:a16="http://schemas.microsoft.com/office/drawing/2014/main" id="{096D920B-D541-A8DB-26E1-BD6093DD6490}"/>
              </a:ext>
            </a:extLst>
          </p:cNvPr>
          <p:cNvSpPr/>
          <p:nvPr/>
        </p:nvSpPr>
        <p:spPr>
          <a:xfrm>
            <a:off x="6096000" y="-2765572"/>
            <a:ext cx="5688013" cy="2339975"/>
          </a:xfrm>
          <a:prstGeom prst="round2Diag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7" name="Лето_в_Инстеп.Свиридова._(online-video-cutter.com)">
            <a:hlinkClick r:id="" action="ppaction://media"/>
            <a:extLst>
              <a:ext uri="{FF2B5EF4-FFF2-40B4-BE49-F238E27FC236}">
                <a16:creationId xmlns:a16="http://schemas.microsoft.com/office/drawing/2014/main" id="{FB3A9827-B0CF-A526-FD9D-15AB22D59B12}"/>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21"/>
          <a:srcRect t="21121" b="5744"/>
          <a:stretch/>
        </p:blipFill>
        <p:spPr>
          <a:xfrm>
            <a:off x="6096000" y="-2758559"/>
            <a:ext cx="5688013" cy="2340000"/>
          </a:xfrm>
          <a:prstGeom prst="round2DiagRect">
            <a:avLst/>
          </a:prstGeom>
        </p:spPr>
      </p:pic>
      <p:sp>
        <p:nvSpPr>
          <p:cNvPr id="78" name="Заголовок 1">
            <a:extLst>
              <a:ext uri="{FF2B5EF4-FFF2-40B4-BE49-F238E27FC236}">
                <a16:creationId xmlns:a16="http://schemas.microsoft.com/office/drawing/2014/main" id="{290F84A5-6360-D303-4FCA-A66722829171}"/>
              </a:ext>
            </a:extLst>
          </p:cNvPr>
          <p:cNvSpPr txBox="1">
            <a:spLocks/>
          </p:cNvSpPr>
          <p:nvPr/>
        </p:nvSpPr>
        <p:spPr>
          <a:xfrm>
            <a:off x="1830568" y="-2437323"/>
            <a:ext cx="3960000" cy="16975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Малый размер площадки ТБО позволяет перераспределить территорию двора МКД в пользу объектов благоустройства</a:t>
            </a:r>
          </a:p>
        </p:txBody>
      </p:sp>
      <p:grpSp>
        <p:nvGrpSpPr>
          <p:cNvPr id="79" name="Группа 78">
            <a:extLst>
              <a:ext uri="{FF2B5EF4-FFF2-40B4-BE49-F238E27FC236}">
                <a16:creationId xmlns:a16="http://schemas.microsoft.com/office/drawing/2014/main" id="{A71915EC-3890-088F-1B00-7C3BC4D7AEF9}"/>
              </a:ext>
            </a:extLst>
          </p:cNvPr>
          <p:cNvGrpSpPr/>
          <p:nvPr/>
        </p:nvGrpSpPr>
        <p:grpSpPr>
          <a:xfrm>
            <a:off x="1098389" y="-1948559"/>
            <a:ext cx="720000" cy="720000"/>
            <a:chOff x="1094843" y="4720521"/>
            <a:chExt cx="720000" cy="720000"/>
          </a:xfrm>
        </p:grpSpPr>
        <p:sp>
          <p:nvSpPr>
            <p:cNvPr id="80" name="Прямоугольник: скругленные углы 79">
              <a:extLst>
                <a:ext uri="{FF2B5EF4-FFF2-40B4-BE49-F238E27FC236}">
                  <a16:creationId xmlns:a16="http://schemas.microsoft.com/office/drawing/2014/main" id="{5F25E7B4-B002-89E4-206E-EED8F253A919}"/>
                </a:ext>
              </a:extLst>
            </p:cNvPr>
            <p:cNvSpPr>
              <a:spLocks noChangeAspect="1"/>
            </p:cNvSpPr>
            <p:nvPr/>
          </p:nvSpPr>
          <p:spPr>
            <a:xfrm>
              <a:off x="1094843" y="4720521"/>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81" name="Рисунок 80">
              <a:extLst>
                <a:ext uri="{FF2B5EF4-FFF2-40B4-BE49-F238E27FC236}">
                  <a16:creationId xmlns:a16="http://schemas.microsoft.com/office/drawing/2014/main" id="{EF5E2C56-0356-0264-F377-A459EF9ADAE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84843" y="4810521"/>
              <a:ext cx="540000" cy="540000"/>
            </a:xfrm>
            <a:prstGeom prst="rect">
              <a:avLst/>
            </a:prstGeom>
          </p:spPr>
        </p:pic>
      </p:grpSp>
      <p:pic>
        <p:nvPicPr>
          <p:cNvPr id="93" name="Мультимедиа2 (1)">
            <a:hlinkClick r:id="" action="ppaction://media"/>
            <a:extLst>
              <a:ext uri="{FF2B5EF4-FFF2-40B4-BE49-F238E27FC236}">
                <a16:creationId xmlns:a16="http://schemas.microsoft.com/office/drawing/2014/main" id="{B50842C1-62B8-3752-C76A-3572AB64DDBD}"/>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24"/>
          <a:srcRect t="15982" b="10889"/>
          <a:stretch/>
        </p:blipFill>
        <p:spPr>
          <a:xfrm>
            <a:off x="6096000" y="10013879"/>
            <a:ext cx="5688013" cy="2339742"/>
          </a:xfrm>
          <a:prstGeom prst="round2DiagRect">
            <a:avLst/>
          </a:prstGeom>
        </p:spPr>
      </p:pic>
    </p:spTree>
    <p:extLst>
      <p:ext uri="{BB962C8B-B14F-4D97-AF65-F5344CB8AC3E}">
        <p14:creationId xmlns:p14="http://schemas.microsoft.com/office/powerpoint/2010/main" val="33719021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video>
              <p:cMediaNode vol="80000">
                <p:cTn id="13" repeatCount="indefinite" fill="hold" display="0">
                  <p:stCondLst>
                    <p:cond delay="indefinite"/>
                  </p:stCondLst>
                </p:cTn>
                <p:tgtEl>
                  <p:spTgt spid="77"/>
                </p:tgtEl>
              </p:cMediaNode>
            </p:video>
            <p:video>
              <p:cMediaNode vol="80000">
                <p:cTn id="14" repeatCount="indefinite" fill="hold" display="0">
                  <p:stCondLst>
                    <p:cond delay="indefinite"/>
                  </p:stCondLst>
                </p:cTn>
                <p:tgtEl>
                  <p:spTgt spid="9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1F7FD-52E9-FF9D-7DFE-8B6CD870EBB9}"/>
            </a:ext>
          </a:extLst>
        </p:cNvPr>
        <p:cNvGrpSpPr/>
        <p:nvPr/>
      </p:nvGrpSpPr>
      <p:grpSpPr>
        <a:xfrm>
          <a:off x="0" y="0"/>
          <a:ext cx="0" cy="0"/>
          <a:chOff x="0" y="0"/>
          <a:chExt cx="0" cy="0"/>
        </a:xfrm>
      </p:grpSpPr>
      <p:cxnSp>
        <p:nvCxnSpPr>
          <p:cNvPr id="56" name="Прямая соединительная линия 55">
            <a:extLst>
              <a:ext uri="{FF2B5EF4-FFF2-40B4-BE49-F238E27FC236}">
                <a16:creationId xmlns:a16="http://schemas.microsoft.com/office/drawing/2014/main" id="{1E7CAD08-672A-43EF-1D9D-CAC194C417A4}"/>
              </a:ext>
            </a:extLst>
          </p:cNvPr>
          <p:cNvCxnSpPr>
            <a:cxnSpLocks/>
          </p:cNvCxnSpPr>
          <p:nvPr/>
        </p:nvCxnSpPr>
        <p:spPr>
          <a:xfrm>
            <a:off x="1458389" y="-6552419"/>
            <a:ext cx="0" cy="10800000"/>
          </a:xfrm>
          <a:prstGeom prst="line">
            <a:avLst/>
          </a:prstGeom>
          <a:ln w="57150">
            <a:solidFill>
              <a:srgbClr val="4CC283"/>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a:extLst>
              <a:ext uri="{FF2B5EF4-FFF2-40B4-BE49-F238E27FC236}">
                <a16:creationId xmlns:a16="http://schemas.microsoft.com/office/drawing/2014/main" id="{A04E02CD-8237-40B0-DBE2-B5B787CF8586}"/>
              </a:ext>
            </a:extLst>
          </p:cNvPr>
          <p:cNvCxnSpPr>
            <a:cxnSpLocks/>
          </p:cNvCxnSpPr>
          <p:nvPr/>
        </p:nvCxnSpPr>
        <p:spPr>
          <a:xfrm>
            <a:off x="1458389" y="1994466"/>
            <a:ext cx="0" cy="10800000"/>
          </a:xfrm>
          <a:prstGeom prst="line">
            <a:avLst/>
          </a:prstGeom>
          <a:ln w="57150">
            <a:solidFill>
              <a:srgbClr val="4CC283"/>
            </a:solidFill>
          </a:ln>
        </p:spPr>
        <p:style>
          <a:lnRef idx="1">
            <a:schemeClr val="accent1"/>
          </a:lnRef>
          <a:fillRef idx="0">
            <a:schemeClr val="accent1"/>
          </a:fillRef>
          <a:effectRef idx="0">
            <a:schemeClr val="accent1"/>
          </a:effectRef>
          <a:fontRef idx="minor">
            <a:schemeClr val="tx1"/>
          </a:fontRef>
        </p:style>
      </p:cxnSp>
      <p:cxnSp>
        <p:nvCxnSpPr>
          <p:cNvPr id="2" name="Прямая соединительная линия 1">
            <a:extLst>
              <a:ext uri="{FF2B5EF4-FFF2-40B4-BE49-F238E27FC236}">
                <a16:creationId xmlns:a16="http://schemas.microsoft.com/office/drawing/2014/main" id="{63AFC099-75B8-74EF-C991-476215814643}"/>
              </a:ext>
            </a:extLst>
          </p:cNvPr>
          <p:cNvCxnSpPr>
            <a:cxnSpLocks/>
          </p:cNvCxnSpPr>
          <p:nvPr/>
        </p:nvCxnSpPr>
        <p:spPr>
          <a:xfrm>
            <a:off x="1458389" y="-2590023"/>
            <a:ext cx="0" cy="10800000"/>
          </a:xfrm>
          <a:prstGeom prst="line">
            <a:avLst/>
          </a:prstGeom>
          <a:ln w="57150">
            <a:solidFill>
              <a:srgbClr val="4CC283"/>
            </a:solidFill>
          </a:ln>
        </p:spPr>
        <p:style>
          <a:lnRef idx="1">
            <a:schemeClr val="accent1"/>
          </a:lnRef>
          <a:fillRef idx="0">
            <a:schemeClr val="accent1"/>
          </a:fillRef>
          <a:effectRef idx="0">
            <a:schemeClr val="accent1"/>
          </a:effectRef>
          <a:fontRef idx="minor">
            <a:schemeClr val="tx1"/>
          </a:fontRef>
        </p:style>
      </p:cxnSp>
      <p:sp>
        <p:nvSpPr>
          <p:cNvPr id="23" name="Заголовок 1">
            <a:extLst>
              <a:ext uri="{FF2B5EF4-FFF2-40B4-BE49-F238E27FC236}">
                <a16:creationId xmlns:a16="http://schemas.microsoft.com/office/drawing/2014/main" id="{850A8E42-0B99-FB39-B2D8-A178EB622D17}"/>
              </a:ext>
            </a:extLst>
          </p:cNvPr>
          <p:cNvSpPr txBox="1">
            <a:spLocks/>
          </p:cNvSpPr>
          <p:nvPr/>
        </p:nvSpPr>
        <p:spPr>
          <a:xfrm>
            <a:off x="1830568" y="1656683"/>
            <a:ext cx="3960000" cy="72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Глубинное хранение и прохлада земли замедляет деятельность бактерий и сводит до минимума появление запахов</a:t>
            </a:r>
          </a:p>
        </p:txBody>
      </p:sp>
      <p:sp>
        <p:nvSpPr>
          <p:cNvPr id="92" name="Прямоугольник: скругленные противолежащие углы 91">
            <a:extLst>
              <a:ext uri="{FF2B5EF4-FFF2-40B4-BE49-F238E27FC236}">
                <a16:creationId xmlns:a16="http://schemas.microsoft.com/office/drawing/2014/main" id="{E066E77F-8B65-51D1-8DC9-9A36128C8525}"/>
              </a:ext>
            </a:extLst>
          </p:cNvPr>
          <p:cNvSpPr/>
          <p:nvPr/>
        </p:nvSpPr>
        <p:spPr>
          <a:xfrm>
            <a:off x="6096000" y="3514578"/>
            <a:ext cx="5688013" cy="2339975"/>
          </a:xfrm>
          <a:prstGeom prst="round2Diag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2" name="Заголовок 1">
            <a:extLst>
              <a:ext uri="{FF2B5EF4-FFF2-40B4-BE49-F238E27FC236}">
                <a16:creationId xmlns:a16="http://schemas.microsoft.com/office/drawing/2014/main" id="{F1F723D1-CFA2-980B-ECB1-F2F8472201C7}"/>
              </a:ext>
            </a:extLst>
          </p:cNvPr>
          <p:cNvSpPr txBox="1">
            <a:spLocks/>
          </p:cNvSpPr>
          <p:nvPr/>
        </p:nvSpPr>
        <p:spPr>
          <a:xfrm>
            <a:off x="1830568" y="3842827"/>
            <a:ext cx="3960000" cy="16975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Легкая и удобная в эксплуатации крышка контейнера предотвращает попадание в контейнер атмосферных осадков и проникновение животных</a:t>
            </a:r>
          </a:p>
        </p:txBody>
      </p:sp>
      <p:grpSp>
        <p:nvGrpSpPr>
          <p:cNvPr id="26" name="Группа 25">
            <a:extLst>
              <a:ext uri="{FF2B5EF4-FFF2-40B4-BE49-F238E27FC236}">
                <a16:creationId xmlns:a16="http://schemas.microsoft.com/office/drawing/2014/main" id="{B0F29D9B-382B-DB7F-5DD9-11AF629D5851}"/>
              </a:ext>
            </a:extLst>
          </p:cNvPr>
          <p:cNvGrpSpPr/>
          <p:nvPr/>
        </p:nvGrpSpPr>
        <p:grpSpPr>
          <a:xfrm>
            <a:off x="1098389" y="1656683"/>
            <a:ext cx="720000" cy="720000"/>
            <a:chOff x="1098389" y="1656683"/>
            <a:chExt cx="720000" cy="720000"/>
          </a:xfrm>
        </p:grpSpPr>
        <p:sp>
          <p:nvSpPr>
            <p:cNvPr id="27" name="Прямоугольник: скругленные углы 26">
              <a:extLst>
                <a:ext uri="{FF2B5EF4-FFF2-40B4-BE49-F238E27FC236}">
                  <a16:creationId xmlns:a16="http://schemas.microsoft.com/office/drawing/2014/main" id="{37669F56-4911-63F4-D95C-27B96E9610F2}"/>
                </a:ext>
              </a:extLst>
            </p:cNvPr>
            <p:cNvSpPr>
              <a:spLocks noChangeAspect="1"/>
            </p:cNvSpPr>
            <p:nvPr/>
          </p:nvSpPr>
          <p:spPr>
            <a:xfrm>
              <a:off x="1098389" y="1656683"/>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grpSp>
          <p:nvGrpSpPr>
            <p:cNvPr id="47" name="Группа 46">
              <a:extLst>
                <a:ext uri="{FF2B5EF4-FFF2-40B4-BE49-F238E27FC236}">
                  <a16:creationId xmlns:a16="http://schemas.microsoft.com/office/drawing/2014/main" id="{C65AF81F-8597-1734-5846-81FE12A8E7AD}"/>
                </a:ext>
              </a:extLst>
            </p:cNvPr>
            <p:cNvGrpSpPr>
              <a:grpSpLocks noChangeAspect="1"/>
            </p:cNvGrpSpPr>
            <p:nvPr/>
          </p:nvGrpSpPr>
          <p:grpSpPr>
            <a:xfrm>
              <a:off x="1188401" y="1746683"/>
              <a:ext cx="539976" cy="540000"/>
              <a:chOff x="2425351" y="2903169"/>
              <a:chExt cx="451273" cy="451292"/>
            </a:xfrm>
            <a:solidFill>
              <a:schemeClr val="accent3"/>
            </a:solidFill>
          </p:grpSpPr>
          <p:sp>
            <p:nvSpPr>
              <p:cNvPr id="30" name="Полилиния: фигура 29">
                <a:extLst>
                  <a:ext uri="{FF2B5EF4-FFF2-40B4-BE49-F238E27FC236}">
                    <a16:creationId xmlns:a16="http://schemas.microsoft.com/office/drawing/2014/main" id="{E36E3C49-683B-814F-16E9-17FDDE60B8D3}"/>
                  </a:ext>
                </a:extLst>
              </p:cNvPr>
              <p:cNvSpPr/>
              <p:nvPr/>
            </p:nvSpPr>
            <p:spPr>
              <a:xfrm>
                <a:off x="2481523" y="3112174"/>
                <a:ext cx="148405" cy="154527"/>
              </a:xfrm>
              <a:custGeom>
                <a:avLst/>
                <a:gdLst>
                  <a:gd name="connsiteX0" fmla="*/ 145854 w 148405"/>
                  <a:gd name="connsiteY0" fmla="*/ 103388 h 154527"/>
                  <a:gd name="connsiteX1" fmla="*/ 131259 w 148405"/>
                  <a:gd name="connsiteY1" fmla="*/ 96808 h 154527"/>
                  <a:gd name="connsiteX2" fmla="*/ 131789 w 148405"/>
                  <a:gd name="connsiteY2" fmla="*/ 95552 h 154527"/>
                  <a:gd name="connsiteX3" fmla="*/ 129054 w 148405"/>
                  <a:gd name="connsiteY3" fmla="*/ 90058 h 154527"/>
                  <a:gd name="connsiteX4" fmla="*/ 123567 w 148405"/>
                  <a:gd name="connsiteY4" fmla="*/ 92796 h 154527"/>
                  <a:gd name="connsiteX5" fmla="*/ 82171 w 148405"/>
                  <a:gd name="connsiteY5" fmla="*/ 125821 h 154527"/>
                  <a:gd name="connsiteX6" fmla="*/ 46389 w 148405"/>
                  <a:gd name="connsiteY6" fmla="*/ 115062 h 154527"/>
                  <a:gd name="connsiteX7" fmla="*/ 28758 w 148405"/>
                  <a:gd name="connsiteY7" fmla="*/ 82390 h 154527"/>
                  <a:gd name="connsiteX8" fmla="*/ 28778 w 148405"/>
                  <a:gd name="connsiteY8" fmla="*/ 82192 h 154527"/>
                  <a:gd name="connsiteX9" fmla="*/ 28711 w 148405"/>
                  <a:gd name="connsiteY9" fmla="*/ 81970 h 154527"/>
                  <a:gd name="connsiteX10" fmla="*/ 39453 w 148405"/>
                  <a:gd name="connsiteY10" fmla="*/ 46366 h 154527"/>
                  <a:gd name="connsiteX11" fmla="*/ 48668 w 148405"/>
                  <a:gd name="connsiteY11" fmla="*/ 37715 h 154527"/>
                  <a:gd name="connsiteX12" fmla="*/ 48712 w 148405"/>
                  <a:gd name="connsiteY12" fmla="*/ 37693 h 154527"/>
                  <a:gd name="connsiteX13" fmla="*/ 48749 w 148405"/>
                  <a:gd name="connsiteY13" fmla="*/ 37662 h 154527"/>
                  <a:gd name="connsiteX14" fmla="*/ 71916 w 148405"/>
                  <a:gd name="connsiteY14" fmla="*/ 28731 h 154527"/>
                  <a:gd name="connsiteX15" fmla="*/ 72330 w 148405"/>
                  <a:gd name="connsiteY15" fmla="*/ 28712 h 154527"/>
                  <a:gd name="connsiteX16" fmla="*/ 72491 w 148405"/>
                  <a:gd name="connsiteY16" fmla="*/ 28664 h 154527"/>
                  <a:gd name="connsiteX17" fmla="*/ 76660 w 148405"/>
                  <a:gd name="connsiteY17" fmla="*/ 28450 h 154527"/>
                  <a:gd name="connsiteX18" fmla="*/ 80939 w 148405"/>
                  <a:gd name="connsiteY18" fmla="*/ 24053 h 154527"/>
                  <a:gd name="connsiteX19" fmla="*/ 76531 w 148405"/>
                  <a:gd name="connsiteY19" fmla="*/ 19778 h 154527"/>
                  <a:gd name="connsiteX20" fmla="*/ 75822 w 148405"/>
                  <a:gd name="connsiteY20" fmla="*/ 19814 h 154527"/>
                  <a:gd name="connsiteX21" fmla="*/ 74250 w 148405"/>
                  <a:gd name="connsiteY21" fmla="*/ 3914 h 154527"/>
                  <a:gd name="connsiteX22" fmla="*/ 69505 w 148405"/>
                  <a:gd name="connsiteY22" fmla="*/ 21 h 154527"/>
                  <a:gd name="connsiteX23" fmla="*/ 65622 w 148405"/>
                  <a:gd name="connsiteY23" fmla="*/ 4759 h 154527"/>
                  <a:gd name="connsiteX24" fmla="*/ 67192 w 148405"/>
                  <a:gd name="connsiteY24" fmla="*/ 20685 h 154527"/>
                  <a:gd name="connsiteX25" fmla="*/ 47268 w 148405"/>
                  <a:gd name="connsiteY25" fmla="*/ 28240 h 154527"/>
                  <a:gd name="connsiteX26" fmla="*/ 37950 w 148405"/>
                  <a:gd name="connsiteY26" fmla="*/ 15265 h 154527"/>
                  <a:gd name="connsiteX27" fmla="*/ 31895 w 148405"/>
                  <a:gd name="connsiteY27" fmla="*/ 14268 h 154527"/>
                  <a:gd name="connsiteX28" fmla="*/ 30899 w 148405"/>
                  <a:gd name="connsiteY28" fmla="*/ 20322 h 154527"/>
                  <a:gd name="connsiteX29" fmla="*/ 40219 w 148405"/>
                  <a:gd name="connsiteY29" fmla="*/ 33301 h 154527"/>
                  <a:gd name="connsiteX30" fmla="*/ 32732 w 148405"/>
                  <a:gd name="connsiteY30" fmla="*/ 40885 h 154527"/>
                  <a:gd name="connsiteX31" fmla="*/ 26775 w 148405"/>
                  <a:gd name="connsiteY31" fmla="*/ 49782 h 154527"/>
                  <a:gd name="connsiteX32" fmla="*/ 12206 w 148405"/>
                  <a:gd name="connsiteY32" fmla="*/ 43230 h 154527"/>
                  <a:gd name="connsiteX33" fmla="*/ 6478 w 148405"/>
                  <a:gd name="connsiteY33" fmla="*/ 45415 h 154527"/>
                  <a:gd name="connsiteX34" fmla="*/ 8650 w 148405"/>
                  <a:gd name="connsiteY34" fmla="*/ 51143 h 154527"/>
                  <a:gd name="connsiteX35" fmla="*/ 23243 w 148405"/>
                  <a:gd name="connsiteY35" fmla="*/ 57706 h 154527"/>
                  <a:gd name="connsiteX36" fmla="*/ 19865 w 148405"/>
                  <a:gd name="connsiteY36" fmla="*/ 78719 h 154527"/>
                  <a:gd name="connsiteX37" fmla="*/ 3907 w 148405"/>
                  <a:gd name="connsiteY37" fmla="*/ 80301 h 154527"/>
                  <a:gd name="connsiteX38" fmla="*/ 22 w 148405"/>
                  <a:gd name="connsiteY38" fmla="*/ 85048 h 154527"/>
                  <a:gd name="connsiteX39" fmla="*/ 4321 w 148405"/>
                  <a:gd name="connsiteY39" fmla="*/ 88958 h 154527"/>
                  <a:gd name="connsiteX40" fmla="*/ 4765 w 148405"/>
                  <a:gd name="connsiteY40" fmla="*/ 88941 h 154527"/>
                  <a:gd name="connsiteX41" fmla="*/ 20736 w 148405"/>
                  <a:gd name="connsiteY41" fmla="*/ 87349 h 154527"/>
                  <a:gd name="connsiteX42" fmla="*/ 28269 w 148405"/>
                  <a:gd name="connsiteY42" fmla="*/ 107233 h 154527"/>
                  <a:gd name="connsiteX43" fmla="*/ 15256 w 148405"/>
                  <a:gd name="connsiteY43" fmla="*/ 116604 h 154527"/>
                  <a:gd name="connsiteX44" fmla="*/ 14275 w 148405"/>
                  <a:gd name="connsiteY44" fmla="*/ 122656 h 154527"/>
                  <a:gd name="connsiteX45" fmla="*/ 17798 w 148405"/>
                  <a:gd name="connsiteY45" fmla="*/ 124465 h 154527"/>
                  <a:gd name="connsiteX46" fmla="*/ 20329 w 148405"/>
                  <a:gd name="connsiteY46" fmla="*/ 123644 h 154527"/>
                  <a:gd name="connsiteX47" fmla="*/ 33320 w 148405"/>
                  <a:gd name="connsiteY47" fmla="*/ 114284 h 154527"/>
                  <a:gd name="connsiteX48" fmla="*/ 40898 w 148405"/>
                  <a:gd name="connsiteY48" fmla="*/ 121776 h 154527"/>
                  <a:gd name="connsiteX49" fmla="*/ 49798 w 148405"/>
                  <a:gd name="connsiteY49" fmla="*/ 127745 h 154527"/>
                  <a:gd name="connsiteX50" fmla="*/ 43215 w 148405"/>
                  <a:gd name="connsiteY50" fmla="*/ 142331 h 154527"/>
                  <a:gd name="connsiteX51" fmla="*/ 45384 w 148405"/>
                  <a:gd name="connsiteY51" fmla="*/ 148071 h 154527"/>
                  <a:gd name="connsiteX52" fmla="*/ 47169 w 148405"/>
                  <a:gd name="connsiteY52" fmla="*/ 148448 h 154527"/>
                  <a:gd name="connsiteX53" fmla="*/ 51118 w 148405"/>
                  <a:gd name="connsiteY53" fmla="*/ 145898 h 154527"/>
                  <a:gd name="connsiteX54" fmla="*/ 57693 w 148405"/>
                  <a:gd name="connsiteY54" fmla="*/ 131332 h 154527"/>
                  <a:gd name="connsiteX55" fmla="*/ 77154 w 148405"/>
                  <a:gd name="connsiteY55" fmla="*/ 134753 h 154527"/>
                  <a:gd name="connsiteX56" fmla="*/ 78699 w 148405"/>
                  <a:gd name="connsiteY56" fmla="*/ 134678 h 154527"/>
                  <a:gd name="connsiteX57" fmla="*/ 80307 w 148405"/>
                  <a:gd name="connsiteY57" fmla="*/ 150622 h 154527"/>
                  <a:gd name="connsiteX58" fmla="*/ 84610 w 148405"/>
                  <a:gd name="connsiteY58" fmla="*/ 154527 h 154527"/>
                  <a:gd name="connsiteX59" fmla="*/ 85052 w 148405"/>
                  <a:gd name="connsiteY59" fmla="*/ 154505 h 154527"/>
                  <a:gd name="connsiteX60" fmla="*/ 88937 w 148405"/>
                  <a:gd name="connsiteY60" fmla="*/ 149758 h 154527"/>
                  <a:gd name="connsiteX61" fmla="*/ 87322 w 148405"/>
                  <a:gd name="connsiteY61" fmla="*/ 133707 h 154527"/>
                  <a:gd name="connsiteX62" fmla="*/ 107223 w 148405"/>
                  <a:gd name="connsiteY62" fmla="*/ 126251 h 154527"/>
                  <a:gd name="connsiteX63" fmla="*/ 116566 w 148405"/>
                  <a:gd name="connsiteY63" fmla="*/ 139282 h 154527"/>
                  <a:gd name="connsiteX64" fmla="*/ 120089 w 148405"/>
                  <a:gd name="connsiteY64" fmla="*/ 141084 h 154527"/>
                  <a:gd name="connsiteX65" fmla="*/ 122621 w 148405"/>
                  <a:gd name="connsiteY65" fmla="*/ 140271 h 154527"/>
                  <a:gd name="connsiteX66" fmla="*/ 123614 w 148405"/>
                  <a:gd name="connsiteY66" fmla="*/ 134222 h 154527"/>
                  <a:gd name="connsiteX67" fmla="*/ 114251 w 148405"/>
                  <a:gd name="connsiteY67" fmla="*/ 121165 h 154527"/>
                  <a:gd name="connsiteX68" fmla="*/ 127693 w 148405"/>
                  <a:gd name="connsiteY68" fmla="*/ 104716 h 154527"/>
                  <a:gd name="connsiteX69" fmla="*/ 142286 w 148405"/>
                  <a:gd name="connsiteY69" fmla="*/ 111298 h 154527"/>
                  <a:gd name="connsiteX70" fmla="*/ 144071 w 148405"/>
                  <a:gd name="connsiteY70" fmla="*/ 111680 h 154527"/>
                  <a:gd name="connsiteX71" fmla="*/ 148022 w 148405"/>
                  <a:gd name="connsiteY71" fmla="*/ 109126 h 154527"/>
                  <a:gd name="connsiteX72" fmla="*/ 145854 w 148405"/>
                  <a:gd name="connsiteY72" fmla="*/ 103388 h 15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48405" h="154527">
                    <a:moveTo>
                      <a:pt x="145854" y="103388"/>
                    </a:moveTo>
                    <a:lnTo>
                      <a:pt x="131259" y="96808"/>
                    </a:lnTo>
                    <a:cubicBezTo>
                      <a:pt x="131415" y="96378"/>
                      <a:pt x="131643" y="95985"/>
                      <a:pt x="131789" y="95552"/>
                    </a:cubicBezTo>
                    <a:cubicBezTo>
                      <a:pt x="132548" y="93281"/>
                      <a:pt x="131326" y="90825"/>
                      <a:pt x="129054" y="90058"/>
                    </a:cubicBezTo>
                    <a:cubicBezTo>
                      <a:pt x="126786" y="89304"/>
                      <a:pt x="124324" y="90522"/>
                      <a:pt x="123567" y="92796"/>
                    </a:cubicBezTo>
                    <a:cubicBezTo>
                      <a:pt x="117492" y="110935"/>
                      <a:pt x="101236" y="123897"/>
                      <a:pt x="82171" y="125821"/>
                    </a:cubicBezTo>
                    <a:cubicBezTo>
                      <a:pt x="69170" y="127143"/>
                      <a:pt x="56487" y="123317"/>
                      <a:pt x="46389" y="115062"/>
                    </a:cubicBezTo>
                    <a:cubicBezTo>
                      <a:pt x="36369" y="106864"/>
                      <a:pt x="30123" y="95269"/>
                      <a:pt x="28758" y="82390"/>
                    </a:cubicBezTo>
                    <a:cubicBezTo>
                      <a:pt x="28758" y="82323"/>
                      <a:pt x="28778" y="82263"/>
                      <a:pt x="28778" y="82192"/>
                    </a:cubicBezTo>
                    <a:cubicBezTo>
                      <a:pt x="28768" y="82110"/>
                      <a:pt x="28723" y="82055"/>
                      <a:pt x="28711" y="81970"/>
                    </a:cubicBezTo>
                    <a:cubicBezTo>
                      <a:pt x="27446" y="69064"/>
                      <a:pt x="31253" y="56419"/>
                      <a:pt x="39453" y="46366"/>
                    </a:cubicBezTo>
                    <a:cubicBezTo>
                      <a:pt x="42174" y="43040"/>
                      <a:pt x="45291" y="40173"/>
                      <a:pt x="48668" y="37715"/>
                    </a:cubicBezTo>
                    <a:cubicBezTo>
                      <a:pt x="48683" y="37700"/>
                      <a:pt x="48704" y="37700"/>
                      <a:pt x="48712" y="37693"/>
                    </a:cubicBezTo>
                    <a:cubicBezTo>
                      <a:pt x="48728" y="37686"/>
                      <a:pt x="48728" y="37670"/>
                      <a:pt x="48749" y="37662"/>
                    </a:cubicBezTo>
                    <a:cubicBezTo>
                      <a:pt x="55516" y="32764"/>
                      <a:pt x="63431" y="29655"/>
                      <a:pt x="71916" y="28731"/>
                    </a:cubicBezTo>
                    <a:cubicBezTo>
                      <a:pt x="72051" y="28731"/>
                      <a:pt x="72195" y="28724"/>
                      <a:pt x="72330" y="28712"/>
                    </a:cubicBezTo>
                    <a:cubicBezTo>
                      <a:pt x="72390" y="28705"/>
                      <a:pt x="72434" y="28672"/>
                      <a:pt x="72491" y="28664"/>
                    </a:cubicBezTo>
                    <a:cubicBezTo>
                      <a:pt x="73903" y="28549"/>
                      <a:pt x="75290" y="28475"/>
                      <a:pt x="76660" y="28450"/>
                    </a:cubicBezTo>
                    <a:cubicBezTo>
                      <a:pt x="79052" y="28414"/>
                      <a:pt x="80971" y="26442"/>
                      <a:pt x="80939" y="24053"/>
                    </a:cubicBezTo>
                    <a:cubicBezTo>
                      <a:pt x="80904" y="21655"/>
                      <a:pt x="79119" y="19752"/>
                      <a:pt x="76531" y="19778"/>
                    </a:cubicBezTo>
                    <a:cubicBezTo>
                      <a:pt x="76307" y="19778"/>
                      <a:pt x="76047" y="19809"/>
                      <a:pt x="75822" y="19814"/>
                    </a:cubicBezTo>
                    <a:lnTo>
                      <a:pt x="74250" y="3914"/>
                    </a:lnTo>
                    <a:cubicBezTo>
                      <a:pt x="74013" y="1534"/>
                      <a:pt x="71854" y="-213"/>
                      <a:pt x="69505" y="21"/>
                    </a:cubicBezTo>
                    <a:cubicBezTo>
                      <a:pt x="67125" y="257"/>
                      <a:pt x="65385" y="2377"/>
                      <a:pt x="65622" y="4759"/>
                    </a:cubicBezTo>
                    <a:lnTo>
                      <a:pt x="67192" y="20685"/>
                    </a:lnTo>
                    <a:cubicBezTo>
                      <a:pt x="60053" y="21945"/>
                      <a:pt x="53332" y="24525"/>
                      <a:pt x="47268" y="28240"/>
                    </a:cubicBezTo>
                    <a:lnTo>
                      <a:pt x="37950" y="15265"/>
                    </a:lnTo>
                    <a:cubicBezTo>
                      <a:pt x="36549" y="13325"/>
                      <a:pt x="33847" y="12876"/>
                      <a:pt x="31895" y="14268"/>
                    </a:cubicBezTo>
                    <a:cubicBezTo>
                      <a:pt x="29952" y="15668"/>
                      <a:pt x="29500" y="18373"/>
                      <a:pt x="30899" y="20322"/>
                    </a:cubicBezTo>
                    <a:lnTo>
                      <a:pt x="40219" y="33301"/>
                    </a:lnTo>
                    <a:cubicBezTo>
                      <a:pt x="37530" y="35578"/>
                      <a:pt x="35016" y="38099"/>
                      <a:pt x="32732" y="40885"/>
                    </a:cubicBezTo>
                    <a:cubicBezTo>
                      <a:pt x="30448" y="43687"/>
                      <a:pt x="28470" y="46672"/>
                      <a:pt x="26775" y="49782"/>
                    </a:cubicBezTo>
                    <a:lnTo>
                      <a:pt x="12206" y="43230"/>
                    </a:lnTo>
                    <a:cubicBezTo>
                      <a:pt x="10037" y="42255"/>
                      <a:pt x="7452" y="43218"/>
                      <a:pt x="6478" y="45415"/>
                    </a:cubicBezTo>
                    <a:cubicBezTo>
                      <a:pt x="5495" y="47596"/>
                      <a:pt x="6468" y="50161"/>
                      <a:pt x="8650" y="51143"/>
                    </a:cubicBezTo>
                    <a:lnTo>
                      <a:pt x="23243" y="57706"/>
                    </a:lnTo>
                    <a:cubicBezTo>
                      <a:pt x="20825" y="64389"/>
                      <a:pt x="19662" y="71480"/>
                      <a:pt x="19865" y="78719"/>
                    </a:cubicBezTo>
                    <a:lnTo>
                      <a:pt x="3907" y="80301"/>
                    </a:lnTo>
                    <a:cubicBezTo>
                      <a:pt x="1523" y="80540"/>
                      <a:pt x="-217" y="82666"/>
                      <a:pt x="22" y="85048"/>
                    </a:cubicBezTo>
                    <a:cubicBezTo>
                      <a:pt x="234" y="87287"/>
                      <a:pt x="2122" y="88958"/>
                      <a:pt x="4321" y="88958"/>
                    </a:cubicBezTo>
                    <a:cubicBezTo>
                      <a:pt x="4471" y="88958"/>
                      <a:pt x="4617" y="88951"/>
                      <a:pt x="4765" y="88941"/>
                    </a:cubicBezTo>
                    <a:lnTo>
                      <a:pt x="20736" y="87349"/>
                    </a:lnTo>
                    <a:cubicBezTo>
                      <a:pt x="21999" y="94472"/>
                      <a:pt x="24565" y="101178"/>
                      <a:pt x="28269" y="107233"/>
                    </a:cubicBezTo>
                    <a:lnTo>
                      <a:pt x="15256" y="116604"/>
                    </a:lnTo>
                    <a:cubicBezTo>
                      <a:pt x="13312" y="118003"/>
                      <a:pt x="12872" y="120716"/>
                      <a:pt x="14275" y="122656"/>
                    </a:cubicBezTo>
                    <a:cubicBezTo>
                      <a:pt x="15121" y="123842"/>
                      <a:pt x="16453" y="124465"/>
                      <a:pt x="17798" y="124465"/>
                    </a:cubicBezTo>
                    <a:cubicBezTo>
                      <a:pt x="18682" y="124465"/>
                      <a:pt x="19562" y="124193"/>
                      <a:pt x="20329" y="123644"/>
                    </a:cubicBezTo>
                    <a:lnTo>
                      <a:pt x="33320" y="114284"/>
                    </a:lnTo>
                    <a:cubicBezTo>
                      <a:pt x="35601" y="116978"/>
                      <a:pt x="38109" y="119499"/>
                      <a:pt x="40898" y="121776"/>
                    </a:cubicBezTo>
                    <a:cubicBezTo>
                      <a:pt x="43699" y="124074"/>
                      <a:pt x="46688" y="126046"/>
                      <a:pt x="49798" y="127745"/>
                    </a:cubicBezTo>
                    <a:lnTo>
                      <a:pt x="43215" y="142331"/>
                    </a:lnTo>
                    <a:cubicBezTo>
                      <a:pt x="42231" y="144517"/>
                      <a:pt x="43191" y="147087"/>
                      <a:pt x="45384" y="148071"/>
                    </a:cubicBezTo>
                    <a:cubicBezTo>
                      <a:pt x="45960" y="148333"/>
                      <a:pt x="46570" y="148448"/>
                      <a:pt x="47169" y="148448"/>
                    </a:cubicBezTo>
                    <a:cubicBezTo>
                      <a:pt x="48816" y="148448"/>
                      <a:pt x="50394" y="147507"/>
                      <a:pt x="51118" y="145898"/>
                    </a:cubicBezTo>
                    <a:lnTo>
                      <a:pt x="57693" y="131332"/>
                    </a:lnTo>
                    <a:cubicBezTo>
                      <a:pt x="63882" y="133583"/>
                      <a:pt x="70457" y="134753"/>
                      <a:pt x="77154" y="134753"/>
                    </a:cubicBezTo>
                    <a:cubicBezTo>
                      <a:pt x="77665" y="134753"/>
                      <a:pt x="78183" y="134693"/>
                      <a:pt x="78699" y="134678"/>
                    </a:cubicBezTo>
                    <a:lnTo>
                      <a:pt x="80307" y="150622"/>
                    </a:lnTo>
                    <a:cubicBezTo>
                      <a:pt x="80532" y="152863"/>
                      <a:pt x="82408" y="154527"/>
                      <a:pt x="84610" y="154527"/>
                    </a:cubicBezTo>
                    <a:cubicBezTo>
                      <a:pt x="84758" y="154527"/>
                      <a:pt x="84902" y="154522"/>
                      <a:pt x="85052" y="154505"/>
                    </a:cubicBezTo>
                    <a:cubicBezTo>
                      <a:pt x="87434" y="154266"/>
                      <a:pt x="89172" y="152138"/>
                      <a:pt x="88937" y="149758"/>
                    </a:cubicBezTo>
                    <a:lnTo>
                      <a:pt x="87322" y="133707"/>
                    </a:lnTo>
                    <a:cubicBezTo>
                      <a:pt x="94458" y="132430"/>
                      <a:pt x="101201" y="129936"/>
                      <a:pt x="107223" y="126251"/>
                    </a:cubicBezTo>
                    <a:lnTo>
                      <a:pt x="116566" y="139282"/>
                    </a:lnTo>
                    <a:cubicBezTo>
                      <a:pt x="117412" y="140455"/>
                      <a:pt x="118745" y="141084"/>
                      <a:pt x="120089" y="141084"/>
                    </a:cubicBezTo>
                    <a:cubicBezTo>
                      <a:pt x="120970" y="141084"/>
                      <a:pt x="121853" y="140824"/>
                      <a:pt x="122621" y="140271"/>
                    </a:cubicBezTo>
                    <a:cubicBezTo>
                      <a:pt x="124562" y="138872"/>
                      <a:pt x="125001" y="136161"/>
                      <a:pt x="123614" y="134222"/>
                    </a:cubicBezTo>
                    <a:lnTo>
                      <a:pt x="114251" y="121165"/>
                    </a:lnTo>
                    <a:cubicBezTo>
                      <a:pt x="119671" y="116597"/>
                      <a:pt x="124235" y="111045"/>
                      <a:pt x="127693" y="104716"/>
                    </a:cubicBezTo>
                    <a:lnTo>
                      <a:pt x="142286" y="111298"/>
                    </a:lnTo>
                    <a:cubicBezTo>
                      <a:pt x="142861" y="111561"/>
                      <a:pt x="143472" y="111680"/>
                      <a:pt x="144071" y="111680"/>
                    </a:cubicBezTo>
                    <a:cubicBezTo>
                      <a:pt x="145716" y="111680"/>
                      <a:pt x="147300" y="110733"/>
                      <a:pt x="148022" y="109126"/>
                    </a:cubicBezTo>
                    <a:cubicBezTo>
                      <a:pt x="149003" y="106942"/>
                      <a:pt x="148033" y="104371"/>
                      <a:pt x="145854" y="103388"/>
                    </a:cubicBezTo>
                    <a:close/>
                  </a:path>
                </a:pathLst>
              </a:custGeom>
              <a:grpFill/>
              <a:ln w="1708" cap="flat">
                <a:solidFill>
                  <a:schemeClr val="accent3"/>
                </a:solid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id="{FEF6DBBB-79AF-A38F-EAFF-A71190C6DA6D}"/>
                  </a:ext>
                </a:extLst>
              </p:cNvPr>
              <p:cNvSpPr/>
              <p:nvPr/>
            </p:nvSpPr>
            <p:spPr>
              <a:xfrm>
                <a:off x="2555820" y="3204347"/>
                <a:ext cx="9241" cy="13009"/>
              </a:xfrm>
              <a:custGeom>
                <a:avLst/>
                <a:gdLst>
                  <a:gd name="connsiteX0" fmla="*/ 36 w 9241"/>
                  <a:gd name="connsiteY0" fmla="*/ 4904 h 13009"/>
                  <a:gd name="connsiteX1" fmla="*/ 600 w 9241"/>
                  <a:gd name="connsiteY1" fmla="*/ 9236 h 13009"/>
                  <a:gd name="connsiteX2" fmla="*/ 4891 w 9241"/>
                  <a:gd name="connsiteY2" fmla="*/ 13009 h 13009"/>
                  <a:gd name="connsiteX3" fmla="*/ 5454 w 9241"/>
                  <a:gd name="connsiteY3" fmla="*/ 12968 h 13009"/>
                  <a:gd name="connsiteX4" fmla="*/ 9206 w 9241"/>
                  <a:gd name="connsiteY4" fmla="*/ 8102 h 13009"/>
                  <a:gd name="connsiteX5" fmla="*/ 8641 w 9241"/>
                  <a:gd name="connsiteY5" fmla="*/ 3784 h 13009"/>
                  <a:gd name="connsiteX6" fmla="*/ 3774 w 9241"/>
                  <a:gd name="connsiteY6" fmla="*/ 35 h 13009"/>
                  <a:gd name="connsiteX7" fmla="*/ 36 w 9241"/>
                  <a:gd name="connsiteY7" fmla="*/ 4904 h 1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1" h="13009">
                    <a:moveTo>
                      <a:pt x="36" y="4904"/>
                    </a:moveTo>
                    <a:lnTo>
                      <a:pt x="600" y="9236"/>
                    </a:lnTo>
                    <a:cubicBezTo>
                      <a:pt x="879" y="11414"/>
                      <a:pt x="2745" y="13009"/>
                      <a:pt x="4891" y="13009"/>
                    </a:cubicBezTo>
                    <a:cubicBezTo>
                      <a:pt x="5082" y="13009"/>
                      <a:pt x="5271" y="12990"/>
                      <a:pt x="5454" y="12968"/>
                    </a:cubicBezTo>
                    <a:cubicBezTo>
                      <a:pt x="7841" y="12658"/>
                      <a:pt x="9511" y="10486"/>
                      <a:pt x="9206" y="8102"/>
                    </a:cubicBezTo>
                    <a:lnTo>
                      <a:pt x="8641" y="3784"/>
                    </a:lnTo>
                    <a:cubicBezTo>
                      <a:pt x="8323" y="1407"/>
                      <a:pt x="6087" y="-268"/>
                      <a:pt x="3774" y="35"/>
                    </a:cubicBezTo>
                    <a:cubicBezTo>
                      <a:pt x="1401" y="352"/>
                      <a:pt x="-269" y="2526"/>
                      <a:pt x="36" y="4904"/>
                    </a:cubicBezTo>
                    <a:close/>
                  </a:path>
                </a:pathLst>
              </a:custGeom>
              <a:grpFill/>
              <a:ln w="1708" cap="flat">
                <a:solidFill>
                  <a:schemeClr val="accent3"/>
                </a:solid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id="{D05FC93B-3670-AB1B-4D84-EB8F7EAA3EFD}"/>
                  </a:ext>
                </a:extLst>
              </p:cNvPr>
              <p:cNvSpPr/>
              <p:nvPr/>
            </p:nvSpPr>
            <p:spPr>
              <a:xfrm>
                <a:off x="2572319" y="3181769"/>
                <a:ext cx="13033" cy="9228"/>
              </a:xfrm>
              <a:custGeom>
                <a:avLst/>
                <a:gdLst>
                  <a:gd name="connsiteX0" fmla="*/ 35 w 13033"/>
                  <a:gd name="connsiteY0" fmla="*/ 5432 h 9228"/>
                  <a:gd name="connsiteX1" fmla="*/ 4331 w 13033"/>
                  <a:gd name="connsiteY1" fmla="*/ 9229 h 9228"/>
                  <a:gd name="connsiteX2" fmla="*/ 4885 w 13033"/>
                  <a:gd name="connsiteY2" fmla="*/ 9189 h 9228"/>
                  <a:gd name="connsiteX3" fmla="*/ 9241 w 13033"/>
                  <a:gd name="connsiteY3" fmla="*/ 8640 h 9228"/>
                  <a:gd name="connsiteX4" fmla="*/ 13000 w 13033"/>
                  <a:gd name="connsiteY4" fmla="*/ 3797 h 9228"/>
                  <a:gd name="connsiteX5" fmla="*/ 8157 w 13033"/>
                  <a:gd name="connsiteY5" fmla="*/ 35 h 9228"/>
                  <a:gd name="connsiteX6" fmla="*/ 3798 w 13033"/>
                  <a:gd name="connsiteY6" fmla="*/ 590 h 9228"/>
                  <a:gd name="connsiteX7" fmla="*/ 35 w 13033"/>
                  <a:gd name="connsiteY7" fmla="*/ 5432 h 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33" h="9228">
                    <a:moveTo>
                      <a:pt x="35" y="5432"/>
                    </a:moveTo>
                    <a:cubicBezTo>
                      <a:pt x="309" y="7626"/>
                      <a:pt x="2183" y="9229"/>
                      <a:pt x="4331" y="9229"/>
                    </a:cubicBezTo>
                    <a:cubicBezTo>
                      <a:pt x="4510" y="9229"/>
                      <a:pt x="4701" y="9218"/>
                      <a:pt x="4885" y="9189"/>
                    </a:cubicBezTo>
                    <a:lnTo>
                      <a:pt x="9241" y="8640"/>
                    </a:lnTo>
                    <a:cubicBezTo>
                      <a:pt x="11613" y="8347"/>
                      <a:pt x="13295" y="6174"/>
                      <a:pt x="13000" y="3797"/>
                    </a:cubicBezTo>
                    <a:cubicBezTo>
                      <a:pt x="12696" y="1418"/>
                      <a:pt x="10496" y="-265"/>
                      <a:pt x="8157" y="35"/>
                    </a:cubicBezTo>
                    <a:lnTo>
                      <a:pt x="3798" y="590"/>
                    </a:lnTo>
                    <a:cubicBezTo>
                      <a:pt x="1416" y="888"/>
                      <a:pt x="-268" y="3053"/>
                      <a:pt x="35" y="5432"/>
                    </a:cubicBezTo>
                    <a:close/>
                  </a:path>
                </a:pathLst>
              </a:custGeom>
              <a:grpFill/>
              <a:ln w="1708" cap="flat">
                <a:solidFill>
                  <a:schemeClr val="accent3"/>
                </a:solid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id="{F3A3CA31-D80B-81BC-A15E-E8E6BAE841C6}"/>
                  </a:ext>
                </a:extLst>
              </p:cNvPr>
              <p:cNvSpPr/>
              <p:nvPr/>
            </p:nvSpPr>
            <p:spPr>
              <a:xfrm>
                <a:off x="2549727" y="3161510"/>
                <a:ext cx="9250" cy="13009"/>
              </a:xfrm>
              <a:custGeom>
                <a:avLst/>
                <a:gdLst>
                  <a:gd name="connsiteX0" fmla="*/ 9212 w 9250"/>
                  <a:gd name="connsiteY0" fmla="*/ 8103 h 13009"/>
                  <a:gd name="connsiteX1" fmla="*/ 8633 w 9250"/>
                  <a:gd name="connsiteY1" fmla="*/ 3764 h 13009"/>
                  <a:gd name="connsiteX2" fmla="*/ 3768 w 9250"/>
                  <a:gd name="connsiteY2" fmla="*/ 38 h 13009"/>
                  <a:gd name="connsiteX3" fmla="*/ 38 w 9250"/>
                  <a:gd name="connsiteY3" fmla="*/ 4905 h 13009"/>
                  <a:gd name="connsiteX4" fmla="*/ 615 w 9250"/>
                  <a:gd name="connsiteY4" fmla="*/ 9251 h 13009"/>
                  <a:gd name="connsiteX5" fmla="*/ 4905 w 9250"/>
                  <a:gd name="connsiteY5" fmla="*/ 13010 h 13009"/>
                  <a:gd name="connsiteX6" fmla="*/ 5482 w 9250"/>
                  <a:gd name="connsiteY6" fmla="*/ 12970 h 13009"/>
                  <a:gd name="connsiteX7" fmla="*/ 9212 w 9250"/>
                  <a:gd name="connsiteY7" fmla="*/ 8103 h 1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0" h="13009">
                    <a:moveTo>
                      <a:pt x="9212" y="8103"/>
                    </a:moveTo>
                    <a:lnTo>
                      <a:pt x="8633" y="3764"/>
                    </a:lnTo>
                    <a:cubicBezTo>
                      <a:pt x="8317" y="1394"/>
                      <a:pt x="6117" y="-275"/>
                      <a:pt x="3768" y="38"/>
                    </a:cubicBezTo>
                    <a:cubicBezTo>
                      <a:pt x="1394" y="349"/>
                      <a:pt x="-277" y="2532"/>
                      <a:pt x="38" y="4905"/>
                    </a:cubicBezTo>
                    <a:lnTo>
                      <a:pt x="615" y="9251"/>
                    </a:lnTo>
                    <a:cubicBezTo>
                      <a:pt x="909" y="11425"/>
                      <a:pt x="2775" y="13010"/>
                      <a:pt x="4905" y="13010"/>
                    </a:cubicBezTo>
                    <a:cubicBezTo>
                      <a:pt x="5098" y="13010"/>
                      <a:pt x="5293" y="12996"/>
                      <a:pt x="5482" y="12970"/>
                    </a:cubicBezTo>
                    <a:cubicBezTo>
                      <a:pt x="7867" y="12654"/>
                      <a:pt x="9528" y="10469"/>
                      <a:pt x="9212" y="8103"/>
                    </a:cubicBezTo>
                    <a:close/>
                  </a:path>
                </a:pathLst>
              </a:custGeom>
              <a:grpFill/>
              <a:ln w="1708" cap="flat">
                <a:solidFill>
                  <a:schemeClr val="accent3"/>
                </a:solid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id="{19AAD120-AFC1-74EE-C00B-DE52B20C6E2C}"/>
                  </a:ext>
                </a:extLst>
              </p:cNvPr>
              <p:cNvSpPr/>
              <p:nvPr/>
            </p:nvSpPr>
            <p:spPr>
              <a:xfrm>
                <a:off x="2529467" y="3187854"/>
                <a:ext cx="13038" cy="9246"/>
              </a:xfrm>
              <a:custGeom>
                <a:avLst/>
                <a:gdLst>
                  <a:gd name="connsiteX0" fmla="*/ 3775 w 13038"/>
                  <a:gd name="connsiteY0" fmla="*/ 608 h 9246"/>
                  <a:gd name="connsiteX1" fmla="*/ 35 w 13038"/>
                  <a:gd name="connsiteY1" fmla="*/ 5462 h 9246"/>
                  <a:gd name="connsiteX2" fmla="*/ 4328 w 13038"/>
                  <a:gd name="connsiteY2" fmla="*/ 9247 h 9246"/>
                  <a:gd name="connsiteX3" fmla="*/ 4892 w 13038"/>
                  <a:gd name="connsiteY3" fmla="*/ 9211 h 9246"/>
                  <a:gd name="connsiteX4" fmla="*/ 9252 w 13038"/>
                  <a:gd name="connsiteY4" fmla="*/ 8644 h 9246"/>
                  <a:gd name="connsiteX5" fmla="*/ 13004 w 13038"/>
                  <a:gd name="connsiteY5" fmla="*/ 3782 h 9246"/>
                  <a:gd name="connsiteX6" fmla="*/ 8135 w 13038"/>
                  <a:gd name="connsiteY6" fmla="*/ 35 h 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8" h="9246">
                    <a:moveTo>
                      <a:pt x="3775" y="608"/>
                    </a:moveTo>
                    <a:cubicBezTo>
                      <a:pt x="1405" y="910"/>
                      <a:pt x="-267" y="3087"/>
                      <a:pt x="35" y="5462"/>
                    </a:cubicBezTo>
                    <a:cubicBezTo>
                      <a:pt x="319" y="7653"/>
                      <a:pt x="2183" y="9247"/>
                      <a:pt x="4328" y="9247"/>
                    </a:cubicBezTo>
                    <a:cubicBezTo>
                      <a:pt x="4519" y="9247"/>
                      <a:pt x="4701" y="9231"/>
                      <a:pt x="4892" y="9211"/>
                    </a:cubicBezTo>
                    <a:lnTo>
                      <a:pt x="9252" y="8644"/>
                    </a:lnTo>
                    <a:cubicBezTo>
                      <a:pt x="11625" y="8335"/>
                      <a:pt x="13305" y="6157"/>
                      <a:pt x="13004" y="3782"/>
                    </a:cubicBezTo>
                    <a:cubicBezTo>
                      <a:pt x="12684" y="1412"/>
                      <a:pt x="10527" y="-268"/>
                      <a:pt x="8135" y="35"/>
                    </a:cubicBezTo>
                    <a:close/>
                  </a:path>
                </a:pathLst>
              </a:custGeom>
              <a:grpFill/>
              <a:ln w="1708" cap="flat">
                <a:solidFill>
                  <a:schemeClr val="accent3"/>
                </a:solidFill>
                <a:prstDash val="solid"/>
                <a:miter/>
              </a:ln>
            </p:spPr>
            <p:txBody>
              <a:bodyPr rtlCol="0" anchor="ctr"/>
              <a:lstStyle/>
              <a:p>
                <a:endParaRPr lang="ru-RU"/>
              </a:p>
            </p:txBody>
          </p:sp>
          <p:sp>
            <p:nvSpPr>
              <p:cNvPr id="35" name="Полилиния: фигура 34">
                <a:extLst>
                  <a:ext uri="{FF2B5EF4-FFF2-40B4-BE49-F238E27FC236}">
                    <a16:creationId xmlns:a16="http://schemas.microsoft.com/office/drawing/2014/main" id="{AAF5DC9B-2ABE-C6FC-55A0-B4E98BE97466}"/>
                  </a:ext>
                </a:extLst>
              </p:cNvPr>
              <p:cNvSpPr/>
              <p:nvPr/>
            </p:nvSpPr>
            <p:spPr>
              <a:xfrm>
                <a:off x="2581059" y="3121488"/>
                <a:ext cx="76770" cy="76795"/>
              </a:xfrm>
              <a:custGeom>
                <a:avLst/>
                <a:gdLst>
                  <a:gd name="connsiteX0" fmla="*/ 74339 w 76770"/>
                  <a:gd name="connsiteY0" fmla="*/ 35631 h 76795"/>
                  <a:gd name="connsiteX1" fmla="*/ 70002 w 76770"/>
                  <a:gd name="connsiteY1" fmla="*/ 33273 h 76795"/>
                  <a:gd name="connsiteX2" fmla="*/ 69986 w 76770"/>
                  <a:gd name="connsiteY2" fmla="*/ 33261 h 76795"/>
                  <a:gd name="connsiteX3" fmla="*/ 69976 w 76770"/>
                  <a:gd name="connsiteY3" fmla="*/ 33254 h 76795"/>
                  <a:gd name="connsiteX4" fmla="*/ 41163 w 76770"/>
                  <a:gd name="connsiteY4" fmla="*/ 2439 h 76795"/>
                  <a:gd name="connsiteX5" fmla="*/ 35357 w 76770"/>
                  <a:gd name="connsiteY5" fmla="*/ 441 h 76795"/>
                  <a:gd name="connsiteX6" fmla="*/ 33371 w 76770"/>
                  <a:gd name="connsiteY6" fmla="*/ 6241 h 76795"/>
                  <a:gd name="connsiteX7" fmla="*/ 33936 w 76770"/>
                  <a:gd name="connsiteY7" fmla="*/ 7293 h 76795"/>
                  <a:gd name="connsiteX8" fmla="*/ 10384 w 76770"/>
                  <a:gd name="connsiteY8" fmla="*/ 20893 h 76795"/>
                  <a:gd name="connsiteX9" fmla="*/ 8092 w 76770"/>
                  <a:gd name="connsiteY9" fmla="*/ 16916 h 76795"/>
                  <a:gd name="connsiteX10" fmla="*/ 2173 w 76770"/>
                  <a:gd name="connsiteY10" fmla="*/ 15331 h 76795"/>
                  <a:gd name="connsiteX11" fmla="*/ 581 w 76770"/>
                  <a:gd name="connsiteY11" fmla="*/ 21251 h 76795"/>
                  <a:gd name="connsiteX12" fmla="*/ 9515 w 76770"/>
                  <a:gd name="connsiteY12" fmla="*/ 36731 h 76795"/>
                  <a:gd name="connsiteX13" fmla="*/ 13276 w 76770"/>
                  <a:gd name="connsiteY13" fmla="*/ 38908 h 76795"/>
                  <a:gd name="connsiteX14" fmla="*/ 15446 w 76770"/>
                  <a:gd name="connsiteY14" fmla="*/ 38321 h 76795"/>
                  <a:gd name="connsiteX15" fmla="*/ 17028 w 76770"/>
                  <a:gd name="connsiteY15" fmla="*/ 32397 h 76795"/>
                  <a:gd name="connsiteX16" fmla="*/ 14721 w 76770"/>
                  <a:gd name="connsiteY16" fmla="*/ 28408 h 76795"/>
                  <a:gd name="connsiteX17" fmla="*/ 38307 w 76770"/>
                  <a:gd name="connsiteY17" fmla="*/ 14794 h 76795"/>
                  <a:gd name="connsiteX18" fmla="*/ 61971 w 76770"/>
                  <a:gd name="connsiteY18" fmla="*/ 38473 h 76795"/>
                  <a:gd name="connsiteX19" fmla="*/ 48323 w 76770"/>
                  <a:gd name="connsiteY19" fmla="*/ 62042 h 76795"/>
                  <a:gd name="connsiteX20" fmla="*/ 44371 w 76770"/>
                  <a:gd name="connsiteY20" fmla="*/ 59747 h 76795"/>
                  <a:gd name="connsiteX21" fmla="*/ 38450 w 76770"/>
                  <a:gd name="connsiteY21" fmla="*/ 61322 h 76795"/>
                  <a:gd name="connsiteX22" fmla="*/ 40023 w 76770"/>
                  <a:gd name="connsiteY22" fmla="*/ 67251 h 76795"/>
                  <a:gd name="connsiteX23" fmla="*/ 55464 w 76770"/>
                  <a:gd name="connsiteY23" fmla="*/ 76208 h 76795"/>
                  <a:gd name="connsiteX24" fmla="*/ 57632 w 76770"/>
                  <a:gd name="connsiteY24" fmla="*/ 76795 h 76795"/>
                  <a:gd name="connsiteX25" fmla="*/ 61398 w 76770"/>
                  <a:gd name="connsiteY25" fmla="*/ 74633 h 76795"/>
                  <a:gd name="connsiteX26" fmla="*/ 59811 w 76770"/>
                  <a:gd name="connsiteY26" fmla="*/ 68702 h 76795"/>
                  <a:gd name="connsiteX27" fmla="*/ 55837 w 76770"/>
                  <a:gd name="connsiteY27" fmla="*/ 66399 h 76795"/>
                  <a:gd name="connsiteX28" fmla="*/ 69458 w 76770"/>
                  <a:gd name="connsiteY28" fmla="*/ 42841 h 76795"/>
                  <a:gd name="connsiteX29" fmla="*/ 70520 w 76770"/>
                  <a:gd name="connsiteY29" fmla="*/ 43426 h 76795"/>
                  <a:gd name="connsiteX30" fmla="*/ 72429 w 76770"/>
                  <a:gd name="connsiteY30" fmla="*/ 43867 h 76795"/>
                  <a:gd name="connsiteX31" fmla="*/ 76325 w 76770"/>
                  <a:gd name="connsiteY31" fmla="*/ 41436 h 76795"/>
                  <a:gd name="connsiteX32" fmla="*/ 74339 w 76770"/>
                  <a:gd name="connsiteY32" fmla="*/ 35631 h 7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770" h="76795">
                    <a:moveTo>
                      <a:pt x="74339" y="35631"/>
                    </a:moveTo>
                    <a:cubicBezTo>
                      <a:pt x="72859" y="34906"/>
                      <a:pt x="71425" y="34094"/>
                      <a:pt x="70002" y="33273"/>
                    </a:cubicBezTo>
                    <a:cubicBezTo>
                      <a:pt x="70002" y="33273"/>
                      <a:pt x="70002" y="33265"/>
                      <a:pt x="69986" y="33261"/>
                    </a:cubicBezTo>
                    <a:cubicBezTo>
                      <a:pt x="69986" y="33261"/>
                      <a:pt x="69976" y="33261"/>
                      <a:pt x="69976" y="33254"/>
                    </a:cubicBezTo>
                    <a:cubicBezTo>
                      <a:pt x="57587" y="26081"/>
                      <a:pt x="47443" y="15301"/>
                      <a:pt x="41163" y="2439"/>
                    </a:cubicBezTo>
                    <a:cubicBezTo>
                      <a:pt x="40111" y="286"/>
                      <a:pt x="37509" y="-612"/>
                      <a:pt x="35357" y="441"/>
                    </a:cubicBezTo>
                    <a:cubicBezTo>
                      <a:pt x="33210" y="1496"/>
                      <a:pt x="32320" y="4086"/>
                      <a:pt x="33371" y="6241"/>
                    </a:cubicBezTo>
                    <a:cubicBezTo>
                      <a:pt x="33540" y="6606"/>
                      <a:pt x="33755" y="6938"/>
                      <a:pt x="33936" y="7293"/>
                    </a:cubicBezTo>
                    <a:lnTo>
                      <a:pt x="10384" y="20893"/>
                    </a:lnTo>
                    <a:lnTo>
                      <a:pt x="8092" y="16916"/>
                    </a:lnTo>
                    <a:cubicBezTo>
                      <a:pt x="6906" y="14845"/>
                      <a:pt x="4250" y="14126"/>
                      <a:pt x="2173" y="15331"/>
                    </a:cubicBezTo>
                    <a:cubicBezTo>
                      <a:pt x="95" y="16523"/>
                      <a:pt x="-616" y="19176"/>
                      <a:pt x="581" y="21251"/>
                    </a:cubicBezTo>
                    <a:lnTo>
                      <a:pt x="9515" y="36731"/>
                    </a:lnTo>
                    <a:cubicBezTo>
                      <a:pt x="10317" y="38123"/>
                      <a:pt x="11773" y="38908"/>
                      <a:pt x="13276" y="38908"/>
                    </a:cubicBezTo>
                    <a:cubicBezTo>
                      <a:pt x="14009" y="38908"/>
                      <a:pt x="14756" y="38719"/>
                      <a:pt x="15446" y="38321"/>
                    </a:cubicBezTo>
                    <a:cubicBezTo>
                      <a:pt x="17513" y="37122"/>
                      <a:pt x="18224" y="34469"/>
                      <a:pt x="17028" y="32397"/>
                    </a:cubicBezTo>
                    <a:lnTo>
                      <a:pt x="14721" y="28408"/>
                    </a:lnTo>
                    <a:lnTo>
                      <a:pt x="38307" y="14794"/>
                    </a:lnTo>
                    <a:cubicBezTo>
                      <a:pt x="44450" y="24218"/>
                      <a:pt x="52526" y="32306"/>
                      <a:pt x="61971" y="38473"/>
                    </a:cubicBezTo>
                    <a:lnTo>
                      <a:pt x="48323" y="62042"/>
                    </a:lnTo>
                    <a:lnTo>
                      <a:pt x="44371" y="59747"/>
                    </a:lnTo>
                    <a:cubicBezTo>
                      <a:pt x="42316" y="58544"/>
                      <a:pt x="39648" y="59252"/>
                      <a:pt x="38450" y="61322"/>
                    </a:cubicBezTo>
                    <a:cubicBezTo>
                      <a:pt x="37244" y="63391"/>
                      <a:pt x="37956" y="66047"/>
                      <a:pt x="40023" y="67251"/>
                    </a:cubicBezTo>
                    <a:lnTo>
                      <a:pt x="55464" y="76208"/>
                    </a:lnTo>
                    <a:cubicBezTo>
                      <a:pt x="56152" y="76604"/>
                      <a:pt x="56897" y="76795"/>
                      <a:pt x="57632" y="76795"/>
                    </a:cubicBezTo>
                    <a:cubicBezTo>
                      <a:pt x="59135" y="76795"/>
                      <a:pt x="60592" y="76017"/>
                      <a:pt x="61398" y="74633"/>
                    </a:cubicBezTo>
                    <a:cubicBezTo>
                      <a:pt x="62594" y="72563"/>
                      <a:pt x="61890" y="69904"/>
                      <a:pt x="59811" y="68702"/>
                    </a:cubicBezTo>
                    <a:lnTo>
                      <a:pt x="55837" y="66399"/>
                    </a:lnTo>
                    <a:lnTo>
                      <a:pt x="69458" y="42841"/>
                    </a:lnTo>
                    <a:cubicBezTo>
                      <a:pt x="69821" y="43025"/>
                      <a:pt x="70160" y="43245"/>
                      <a:pt x="70520" y="43426"/>
                    </a:cubicBezTo>
                    <a:cubicBezTo>
                      <a:pt x="71138" y="43720"/>
                      <a:pt x="71787" y="43867"/>
                      <a:pt x="72429" y="43867"/>
                    </a:cubicBezTo>
                    <a:cubicBezTo>
                      <a:pt x="74033" y="43867"/>
                      <a:pt x="75568" y="42972"/>
                      <a:pt x="76325" y="41436"/>
                    </a:cubicBezTo>
                    <a:cubicBezTo>
                      <a:pt x="77380" y="39283"/>
                      <a:pt x="76497" y="36688"/>
                      <a:pt x="74339" y="35631"/>
                    </a:cubicBezTo>
                    <a:close/>
                  </a:path>
                </a:pathLst>
              </a:custGeom>
              <a:grpFill/>
              <a:ln w="1708" cap="flat">
                <a:solidFill>
                  <a:schemeClr val="accent3"/>
                </a:solidFill>
                <a:prstDash val="solid"/>
                <a:miter/>
              </a:ln>
            </p:spPr>
            <p:txBody>
              <a:bodyPr rtlCol="0" anchor="ctr"/>
              <a:lstStyle/>
              <a:p>
                <a:endParaRPr lang="ru-RU"/>
              </a:p>
            </p:txBody>
          </p:sp>
          <p:sp>
            <p:nvSpPr>
              <p:cNvPr id="36" name="Полилиния: фигура 35">
                <a:extLst>
                  <a:ext uri="{FF2B5EF4-FFF2-40B4-BE49-F238E27FC236}">
                    <a16:creationId xmlns:a16="http://schemas.microsoft.com/office/drawing/2014/main" id="{2632A882-23E2-72B1-AAAF-F9711C386D82}"/>
                  </a:ext>
                </a:extLst>
              </p:cNvPr>
              <p:cNvSpPr/>
              <p:nvPr/>
            </p:nvSpPr>
            <p:spPr>
              <a:xfrm>
                <a:off x="2673992" y="3190394"/>
                <a:ext cx="26496" cy="18495"/>
              </a:xfrm>
              <a:custGeom>
                <a:avLst/>
                <a:gdLst>
                  <a:gd name="connsiteX0" fmla="*/ 22170 w 26496"/>
                  <a:gd name="connsiteY0" fmla="*/ 9822 h 18495"/>
                  <a:gd name="connsiteX1" fmla="*/ 17585 w 26496"/>
                  <a:gd name="connsiteY1" fmla="*/ 9816 h 18495"/>
                  <a:gd name="connsiteX2" fmla="*/ 17574 w 26496"/>
                  <a:gd name="connsiteY2" fmla="*/ 4336 h 18495"/>
                  <a:gd name="connsiteX3" fmla="*/ 13237 w 26496"/>
                  <a:gd name="connsiteY3" fmla="*/ 0 h 18495"/>
                  <a:gd name="connsiteX4" fmla="*/ 8898 w 26496"/>
                  <a:gd name="connsiteY4" fmla="*/ 4342 h 18495"/>
                  <a:gd name="connsiteX5" fmla="*/ 8912 w 26496"/>
                  <a:gd name="connsiteY5" fmla="*/ 9803 h 18495"/>
                  <a:gd name="connsiteX6" fmla="*/ 4348 w 26496"/>
                  <a:gd name="connsiteY6" fmla="*/ 9800 h 18495"/>
                  <a:gd name="connsiteX7" fmla="*/ 4335 w 26496"/>
                  <a:gd name="connsiteY7" fmla="*/ 9800 h 18495"/>
                  <a:gd name="connsiteX8" fmla="*/ 0 w 26496"/>
                  <a:gd name="connsiteY8" fmla="*/ 14127 h 18495"/>
                  <a:gd name="connsiteX9" fmla="*/ 4335 w 26496"/>
                  <a:gd name="connsiteY9" fmla="*/ 18473 h 18495"/>
                  <a:gd name="connsiteX10" fmla="*/ 22159 w 26496"/>
                  <a:gd name="connsiteY10" fmla="*/ 18495 h 18495"/>
                  <a:gd name="connsiteX11" fmla="*/ 26497 w 26496"/>
                  <a:gd name="connsiteY11" fmla="*/ 14160 h 18495"/>
                  <a:gd name="connsiteX12" fmla="*/ 22170 w 26496"/>
                  <a:gd name="connsiteY12" fmla="*/ 9822 h 1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96" h="18495">
                    <a:moveTo>
                      <a:pt x="22170" y="9822"/>
                    </a:moveTo>
                    <a:lnTo>
                      <a:pt x="17585" y="9816"/>
                    </a:lnTo>
                    <a:lnTo>
                      <a:pt x="17574" y="4336"/>
                    </a:lnTo>
                    <a:cubicBezTo>
                      <a:pt x="17574" y="1936"/>
                      <a:pt x="15629" y="0"/>
                      <a:pt x="13237" y="0"/>
                    </a:cubicBezTo>
                    <a:cubicBezTo>
                      <a:pt x="10838" y="0"/>
                      <a:pt x="8898" y="1941"/>
                      <a:pt x="8898" y="4342"/>
                    </a:cubicBezTo>
                    <a:lnTo>
                      <a:pt x="8912" y="9803"/>
                    </a:lnTo>
                    <a:lnTo>
                      <a:pt x="4348" y="9800"/>
                    </a:lnTo>
                    <a:lnTo>
                      <a:pt x="4335" y="9800"/>
                    </a:lnTo>
                    <a:cubicBezTo>
                      <a:pt x="1940" y="9800"/>
                      <a:pt x="10" y="11738"/>
                      <a:pt x="0" y="14127"/>
                    </a:cubicBezTo>
                    <a:cubicBezTo>
                      <a:pt x="0" y="16524"/>
                      <a:pt x="1940" y="18469"/>
                      <a:pt x="4335" y="18473"/>
                    </a:cubicBezTo>
                    <a:lnTo>
                      <a:pt x="22159" y="18495"/>
                    </a:lnTo>
                    <a:cubicBezTo>
                      <a:pt x="24555" y="18495"/>
                      <a:pt x="26497" y="16557"/>
                      <a:pt x="26497" y="14160"/>
                    </a:cubicBezTo>
                    <a:cubicBezTo>
                      <a:pt x="26505" y="11772"/>
                      <a:pt x="24564" y="9822"/>
                      <a:pt x="22170" y="9822"/>
                    </a:cubicBezTo>
                    <a:close/>
                  </a:path>
                </a:pathLst>
              </a:custGeom>
              <a:grpFill/>
              <a:ln w="1708" cap="flat">
                <a:solidFill>
                  <a:schemeClr val="accent3"/>
                </a:solid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id="{83998A2E-4A90-3494-2DA6-E60F0007A1A7}"/>
                  </a:ext>
                </a:extLst>
              </p:cNvPr>
              <p:cNvSpPr/>
              <p:nvPr/>
            </p:nvSpPr>
            <p:spPr>
              <a:xfrm>
                <a:off x="2584668" y="2975290"/>
                <a:ext cx="219333" cy="219275"/>
              </a:xfrm>
              <a:custGeom>
                <a:avLst/>
                <a:gdLst>
                  <a:gd name="connsiteX0" fmla="*/ 2156 w 219333"/>
                  <a:gd name="connsiteY0" fmla="*/ 65769 h 219275"/>
                  <a:gd name="connsiteX1" fmla="*/ 4324 w 219333"/>
                  <a:gd name="connsiteY1" fmla="*/ 66356 h 219275"/>
                  <a:gd name="connsiteX2" fmla="*/ 5861 w 219333"/>
                  <a:gd name="connsiteY2" fmla="*/ 65957 h 219275"/>
                  <a:gd name="connsiteX3" fmla="*/ 30306 w 219333"/>
                  <a:gd name="connsiteY3" fmla="*/ 80080 h 219275"/>
                  <a:gd name="connsiteX4" fmla="*/ 27095 w 219333"/>
                  <a:gd name="connsiteY4" fmla="*/ 87121 h 219275"/>
                  <a:gd name="connsiteX5" fmla="*/ 29549 w 219333"/>
                  <a:gd name="connsiteY5" fmla="*/ 92747 h 219275"/>
                  <a:gd name="connsiteX6" fmla="*/ 35177 w 219333"/>
                  <a:gd name="connsiteY6" fmla="*/ 90297 h 219275"/>
                  <a:gd name="connsiteX7" fmla="*/ 39786 w 219333"/>
                  <a:gd name="connsiteY7" fmla="*/ 80713 h 219275"/>
                  <a:gd name="connsiteX8" fmla="*/ 39886 w 219333"/>
                  <a:gd name="connsiteY8" fmla="*/ 80614 h 219275"/>
                  <a:gd name="connsiteX9" fmla="*/ 39972 w 219333"/>
                  <a:gd name="connsiteY9" fmla="*/ 80352 h 219275"/>
                  <a:gd name="connsiteX10" fmla="*/ 66035 w 219333"/>
                  <a:gd name="connsiteY10" fmla="*/ 54200 h 219275"/>
                  <a:gd name="connsiteX11" fmla="*/ 66383 w 219333"/>
                  <a:gd name="connsiteY11" fmla="*/ 54105 h 219275"/>
                  <a:gd name="connsiteX12" fmla="*/ 66701 w 219333"/>
                  <a:gd name="connsiteY12" fmla="*/ 53830 h 219275"/>
                  <a:gd name="connsiteX13" fmla="*/ 102528 w 219333"/>
                  <a:gd name="connsiteY13" fmla="*/ 44408 h 219275"/>
                  <a:gd name="connsiteX14" fmla="*/ 102564 w 219333"/>
                  <a:gd name="connsiteY14" fmla="*/ 44422 h 219275"/>
                  <a:gd name="connsiteX15" fmla="*/ 102595 w 219333"/>
                  <a:gd name="connsiteY15" fmla="*/ 44415 h 219275"/>
                  <a:gd name="connsiteX16" fmla="*/ 174939 w 219333"/>
                  <a:gd name="connsiteY16" fmla="*/ 116797 h 219275"/>
                  <a:gd name="connsiteX17" fmla="*/ 165442 w 219333"/>
                  <a:gd name="connsiteY17" fmla="*/ 152773 h 219275"/>
                  <a:gd name="connsiteX18" fmla="*/ 165250 w 219333"/>
                  <a:gd name="connsiteY18" fmla="*/ 152987 h 219275"/>
                  <a:gd name="connsiteX19" fmla="*/ 165161 w 219333"/>
                  <a:gd name="connsiteY19" fmla="*/ 153274 h 219275"/>
                  <a:gd name="connsiteX20" fmla="*/ 138828 w 219333"/>
                  <a:gd name="connsiteY20" fmla="*/ 179447 h 219275"/>
                  <a:gd name="connsiteX21" fmla="*/ 138795 w 219333"/>
                  <a:gd name="connsiteY21" fmla="*/ 179456 h 219275"/>
                  <a:gd name="connsiteX22" fmla="*/ 138785 w 219333"/>
                  <a:gd name="connsiteY22" fmla="*/ 179474 h 219275"/>
                  <a:gd name="connsiteX23" fmla="*/ 129092 w 219333"/>
                  <a:gd name="connsiteY23" fmla="*/ 184152 h 219275"/>
                  <a:gd name="connsiteX24" fmla="*/ 126653 w 219333"/>
                  <a:gd name="connsiteY24" fmla="*/ 189775 h 219275"/>
                  <a:gd name="connsiteX25" fmla="*/ 130684 w 219333"/>
                  <a:gd name="connsiteY25" fmla="*/ 192526 h 219275"/>
                  <a:gd name="connsiteX26" fmla="*/ 132279 w 219333"/>
                  <a:gd name="connsiteY26" fmla="*/ 192218 h 219275"/>
                  <a:gd name="connsiteX27" fmla="*/ 139294 w 219333"/>
                  <a:gd name="connsiteY27" fmla="*/ 189023 h 219275"/>
                  <a:gd name="connsiteX28" fmla="*/ 153376 w 219333"/>
                  <a:gd name="connsiteY28" fmla="*/ 213472 h 219275"/>
                  <a:gd name="connsiteX29" fmla="*/ 153638 w 219333"/>
                  <a:gd name="connsiteY29" fmla="*/ 217093 h 219275"/>
                  <a:gd name="connsiteX30" fmla="*/ 157409 w 219333"/>
                  <a:gd name="connsiteY30" fmla="*/ 219275 h 219275"/>
                  <a:gd name="connsiteX31" fmla="*/ 159567 w 219333"/>
                  <a:gd name="connsiteY31" fmla="*/ 218690 h 219275"/>
                  <a:gd name="connsiteX32" fmla="*/ 160875 w 219333"/>
                  <a:gd name="connsiteY32" fmla="*/ 217941 h 219275"/>
                  <a:gd name="connsiteX33" fmla="*/ 160944 w 219333"/>
                  <a:gd name="connsiteY33" fmla="*/ 217924 h 219275"/>
                  <a:gd name="connsiteX34" fmla="*/ 161011 w 219333"/>
                  <a:gd name="connsiteY34" fmla="*/ 217859 h 219275"/>
                  <a:gd name="connsiteX35" fmla="*/ 168660 w 219333"/>
                  <a:gd name="connsiteY35" fmla="*/ 213461 h 219275"/>
                  <a:gd name="connsiteX36" fmla="*/ 170264 w 219333"/>
                  <a:gd name="connsiteY36" fmla="*/ 207541 h 219275"/>
                  <a:gd name="connsiteX37" fmla="*/ 164335 w 219333"/>
                  <a:gd name="connsiteY37" fmla="*/ 205944 h 219275"/>
                  <a:gd name="connsiteX38" fmla="*/ 160369 w 219333"/>
                  <a:gd name="connsiteY38" fmla="*/ 208224 h 219275"/>
                  <a:gd name="connsiteX39" fmla="*/ 146814 w 219333"/>
                  <a:gd name="connsiteY39" fmla="*/ 184686 h 219275"/>
                  <a:gd name="connsiteX40" fmla="*/ 170524 w 219333"/>
                  <a:gd name="connsiteY40" fmla="*/ 161043 h 219275"/>
                  <a:gd name="connsiteX41" fmla="*/ 194005 w 219333"/>
                  <a:gd name="connsiteY41" fmla="*/ 174587 h 219275"/>
                  <a:gd name="connsiteX42" fmla="*/ 191713 w 219333"/>
                  <a:gd name="connsiteY42" fmla="*/ 178552 h 219275"/>
                  <a:gd name="connsiteX43" fmla="*/ 193284 w 219333"/>
                  <a:gd name="connsiteY43" fmla="*/ 184479 h 219275"/>
                  <a:gd name="connsiteX44" fmla="*/ 195453 w 219333"/>
                  <a:gd name="connsiteY44" fmla="*/ 185066 h 219275"/>
                  <a:gd name="connsiteX45" fmla="*/ 199212 w 219333"/>
                  <a:gd name="connsiteY45" fmla="*/ 182905 h 219275"/>
                  <a:gd name="connsiteX46" fmla="*/ 203676 w 219333"/>
                  <a:gd name="connsiteY46" fmla="*/ 175218 h 219275"/>
                  <a:gd name="connsiteX47" fmla="*/ 203711 w 219333"/>
                  <a:gd name="connsiteY47" fmla="*/ 175182 h 219275"/>
                  <a:gd name="connsiteX48" fmla="*/ 203733 w 219333"/>
                  <a:gd name="connsiteY48" fmla="*/ 175118 h 219275"/>
                  <a:gd name="connsiteX49" fmla="*/ 208184 w 219333"/>
                  <a:gd name="connsiteY49" fmla="*/ 167452 h 219275"/>
                  <a:gd name="connsiteX50" fmla="*/ 206602 w 219333"/>
                  <a:gd name="connsiteY50" fmla="*/ 161525 h 219275"/>
                  <a:gd name="connsiteX51" fmla="*/ 200683 w 219333"/>
                  <a:gd name="connsiteY51" fmla="*/ 163100 h 219275"/>
                  <a:gd name="connsiteX52" fmla="*/ 198368 w 219333"/>
                  <a:gd name="connsiteY52" fmla="*/ 167086 h 219275"/>
                  <a:gd name="connsiteX53" fmla="*/ 174865 w 219333"/>
                  <a:gd name="connsiteY53" fmla="*/ 153529 h 219275"/>
                  <a:gd name="connsiteX54" fmla="*/ 183448 w 219333"/>
                  <a:gd name="connsiteY54" fmla="*/ 121137 h 219275"/>
                  <a:gd name="connsiteX55" fmla="*/ 210647 w 219333"/>
                  <a:gd name="connsiteY55" fmla="*/ 121141 h 219275"/>
                  <a:gd name="connsiteX56" fmla="*/ 210647 w 219333"/>
                  <a:gd name="connsiteY56" fmla="*/ 125733 h 219275"/>
                  <a:gd name="connsiteX57" fmla="*/ 214986 w 219333"/>
                  <a:gd name="connsiteY57" fmla="*/ 130072 h 219275"/>
                  <a:gd name="connsiteX58" fmla="*/ 219319 w 219333"/>
                  <a:gd name="connsiteY58" fmla="*/ 125741 h 219275"/>
                  <a:gd name="connsiteX59" fmla="*/ 219319 w 219333"/>
                  <a:gd name="connsiteY59" fmla="*/ 116828 h 219275"/>
                  <a:gd name="connsiteX60" fmla="*/ 219333 w 219333"/>
                  <a:gd name="connsiteY60" fmla="*/ 116802 h 219275"/>
                  <a:gd name="connsiteX61" fmla="*/ 219319 w 219333"/>
                  <a:gd name="connsiteY61" fmla="*/ 116769 h 219275"/>
                  <a:gd name="connsiteX62" fmla="*/ 219333 w 219333"/>
                  <a:gd name="connsiteY62" fmla="*/ 107843 h 219275"/>
                  <a:gd name="connsiteX63" fmla="*/ 214996 w 219333"/>
                  <a:gd name="connsiteY63" fmla="*/ 103499 h 219275"/>
                  <a:gd name="connsiteX64" fmla="*/ 210659 w 219333"/>
                  <a:gd name="connsiteY64" fmla="*/ 107838 h 219275"/>
                  <a:gd name="connsiteX65" fmla="*/ 210659 w 219333"/>
                  <a:gd name="connsiteY65" fmla="*/ 112465 h 219275"/>
                  <a:gd name="connsiteX66" fmla="*/ 183389 w 219333"/>
                  <a:gd name="connsiteY66" fmla="*/ 112456 h 219275"/>
                  <a:gd name="connsiteX67" fmla="*/ 174760 w 219333"/>
                  <a:gd name="connsiteY67" fmla="*/ 80158 h 219275"/>
                  <a:gd name="connsiteX68" fmla="*/ 198366 w 219333"/>
                  <a:gd name="connsiteY68" fmla="*/ 66495 h 219275"/>
                  <a:gd name="connsiteX69" fmla="*/ 200681 w 219333"/>
                  <a:gd name="connsiteY69" fmla="*/ 70481 h 219275"/>
                  <a:gd name="connsiteX70" fmla="*/ 204432 w 219333"/>
                  <a:gd name="connsiteY70" fmla="*/ 72638 h 219275"/>
                  <a:gd name="connsiteX71" fmla="*/ 206602 w 219333"/>
                  <a:gd name="connsiteY71" fmla="*/ 72054 h 219275"/>
                  <a:gd name="connsiteX72" fmla="*/ 208184 w 219333"/>
                  <a:gd name="connsiteY72" fmla="*/ 66124 h 219275"/>
                  <a:gd name="connsiteX73" fmla="*/ 199213 w 219333"/>
                  <a:gd name="connsiteY73" fmla="*/ 50651 h 219275"/>
                  <a:gd name="connsiteX74" fmla="*/ 193287 w 219333"/>
                  <a:gd name="connsiteY74" fmla="*/ 49081 h 219275"/>
                  <a:gd name="connsiteX75" fmla="*/ 191716 w 219333"/>
                  <a:gd name="connsiteY75" fmla="*/ 55002 h 219275"/>
                  <a:gd name="connsiteX76" fmla="*/ 194019 w 219333"/>
                  <a:gd name="connsiteY76" fmla="*/ 58984 h 219275"/>
                  <a:gd name="connsiteX77" fmla="*/ 170436 w 219333"/>
                  <a:gd name="connsiteY77" fmla="*/ 72629 h 219275"/>
                  <a:gd name="connsiteX78" fmla="*/ 146773 w 219333"/>
                  <a:gd name="connsiteY78" fmla="*/ 48949 h 219275"/>
                  <a:gd name="connsiteX79" fmla="*/ 160352 w 219333"/>
                  <a:gd name="connsiteY79" fmla="*/ 25330 h 219275"/>
                  <a:gd name="connsiteX80" fmla="*/ 164359 w 219333"/>
                  <a:gd name="connsiteY80" fmla="*/ 27641 h 219275"/>
                  <a:gd name="connsiteX81" fmla="*/ 166517 w 219333"/>
                  <a:gd name="connsiteY81" fmla="*/ 28230 h 219275"/>
                  <a:gd name="connsiteX82" fmla="*/ 170280 w 219333"/>
                  <a:gd name="connsiteY82" fmla="*/ 26058 h 219275"/>
                  <a:gd name="connsiteX83" fmla="*/ 168696 w 219333"/>
                  <a:gd name="connsiteY83" fmla="*/ 20135 h 219275"/>
                  <a:gd name="connsiteX84" fmla="*/ 153211 w 219333"/>
                  <a:gd name="connsiteY84" fmla="*/ 11186 h 219275"/>
                  <a:gd name="connsiteX85" fmla="*/ 147294 w 219333"/>
                  <a:gd name="connsiteY85" fmla="*/ 12779 h 219275"/>
                  <a:gd name="connsiteX86" fmla="*/ 148876 w 219333"/>
                  <a:gd name="connsiteY86" fmla="*/ 18700 h 219275"/>
                  <a:gd name="connsiteX87" fmla="*/ 152840 w 219333"/>
                  <a:gd name="connsiteY87" fmla="*/ 20987 h 219275"/>
                  <a:gd name="connsiteX88" fmla="*/ 139250 w 219333"/>
                  <a:gd name="connsiteY88" fmla="*/ 44615 h 219275"/>
                  <a:gd name="connsiteX89" fmla="*/ 106903 w 219333"/>
                  <a:gd name="connsiteY89" fmla="*/ 35954 h 219275"/>
                  <a:gd name="connsiteX90" fmla="*/ 106903 w 219333"/>
                  <a:gd name="connsiteY90" fmla="*/ 8693 h 219275"/>
                  <a:gd name="connsiteX91" fmla="*/ 111512 w 219333"/>
                  <a:gd name="connsiteY91" fmla="*/ 8693 h 219275"/>
                  <a:gd name="connsiteX92" fmla="*/ 115849 w 219333"/>
                  <a:gd name="connsiteY92" fmla="*/ 4366 h 219275"/>
                  <a:gd name="connsiteX93" fmla="*/ 111524 w 219333"/>
                  <a:gd name="connsiteY93" fmla="*/ 21 h 219275"/>
                  <a:gd name="connsiteX94" fmla="*/ 93654 w 219333"/>
                  <a:gd name="connsiteY94" fmla="*/ 0 h 219275"/>
                  <a:gd name="connsiteX95" fmla="*/ 93640 w 219333"/>
                  <a:gd name="connsiteY95" fmla="*/ 0 h 219275"/>
                  <a:gd name="connsiteX96" fmla="*/ 89306 w 219333"/>
                  <a:gd name="connsiteY96" fmla="*/ 4334 h 219275"/>
                  <a:gd name="connsiteX97" fmla="*/ 93640 w 219333"/>
                  <a:gd name="connsiteY97" fmla="*/ 8678 h 219275"/>
                  <a:gd name="connsiteX98" fmla="*/ 98227 w 219333"/>
                  <a:gd name="connsiteY98" fmla="*/ 8681 h 219275"/>
                  <a:gd name="connsiteX99" fmla="*/ 98227 w 219333"/>
                  <a:gd name="connsiteY99" fmla="*/ 35896 h 219275"/>
                  <a:gd name="connsiteX100" fmla="*/ 65835 w 219333"/>
                  <a:gd name="connsiteY100" fmla="*/ 44470 h 219275"/>
                  <a:gd name="connsiteX101" fmla="*/ 52258 w 219333"/>
                  <a:gd name="connsiteY101" fmla="*/ 21015 h 219275"/>
                  <a:gd name="connsiteX102" fmla="*/ 56223 w 219333"/>
                  <a:gd name="connsiteY102" fmla="*/ 18733 h 219275"/>
                  <a:gd name="connsiteX103" fmla="*/ 57805 w 219333"/>
                  <a:gd name="connsiteY103" fmla="*/ 12805 h 219275"/>
                  <a:gd name="connsiteX104" fmla="*/ 51886 w 219333"/>
                  <a:gd name="connsiteY104" fmla="*/ 11218 h 219275"/>
                  <a:gd name="connsiteX105" fmla="*/ 44216 w 219333"/>
                  <a:gd name="connsiteY105" fmla="*/ 15636 h 219275"/>
                  <a:gd name="connsiteX106" fmla="*/ 44148 w 219333"/>
                  <a:gd name="connsiteY106" fmla="*/ 15659 h 219275"/>
                  <a:gd name="connsiteX107" fmla="*/ 44103 w 219333"/>
                  <a:gd name="connsiteY107" fmla="*/ 15707 h 219275"/>
                  <a:gd name="connsiteX108" fmla="*/ 36435 w 219333"/>
                  <a:gd name="connsiteY108" fmla="*/ 20127 h 219275"/>
                  <a:gd name="connsiteX109" fmla="*/ 34840 w 219333"/>
                  <a:gd name="connsiteY109" fmla="*/ 26058 h 219275"/>
                  <a:gd name="connsiteX110" fmla="*/ 38602 w 219333"/>
                  <a:gd name="connsiteY110" fmla="*/ 28225 h 219275"/>
                  <a:gd name="connsiteX111" fmla="*/ 40773 w 219333"/>
                  <a:gd name="connsiteY111" fmla="*/ 27645 h 219275"/>
                  <a:gd name="connsiteX112" fmla="*/ 44748 w 219333"/>
                  <a:gd name="connsiteY112" fmla="*/ 25349 h 219275"/>
                  <a:gd name="connsiteX113" fmla="*/ 58316 w 219333"/>
                  <a:gd name="connsiteY113" fmla="*/ 48807 h 219275"/>
                  <a:gd name="connsiteX114" fmla="*/ 34637 w 219333"/>
                  <a:gd name="connsiteY114" fmla="*/ 72562 h 219275"/>
                  <a:gd name="connsiteX115" fmla="*/ 11123 w 219333"/>
                  <a:gd name="connsiteY115" fmla="*/ 58976 h 219275"/>
                  <a:gd name="connsiteX116" fmla="*/ 13429 w 219333"/>
                  <a:gd name="connsiteY116" fmla="*/ 55014 h 219275"/>
                  <a:gd name="connsiteX117" fmla="*/ 11858 w 219333"/>
                  <a:gd name="connsiteY117" fmla="*/ 49091 h 219275"/>
                  <a:gd name="connsiteX118" fmla="*/ 5929 w 219333"/>
                  <a:gd name="connsiteY118" fmla="*/ 50663 h 219275"/>
                  <a:gd name="connsiteX119" fmla="*/ 598 w 219333"/>
                  <a:gd name="connsiteY119" fmla="*/ 59840 h 219275"/>
                  <a:gd name="connsiteX120" fmla="*/ 2156 w 219333"/>
                  <a:gd name="connsiteY120" fmla="*/ 65769 h 2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19333" h="219275">
                    <a:moveTo>
                      <a:pt x="2156" y="65769"/>
                    </a:moveTo>
                    <a:cubicBezTo>
                      <a:pt x="2844" y="66168"/>
                      <a:pt x="3593" y="66356"/>
                      <a:pt x="4324" y="66356"/>
                    </a:cubicBezTo>
                    <a:cubicBezTo>
                      <a:pt x="4867" y="66356"/>
                      <a:pt x="5362" y="66146"/>
                      <a:pt x="5861" y="65957"/>
                    </a:cubicBezTo>
                    <a:lnTo>
                      <a:pt x="30306" y="80080"/>
                    </a:lnTo>
                    <a:cubicBezTo>
                      <a:pt x="29141" y="82364"/>
                      <a:pt x="28055" y="84703"/>
                      <a:pt x="27095" y="87121"/>
                    </a:cubicBezTo>
                    <a:cubicBezTo>
                      <a:pt x="26227" y="89350"/>
                      <a:pt x="27324" y="91866"/>
                      <a:pt x="29549" y="92747"/>
                    </a:cubicBezTo>
                    <a:cubicBezTo>
                      <a:pt x="31761" y="93622"/>
                      <a:pt x="34306" y="92527"/>
                      <a:pt x="35177" y="90297"/>
                    </a:cubicBezTo>
                    <a:cubicBezTo>
                      <a:pt x="36496" y="86954"/>
                      <a:pt x="38045" y="83760"/>
                      <a:pt x="39786" y="80713"/>
                    </a:cubicBezTo>
                    <a:cubicBezTo>
                      <a:pt x="39809" y="80667"/>
                      <a:pt x="39860" y="80657"/>
                      <a:pt x="39886" y="80614"/>
                    </a:cubicBezTo>
                    <a:cubicBezTo>
                      <a:pt x="39931" y="80528"/>
                      <a:pt x="39931" y="80435"/>
                      <a:pt x="39972" y="80352"/>
                    </a:cubicBezTo>
                    <a:cubicBezTo>
                      <a:pt x="46346" y="69345"/>
                      <a:pt x="55361" y="60411"/>
                      <a:pt x="66035" y="54200"/>
                    </a:cubicBezTo>
                    <a:cubicBezTo>
                      <a:pt x="66145" y="54148"/>
                      <a:pt x="66274" y="54165"/>
                      <a:pt x="66383" y="54105"/>
                    </a:cubicBezTo>
                    <a:cubicBezTo>
                      <a:pt x="66508" y="54031"/>
                      <a:pt x="66586" y="53907"/>
                      <a:pt x="66701" y="53830"/>
                    </a:cubicBezTo>
                    <a:cubicBezTo>
                      <a:pt x="77353" y="47778"/>
                      <a:pt x="89607" y="44415"/>
                      <a:pt x="102528" y="44408"/>
                    </a:cubicBezTo>
                    <a:cubicBezTo>
                      <a:pt x="102542" y="44408"/>
                      <a:pt x="102555" y="44422"/>
                      <a:pt x="102564" y="44422"/>
                    </a:cubicBezTo>
                    <a:cubicBezTo>
                      <a:pt x="102573" y="44422"/>
                      <a:pt x="102585" y="44415"/>
                      <a:pt x="102595" y="44415"/>
                    </a:cubicBezTo>
                    <a:cubicBezTo>
                      <a:pt x="142492" y="44437"/>
                      <a:pt x="174939" y="76905"/>
                      <a:pt x="174939" y="116797"/>
                    </a:cubicBezTo>
                    <a:cubicBezTo>
                      <a:pt x="174939" y="129769"/>
                      <a:pt x="171541" y="142088"/>
                      <a:pt x="165442" y="152773"/>
                    </a:cubicBezTo>
                    <a:cubicBezTo>
                      <a:pt x="165385" y="152859"/>
                      <a:pt x="165304" y="152904"/>
                      <a:pt x="165250" y="152987"/>
                    </a:cubicBezTo>
                    <a:cubicBezTo>
                      <a:pt x="165204" y="153076"/>
                      <a:pt x="165204" y="153184"/>
                      <a:pt x="165161" y="153274"/>
                    </a:cubicBezTo>
                    <a:cubicBezTo>
                      <a:pt x="158912" y="164005"/>
                      <a:pt x="149910" y="173063"/>
                      <a:pt x="138828" y="179447"/>
                    </a:cubicBezTo>
                    <a:cubicBezTo>
                      <a:pt x="138818" y="179456"/>
                      <a:pt x="138807" y="179456"/>
                      <a:pt x="138795" y="179456"/>
                    </a:cubicBezTo>
                    <a:cubicBezTo>
                      <a:pt x="138795" y="179462"/>
                      <a:pt x="138785" y="179469"/>
                      <a:pt x="138785" y="179474"/>
                    </a:cubicBezTo>
                    <a:cubicBezTo>
                      <a:pt x="135701" y="181239"/>
                      <a:pt x="132484" y="182817"/>
                      <a:pt x="129092" y="184152"/>
                    </a:cubicBezTo>
                    <a:cubicBezTo>
                      <a:pt x="126866" y="185027"/>
                      <a:pt x="125770" y="187545"/>
                      <a:pt x="126653" y="189775"/>
                    </a:cubicBezTo>
                    <a:cubicBezTo>
                      <a:pt x="127331" y="191479"/>
                      <a:pt x="128957" y="192526"/>
                      <a:pt x="130684" y="192526"/>
                    </a:cubicBezTo>
                    <a:cubicBezTo>
                      <a:pt x="131217" y="192526"/>
                      <a:pt x="131758" y="192429"/>
                      <a:pt x="132279" y="192218"/>
                    </a:cubicBezTo>
                    <a:cubicBezTo>
                      <a:pt x="134694" y="191264"/>
                      <a:pt x="137022" y="190173"/>
                      <a:pt x="139294" y="189023"/>
                    </a:cubicBezTo>
                    <a:lnTo>
                      <a:pt x="153376" y="213472"/>
                    </a:lnTo>
                    <a:cubicBezTo>
                      <a:pt x="152960" y="214632"/>
                      <a:pt x="152982" y="215940"/>
                      <a:pt x="153638" y="217093"/>
                    </a:cubicBezTo>
                    <a:cubicBezTo>
                      <a:pt x="154440" y="218487"/>
                      <a:pt x="155907" y="219275"/>
                      <a:pt x="157409" y="219275"/>
                    </a:cubicBezTo>
                    <a:cubicBezTo>
                      <a:pt x="158144" y="219275"/>
                      <a:pt x="158875" y="219084"/>
                      <a:pt x="159567" y="218690"/>
                    </a:cubicBezTo>
                    <a:lnTo>
                      <a:pt x="160875" y="217941"/>
                    </a:lnTo>
                    <a:cubicBezTo>
                      <a:pt x="160899" y="217928"/>
                      <a:pt x="160922" y="217931"/>
                      <a:pt x="160944" y="217924"/>
                    </a:cubicBezTo>
                    <a:cubicBezTo>
                      <a:pt x="160967" y="217905"/>
                      <a:pt x="160980" y="217874"/>
                      <a:pt x="161011" y="217859"/>
                    </a:cubicBezTo>
                    <a:lnTo>
                      <a:pt x="168660" y="213461"/>
                    </a:lnTo>
                    <a:cubicBezTo>
                      <a:pt x="170737" y="212269"/>
                      <a:pt x="171450" y="209616"/>
                      <a:pt x="170264" y="207541"/>
                    </a:cubicBezTo>
                    <a:cubicBezTo>
                      <a:pt x="169068" y="205468"/>
                      <a:pt x="166424" y="204751"/>
                      <a:pt x="164335" y="205944"/>
                    </a:cubicBezTo>
                    <a:lnTo>
                      <a:pt x="160369" y="208224"/>
                    </a:lnTo>
                    <a:lnTo>
                      <a:pt x="146814" y="184686"/>
                    </a:lnTo>
                    <a:cubicBezTo>
                      <a:pt x="156404" y="178475"/>
                      <a:pt x="164435" y="170403"/>
                      <a:pt x="170524" y="161043"/>
                    </a:cubicBezTo>
                    <a:lnTo>
                      <a:pt x="194005" y="174587"/>
                    </a:lnTo>
                    <a:lnTo>
                      <a:pt x="191713" y="178552"/>
                    </a:lnTo>
                    <a:cubicBezTo>
                      <a:pt x="190504" y="180624"/>
                      <a:pt x="191215" y="183280"/>
                      <a:pt x="193284" y="184479"/>
                    </a:cubicBezTo>
                    <a:cubicBezTo>
                      <a:pt x="193969" y="184879"/>
                      <a:pt x="194716" y="185066"/>
                      <a:pt x="195453" y="185066"/>
                    </a:cubicBezTo>
                    <a:cubicBezTo>
                      <a:pt x="196953" y="185066"/>
                      <a:pt x="198411" y="184294"/>
                      <a:pt x="199212" y="182905"/>
                    </a:cubicBezTo>
                    <a:lnTo>
                      <a:pt x="203676" y="175218"/>
                    </a:lnTo>
                    <a:cubicBezTo>
                      <a:pt x="203686" y="175201"/>
                      <a:pt x="203697" y="175187"/>
                      <a:pt x="203711" y="175182"/>
                    </a:cubicBezTo>
                    <a:cubicBezTo>
                      <a:pt x="203723" y="175160"/>
                      <a:pt x="203723" y="175130"/>
                      <a:pt x="203733" y="175118"/>
                    </a:cubicBezTo>
                    <a:lnTo>
                      <a:pt x="208184" y="167452"/>
                    </a:lnTo>
                    <a:cubicBezTo>
                      <a:pt x="209378" y="165380"/>
                      <a:pt x="208679" y="162728"/>
                      <a:pt x="206602" y="161525"/>
                    </a:cubicBezTo>
                    <a:cubicBezTo>
                      <a:pt x="204549" y="160320"/>
                      <a:pt x="201879" y="161028"/>
                      <a:pt x="200683" y="163100"/>
                    </a:cubicBezTo>
                    <a:lnTo>
                      <a:pt x="198368" y="167086"/>
                    </a:lnTo>
                    <a:lnTo>
                      <a:pt x="174865" y="153529"/>
                    </a:lnTo>
                    <a:cubicBezTo>
                      <a:pt x="179868" y="143644"/>
                      <a:pt x="182851" y="132667"/>
                      <a:pt x="183448" y="121137"/>
                    </a:cubicBezTo>
                    <a:lnTo>
                      <a:pt x="210647" y="121141"/>
                    </a:lnTo>
                    <a:lnTo>
                      <a:pt x="210647" y="125733"/>
                    </a:lnTo>
                    <a:cubicBezTo>
                      <a:pt x="210647" y="128134"/>
                      <a:pt x="212576" y="130072"/>
                      <a:pt x="214986" y="130072"/>
                    </a:cubicBezTo>
                    <a:cubicBezTo>
                      <a:pt x="217376" y="130072"/>
                      <a:pt x="219319" y="128134"/>
                      <a:pt x="219319" y="125741"/>
                    </a:cubicBezTo>
                    <a:lnTo>
                      <a:pt x="219319" y="116828"/>
                    </a:lnTo>
                    <a:cubicBezTo>
                      <a:pt x="219319" y="116817"/>
                      <a:pt x="219333" y="116809"/>
                      <a:pt x="219333" y="116802"/>
                    </a:cubicBezTo>
                    <a:cubicBezTo>
                      <a:pt x="219333" y="116793"/>
                      <a:pt x="219319" y="116783"/>
                      <a:pt x="219319" y="116769"/>
                    </a:cubicBezTo>
                    <a:lnTo>
                      <a:pt x="219333" y="107843"/>
                    </a:lnTo>
                    <a:cubicBezTo>
                      <a:pt x="219333" y="105448"/>
                      <a:pt x="217390" y="103508"/>
                      <a:pt x="214996" y="103499"/>
                    </a:cubicBezTo>
                    <a:cubicBezTo>
                      <a:pt x="212598" y="103499"/>
                      <a:pt x="210659" y="105441"/>
                      <a:pt x="210659" y="107838"/>
                    </a:cubicBezTo>
                    <a:lnTo>
                      <a:pt x="210659" y="112465"/>
                    </a:lnTo>
                    <a:lnTo>
                      <a:pt x="183389" y="112456"/>
                    </a:lnTo>
                    <a:cubicBezTo>
                      <a:pt x="182780" y="100878"/>
                      <a:pt x="179753" y="89952"/>
                      <a:pt x="174760" y="80158"/>
                    </a:cubicBezTo>
                    <a:lnTo>
                      <a:pt x="198366" y="66495"/>
                    </a:lnTo>
                    <a:lnTo>
                      <a:pt x="200681" y="70481"/>
                    </a:lnTo>
                    <a:cubicBezTo>
                      <a:pt x="201485" y="71863"/>
                      <a:pt x="202941" y="72638"/>
                      <a:pt x="204432" y="72638"/>
                    </a:cubicBezTo>
                    <a:cubicBezTo>
                      <a:pt x="205167" y="72638"/>
                      <a:pt x="205926" y="72452"/>
                      <a:pt x="206602" y="72054"/>
                    </a:cubicBezTo>
                    <a:cubicBezTo>
                      <a:pt x="208679" y="70850"/>
                      <a:pt x="209378" y="68196"/>
                      <a:pt x="208184" y="66124"/>
                    </a:cubicBezTo>
                    <a:lnTo>
                      <a:pt x="199213" y="50651"/>
                    </a:lnTo>
                    <a:cubicBezTo>
                      <a:pt x="198021" y="48589"/>
                      <a:pt x="195353" y="47869"/>
                      <a:pt x="193287" y="49081"/>
                    </a:cubicBezTo>
                    <a:cubicBezTo>
                      <a:pt x="191219" y="50279"/>
                      <a:pt x="190508" y="52935"/>
                      <a:pt x="191716" y="55002"/>
                    </a:cubicBezTo>
                    <a:lnTo>
                      <a:pt x="194019" y="58984"/>
                    </a:lnTo>
                    <a:lnTo>
                      <a:pt x="170436" y="72629"/>
                    </a:lnTo>
                    <a:cubicBezTo>
                      <a:pt x="164269" y="63192"/>
                      <a:pt x="156203" y="55115"/>
                      <a:pt x="146773" y="48949"/>
                    </a:cubicBezTo>
                    <a:lnTo>
                      <a:pt x="160352" y="25330"/>
                    </a:lnTo>
                    <a:lnTo>
                      <a:pt x="164359" y="27641"/>
                    </a:lnTo>
                    <a:cubicBezTo>
                      <a:pt x="165037" y="28039"/>
                      <a:pt x="165781" y="28230"/>
                      <a:pt x="166517" y="28230"/>
                    </a:cubicBezTo>
                    <a:cubicBezTo>
                      <a:pt x="168021" y="28230"/>
                      <a:pt x="169476" y="27445"/>
                      <a:pt x="170280" y="26058"/>
                    </a:cubicBezTo>
                    <a:cubicBezTo>
                      <a:pt x="171476" y="23984"/>
                      <a:pt x="170767" y="21332"/>
                      <a:pt x="168696" y="20135"/>
                    </a:cubicBezTo>
                    <a:lnTo>
                      <a:pt x="153211" y="11186"/>
                    </a:lnTo>
                    <a:cubicBezTo>
                      <a:pt x="151136" y="9982"/>
                      <a:pt x="148480" y="10707"/>
                      <a:pt x="147294" y="12779"/>
                    </a:cubicBezTo>
                    <a:cubicBezTo>
                      <a:pt x="146096" y="14852"/>
                      <a:pt x="146809" y="17502"/>
                      <a:pt x="148876" y="18700"/>
                    </a:cubicBezTo>
                    <a:lnTo>
                      <a:pt x="152840" y="20987"/>
                    </a:lnTo>
                    <a:lnTo>
                      <a:pt x="139250" y="44615"/>
                    </a:lnTo>
                    <a:cubicBezTo>
                      <a:pt x="129446" y="39608"/>
                      <a:pt x="118503" y="36575"/>
                      <a:pt x="106903" y="35954"/>
                    </a:cubicBezTo>
                    <a:lnTo>
                      <a:pt x="106903" y="8693"/>
                    </a:lnTo>
                    <a:lnTo>
                      <a:pt x="111512" y="8693"/>
                    </a:lnTo>
                    <a:cubicBezTo>
                      <a:pt x="113906" y="8693"/>
                      <a:pt x="115849" y="6757"/>
                      <a:pt x="115849" y="4366"/>
                    </a:cubicBezTo>
                    <a:cubicBezTo>
                      <a:pt x="115849" y="1960"/>
                      <a:pt x="113917" y="24"/>
                      <a:pt x="111524" y="21"/>
                    </a:cubicBezTo>
                    <a:lnTo>
                      <a:pt x="93654" y="0"/>
                    </a:lnTo>
                    <a:cubicBezTo>
                      <a:pt x="93640" y="0"/>
                      <a:pt x="93640" y="0"/>
                      <a:pt x="93640" y="0"/>
                    </a:cubicBezTo>
                    <a:cubicBezTo>
                      <a:pt x="91248" y="0"/>
                      <a:pt x="89306" y="1945"/>
                      <a:pt x="89306" y="4334"/>
                    </a:cubicBezTo>
                    <a:cubicBezTo>
                      <a:pt x="89306" y="6733"/>
                      <a:pt x="91248" y="8678"/>
                      <a:pt x="93640" y="8678"/>
                    </a:cubicBezTo>
                    <a:lnTo>
                      <a:pt x="98227" y="8681"/>
                    </a:lnTo>
                    <a:lnTo>
                      <a:pt x="98227" y="35896"/>
                    </a:lnTo>
                    <a:cubicBezTo>
                      <a:pt x="86694" y="36496"/>
                      <a:pt x="75704" y="39469"/>
                      <a:pt x="65835" y="44470"/>
                    </a:cubicBezTo>
                    <a:lnTo>
                      <a:pt x="52258" y="21015"/>
                    </a:lnTo>
                    <a:lnTo>
                      <a:pt x="56223" y="18733"/>
                    </a:lnTo>
                    <a:cubicBezTo>
                      <a:pt x="58287" y="17528"/>
                      <a:pt x="59001" y="14881"/>
                      <a:pt x="57805" y="12805"/>
                    </a:cubicBezTo>
                    <a:cubicBezTo>
                      <a:pt x="56617" y="10733"/>
                      <a:pt x="53963" y="10015"/>
                      <a:pt x="51886" y="11218"/>
                    </a:cubicBezTo>
                    <a:lnTo>
                      <a:pt x="44216" y="15636"/>
                    </a:lnTo>
                    <a:cubicBezTo>
                      <a:pt x="44191" y="15652"/>
                      <a:pt x="44170" y="15652"/>
                      <a:pt x="44148" y="15659"/>
                    </a:cubicBezTo>
                    <a:cubicBezTo>
                      <a:pt x="44127" y="15674"/>
                      <a:pt x="44115" y="15695"/>
                      <a:pt x="44103" y="15707"/>
                    </a:cubicBezTo>
                    <a:lnTo>
                      <a:pt x="36435" y="20127"/>
                    </a:lnTo>
                    <a:cubicBezTo>
                      <a:pt x="34356" y="21326"/>
                      <a:pt x="33644" y="23979"/>
                      <a:pt x="34840" y="26058"/>
                    </a:cubicBezTo>
                    <a:cubicBezTo>
                      <a:pt x="35644" y="27445"/>
                      <a:pt x="37101" y="28225"/>
                      <a:pt x="38602" y="28225"/>
                    </a:cubicBezTo>
                    <a:cubicBezTo>
                      <a:pt x="39335" y="28225"/>
                      <a:pt x="40084" y="28034"/>
                      <a:pt x="40773" y="27645"/>
                    </a:cubicBezTo>
                    <a:lnTo>
                      <a:pt x="44748" y="25349"/>
                    </a:lnTo>
                    <a:lnTo>
                      <a:pt x="58316" y="48807"/>
                    </a:lnTo>
                    <a:cubicBezTo>
                      <a:pt x="48941" y="54904"/>
                      <a:pt x="40862" y="62950"/>
                      <a:pt x="34637" y="72562"/>
                    </a:cubicBezTo>
                    <a:lnTo>
                      <a:pt x="11123" y="58976"/>
                    </a:lnTo>
                    <a:lnTo>
                      <a:pt x="13429" y="55014"/>
                    </a:lnTo>
                    <a:cubicBezTo>
                      <a:pt x="14625" y="52947"/>
                      <a:pt x="13927" y="50294"/>
                      <a:pt x="11858" y="49091"/>
                    </a:cubicBezTo>
                    <a:cubicBezTo>
                      <a:pt x="9779" y="47887"/>
                      <a:pt x="7125" y="48591"/>
                      <a:pt x="5929" y="50663"/>
                    </a:cubicBezTo>
                    <a:lnTo>
                      <a:pt x="598" y="59840"/>
                    </a:lnTo>
                    <a:cubicBezTo>
                      <a:pt x="-622" y="61910"/>
                      <a:pt x="87" y="64564"/>
                      <a:pt x="2156" y="65769"/>
                    </a:cubicBezTo>
                    <a:close/>
                  </a:path>
                </a:pathLst>
              </a:custGeom>
              <a:grpFill/>
              <a:ln w="1708" cap="flat">
                <a:solidFill>
                  <a:schemeClr val="accent3"/>
                </a:solid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id="{430157E9-E20A-92D3-C13E-CD796A999FEA}"/>
                  </a:ext>
                </a:extLst>
              </p:cNvPr>
              <p:cNvSpPr/>
              <p:nvPr/>
            </p:nvSpPr>
            <p:spPr>
              <a:xfrm>
                <a:off x="2672979" y="3077779"/>
                <a:ext cx="28575" cy="28606"/>
              </a:xfrm>
              <a:custGeom>
                <a:avLst/>
                <a:gdLst>
                  <a:gd name="connsiteX0" fmla="*/ 14287 w 28575"/>
                  <a:gd name="connsiteY0" fmla="*/ 28605 h 28606"/>
                  <a:gd name="connsiteX1" fmla="*/ 14244 w 28575"/>
                  <a:gd name="connsiteY1" fmla="*/ 28605 h 28606"/>
                  <a:gd name="connsiteX2" fmla="*/ 2 w 28575"/>
                  <a:gd name="connsiteY2" fmla="*/ 14440 h 28606"/>
                  <a:gd name="connsiteX3" fmla="*/ 4086 w 28575"/>
                  <a:gd name="connsiteY3" fmla="*/ 4279 h 28606"/>
                  <a:gd name="connsiteX4" fmla="*/ 14244 w 28575"/>
                  <a:gd name="connsiteY4" fmla="*/ 0 h 28606"/>
                  <a:gd name="connsiteX5" fmla="*/ 28576 w 28575"/>
                  <a:gd name="connsiteY5" fmla="*/ 14265 h 28606"/>
                  <a:gd name="connsiteX6" fmla="*/ 14311 w 28575"/>
                  <a:gd name="connsiteY6" fmla="*/ 28607 h 28606"/>
                  <a:gd name="connsiteX7" fmla="*/ 14287 w 28575"/>
                  <a:gd name="connsiteY7" fmla="*/ 28605 h 28606"/>
                  <a:gd name="connsiteX8" fmla="*/ 14242 w 28575"/>
                  <a:gd name="connsiteY8" fmla="*/ 8674 h 28606"/>
                  <a:gd name="connsiteX9" fmla="*/ 10275 w 28575"/>
                  <a:gd name="connsiteY9" fmla="*/ 10346 h 28606"/>
                  <a:gd name="connsiteX10" fmla="*/ 8671 w 28575"/>
                  <a:gd name="connsiteY10" fmla="*/ 14363 h 28606"/>
                  <a:gd name="connsiteX11" fmla="*/ 14241 w 28575"/>
                  <a:gd name="connsiteY11" fmla="*/ 19927 h 28606"/>
                  <a:gd name="connsiteX12" fmla="*/ 14263 w 28575"/>
                  <a:gd name="connsiteY12" fmla="*/ 19927 h 28606"/>
                  <a:gd name="connsiteX13" fmla="*/ 19898 w 28575"/>
                  <a:gd name="connsiteY13" fmla="*/ 14261 h 28606"/>
                  <a:gd name="connsiteX14" fmla="*/ 14242 w 28575"/>
                  <a:gd name="connsiteY14" fmla="*/ 8674 h 2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 h="28606">
                    <a:moveTo>
                      <a:pt x="14287" y="28605"/>
                    </a:moveTo>
                    <a:lnTo>
                      <a:pt x="14244" y="28605"/>
                    </a:lnTo>
                    <a:cubicBezTo>
                      <a:pt x="6370" y="28569"/>
                      <a:pt x="2" y="22214"/>
                      <a:pt x="2" y="14440"/>
                    </a:cubicBezTo>
                    <a:cubicBezTo>
                      <a:pt x="-62" y="10707"/>
                      <a:pt x="1424" y="6977"/>
                      <a:pt x="4086" y="4279"/>
                    </a:cubicBezTo>
                    <a:cubicBezTo>
                      <a:pt x="6733" y="1563"/>
                      <a:pt x="10442" y="0"/>
                      <a:pt x="14244" y="0"/>
                    </a:cubicBezTo>
                    <a:cubicBezTo>
                      <a:pt x="22144" y="0"/>
                      <a:pt x="28576" y="6404"/>
                      <a:pt x="28576" y="14265"/>
                    </a:cubicBezTo>
                    <a:cubicBezTo>
                      <a:pt x="28576" y="22132"/>
                      <a:pt x="22177" y="28571"/>
                      <a:pt x="14311" y="28607"/>
                    </a:cubicBezTo>
                    <a:cubicBezTo>
                      <a:pt x="14301" y="28605"/>
                      <a:pt x="14294" y="28605"/>
                      <a:pt x="14287" y="28605"/>
                    </a:cubicBezTo>
                    <a:close/>
                    <a:moveTo>
                      <a:pt x="14242" y="8674"/>
                    </a:moveTo>
                    <a:cubicBezTo>
                      <a:pt x="12764" y="8674"/>
                      <a:pt x="11315" y="9284"/>
                      <a:pt x="10275" y="10346"/>
                    </a:cubicBezTo>
                    <a:cubicBezTo>
                      <a:pt x="9225" y="11416"/>
                      <a:pt x="8647" y="12870"/>
                      <a:pt x="8671" y="14363"/>
                    </a:cubicBezTo>
                    <a:cubicBezTo>
                      <a:pt x="8671" y="17400"/>
                      <a:pt x="11217" y="19912"/>
                      <a:pt x="14241" y="19927"/>
                    </a:cubicBezTo>
                    <a:lnTo>
                      <a:pt x="14263" y="19927"/>
                    </a:lnTo>
                    <a:cubicBezTo>
                      <a:pt x="17378" y="19912"/>
                      <a:pt x="19898" y="17370"/>
                      <a:pt x="19898" y="14261"/>
                    </a:cubicBezTo>
                    <a:cubicBezTo>
                      <a:pt x="19901" y="11186"/>
                      <a:pt x="17366" y="8674"/>
                      <a:pt x="14242" y="8674"/>
                    </a:cubicBezTo>
                    <a:close/>
                  </a:path>
                </a:pathLst>
              </a:custGeom>
              <a:grpFill/>
              <a:ln w="1708" cap="flat">
                <a:solidFill>
                  <a:schemeClr val="accent3"/>
                </a:solid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id="{84AC08AB-74F7-D6B6-4B7D-4E6E3037E67B}"/>
                  </a:ext>
                </a:extLst>
              </p:cNvPr>
              <p:cNvSpPr/>
              <p:nvPr/>
            </p:nvSpPr>
            <p:spPr>
              <a:xfrm>
                <a:off x="2570437" y="3078812"/>
                <a:ext cx="18467" cy="26548"/>
              </a:xfrm>
              <a:custGeom>
                <a:avLst/>
                <a:gdLst>
                  <a:gd name="connsiteX0" fmla="*/ 4360 w 18467"/>
                  <a:gd name="connsiteY0" fmla="*/ 26548 h 26548"/>
                  <a:gd name="connsiteX1" fmla="*/ 8695 w 18467"/>
                  <a:gd name="connsiteY1" fmla="*/ 22209 h 26548"/>
                  <a:gd name="connsiteX2" fmla="*/ 8685 w 18467"/>
                  <a:gd name="connsiteY2" fmla="*/ 17609 h 26548"/>
                  <a:gd name="connsiteX3" fmla="*/ 14130 w 18467"/>
                  <a:gd name="connsiteY3" fmla="*/ 17609 h 26548"/>
                  <a:gd name="connsiteX4" fmla="*/ 18468 w 18467"/>
                  <a:gd name="connsiteY4" fmla="*/ 13270 h 26548"/>
                  <a:gd name="connsiteX5" fmla="*/ 14130 w 18467"/>
                  <a:gd name="connsiteY5" fmla="*/ 8931 h 26548"/>
                  <a:gd name="connsiteX6" fmla="*/ 8674 w 18467"/>
                  <a:gd name="connsiteY6" fmla="*/ 8931 h 26548"/>
                  <a:gd name="connsiteX7" fmla="*/ 8674 w 18467"/>
                  <a:gd name="connsiteY7" fmla="*/ 4335 h 26548"/>
                  <a:gd name="connsiteX8" fmla="*/ 4337 w 18467"/>
                  <a:gd name="connsiteY8" fmla="*/ 0 h 26548"/>
                  <a:gd name="connsiteX9" fmla="*/ 4327 w 18467"/>
                  <a:gd name="connsiteY9" fmla="*/ 0 h 26548"/>
                  <a:gd name="connsiteX10" fmla="*/ 0 w 18467"/>
                  <a:gd name="connsiteY10" fmla="*/ 4342 h 26548"/>
                  <a:gd name="connsiteX11" fmla="*/ 21 w 18467"/>
                  <a:gd name="connsiteY11" fmla="*/ 22216 h 26548"/>
                  <a:gd name="connsiteX12" fmla="*/ 4360 w 18467"/>
                  <a:gd name="connsiteY12" fmla="*/ 26548 h 2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7" h="26548">
                    <a:moveTo>
                      <a:pt x="4360" y="26548"/>
                    </a:moveTo>
                    <a:cubicBezTo>
                      <a:pt x="6752" y="26548"/>
                      <a:pt x="8695" y="24605"/>
                      <a:pt x="8695" y="22209"/>
                    </a:cubicBezTo>
                    <a:lnTo>
                      <a:pt x="8685" y="17609"/>
                    </a:lnTo>
                    <a:lnTo>
                      <a:pt x="14130" y="17609"/>
                    </a:lnTo>
                    <a:cubicBezTo>
                      <a:pt x="16524" y="17609"/>
                      <a:pt x="18468" y="15671"/>
                      <a:pt x="18468" y="13270"/>
                    </a:cubicBezTo>
                    <a:cubicBezTo>
                      <a:pt x="18468" y="10874"/>
                      <a:pt x="16524" y="8931"/>
                      <a:pt x="14130" y="8931"/>
                    </a:cubicBezTo>
                    <a:lnTo>
                      <a:pt x="8674" y="8931"/>
                    </a:lnTo>
                    <a:lnTo>
                      <a:pt x="8674" y="4335"/>
                    </a:lnTo>
                    <a:cubicBezTo>
                      <a:pt x="8659" y="1945"/>
                      <a:pt x="6730" y="0"/>
                      <a:pt x="4337" y="0"/>
                    </a:cubicBezTo>
                    <a:lnTo>
                      <a:pt x="4327" y="0"/>
                    </a:lnTo>
                    <a:cubicBezTo>
                      <a:pt x="1926" y="3"/>
                      <a:pt x="-12" y="1952"/>
                      <a:pt x="0" y="4342"/>
                    </a:cubicBezTo>
                    <a:lnTo>
                      <a:pt x="21" y="22216"/>
                    </a:lnTo>
                    <a:cubicBezTo>
                      <a:pt x="22" y="24614"/>
                      <a:pt x="1962" y="26548"/>
                      <a:pt x="4360" y="26548"/>
                    </a:cubicBezTo>
                    <a:close/>
                  </a:path>
                </a:pathLst>
              </a:custGeom>
              <a:grpFill/>
              <a:ln w="1708" cap="flat">
                <a:solidFill>
                  <a:schemeClr val="accent3"/>
                </a:solid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id="{B18FCE85-D586-8EB3-4D95-7622FDE482B2}"/>
                  </a:ext>
                </a:extLst>
              </p:cNvPr>
              <p:cNvSpPr/>
              <p:nvPr/>
            </p:nvSpPr>
            <p:spPr>
              <a:xfrm>
                <a:off x="2682890" y="3120355"/>
                <a:ext cx="17622" cy="21343"/>
              </a:xfrm>
              <a:custGeom>
                <a:avLst/>
                <a:gdLst>
                  <a:gd name="connsiteX0" fmla="*/ 13285 w 17622"/>
                  <a:gd name="connsiteY0" fmla="*/ 12666 h 21343"/>
                  <a:gd name="connsiteX1" fmla="*/ 8676 w 17622"/>
                  <a:gd name="connsiteY1" fmla="*/ 12666 h 21343"/>
                  <a:gd name="connsiteX2" fmla="*/ 8676 w 17622"/>
                  <a:gd name="connsiteY2" fmla="*/ 4341 h 21343"/>
                  <a:gd name="connsiteX3" fmla="*/ 4339 w 17622"/>
                  <a:gd name="connsiteY3" fmla="*/ 0 h 21343"/>
                  <a:gd name="connsiteX4" fmla="*/ 0 w 17622"/>
                  <a:gd name="connsiteY4" fmla="*/ 4341 h 21343"/>
                  <a:gd name="connsiteX5" fmla="*/ 0 w 17622"/>
                  <a:gd name="connsiteY5" fmla="*/ 15018 h 21343"/>
                  <a:gd name="connsiteX6" fmla="*/ 2293 w 17622"/>
                  <a:gd name="connsiteY6" fmla="*/ 18770 h 21343"/>
                  <a:gd name="connsiteX7" fmla="*/ 6236 w 17622"/>
                  <a:gd name="connsiteY7" fmla="*/ 21344 h 21343"/>
                  <a:gd name="connsiteX8" fmla="*/ 13285 w 17622"/>
                  <a:gd name="connsiteY8" fmla="*/ 21344 h 21343"/>
                  <a:gd name="connsiteX9" fmla="*/ 17623 w 17622"/>
                  <a:gd name="connsiteY9" fmla="*/ 17003 h 21343"/>
                  <a:gd name="connsiteX10" fmla="*/ 13285 w 17622"/>
                  <a:gd name="connsiteY10" fmla="*/ 12666 h 2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22" h="21343">
                    <a:moveTo>
                      <a:pt x="13285" y="12666"/>
                    </a:moveTo>
                    <a:lnTo>
                      <a:pt x="8676" y="12666"/>
                    </a:lnTo>
                    <a:lnTo>
                      <a:pt x="8676" y="4341"/>
                    </a:lnTo>
                    <a:cubicBezTo>
                      <a:pt x="8676" y="1943"/>
                      <a:pt x="6731" y="0"/>
                      <a:pt x="4339" y="0"/>
                    </a:cubicBezTo>
                    <a:cubicBezTo>
                      <a:pt x="1940" y="0"/>
                      <a:pt x="0" y="1945"/>
                      <a:pt x="0" y="4341"/>
                    </a:cubicBezTo>
                    <a:lnTo>
                      <a:pt x="0" y="15018"/>
                    </a:lnTo>
                    <a:cubicBezTo>
                      <a:pt x="0" y="16660"/>
                      <a:pt x="952" y="18030"/>
                      <a:pt x="2293" y="18770"/>
                    </a:cubicBezTo>
                    <a:cubicBezTo>
                      <a:pt x="2971" y="20276"/>
                      <a:pt x="4471" y="21344"/>
                      <a:pt x="6236" y="21344"/>
                    </a:cubicBezTo>
                    <a:lnTo>
                      <a:pt x="13285" y="21344"/>
                    </a:lnTo>
                    <a:cubicBezTo>
                      <a:pt x="15679" y="21344"/>
                      <a:pt x="17623" y="19399"/>
                      <a:pt x="17623" y="17003"/>
                    </a:cubicBezTo>
                    <a:cubicBezTo>
                      <a:pt x="17621" y="14611"/>
                      <a:pt x="15678" y="12666"/>
                      <a:pt x="13285" y="12666"/>
                    </a:cubicBezTo>
                    <a:close/>
                  </a:path>
                </a:pathLst>
              </a:custGeom>
              <a:grpFill/>
              <a:ln w="1708" cap="flat">
                <a:solidFill>
                  <a:schemeClr val="accent3"/>
                </a:solid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id="{EC40E7F8-5421-D5B6-B626-7DD40260CE4A}"/>
                  </a:ext>
                </a:extLst>
              </p:cNvPr>
              <p:cNvSpPr/>
              <p:nvPr/>
            </p:nvSpPr>
            <p:spPr>
              <a:xfrm>
                <a:off x="2711168" y="3102631"/>
                <a:ext cx="24112" cy="24162"/>
              </a:xfrm>
              <a:custGeom>
                <a:avLst/>
                <a:gdLst>
                  <a:gd name="connsiteX0" fmla="*/ 2163 w 24112"/>
                  <a:gd name="connsiteY0" fmla="*/ 9479 h 24162"/>
                  <a:gd name="connsiteX1" fmla="*/ 9380 w 24112"/>
                  <a:gd name="connsiteY1" fmla="*/ 13686 h 24162"/>
                  <a:gd name="connsiteX2" fmla="*/ 7084 w 24112"/>
                  <a:gd name="connsiteY2" fmla="*/ 17658 h 24162"/>
                  <a:gd name="connsiteX3" fmla="*/ 8681 w 24112"/>
                  <a:gd name="connsiteY3" fmla="*/ 23587 h 24162"/>
                  <a:gd name="connsiteX4" fmla="*/ 10836 w 24112"/>
                  <a:gd name="connsiteY4" fmla="*/ 24162 h 24162"/>
                  <a:gd name="connsiteX5" fmla="*/ 14598 w 24112"/>
                  <a:gd name="connsiteY5" fmla="*/ 21992 h 24162"/>
                  <a:gd name="connsiteX6" fmla="*/ 23532 w 24112"/>
                  <a:gd name="connsiteY6" fmla="*/ 6503 h 24162"/>
                  <a:gd name="connsiteX7" fmla="*/ 21939 w 24112"/>
                  <a:gd name="connsiteY7" fmla="*/ 581 h 24162"/>
                  <a:gd name="connsiteX8" fmla="*/ 16020 w 24112"/>
                  <a:gd name="connsiteY8" fmla="*/ 2170 h 24162"/>
                  <a:gd name="connsiteX9" fmla="*/ 13717 w 24112"/>
                  <a:gd name="connsiteY9" fmla="*/ 6171 h 24162"/>
                  <a:gd name="connsiteX10" fmla="*/ 6519 w 24112"/>
                  <a:gd name="connsiteY10" fmla="*/ 1982 h 24162"/>
                  <a:gd name="connsiteX11" fmla="*/ 592 w 24112"/>
                  <a:gd name="connsiteY11" fmla="*/ 3550 h 24162"/>
                  <a:gd name="connsiteX12" fmla="*/ 2163 w 24112"/>
                  <a:gd name="connsiteY12" fmla="*/ 9479 h 2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12" h="24162">
                    <a:moveTo>
                      <a:pt x="2163" y="9479"/>
                    </a:moveTo>
                    <a:lnTo>
                      <a:pt x="9380" y="13686"/>
                    </a:lnTo>
                    <a:lnTo>
                      <a:pt x="7084" y="17658"/>
                    </a:lnTo>
                    <a:cubicBezTo>
                      <a:pt x="5889" y="19737"/>
                      <a:pt x="6602" y="22386"/>
                      <a:pt x="8681" y="23587"/>
                    </a:cubicBezTo>
                    <a:cubicBezTo>
                      <a:pt x="9357" y="23978"/>
                      <a:pt x="10103" y="24162"/>
                      <a:pt x="10836" y="24162"/>
                    </a:cubicBezTo>
                    <a:cubicBezTo>
                      <a:pt x="12337" y="24162"/>
                      <a:pt x="13798" y="23384"/>
                      <a:pt x="14598" y="21992"/>
                    </a:cubicBezTo>
                    <a:lnTo>
                      <a:pt x="23532" y="6503"/>
                    </a:lnTo>
                    <a:cubicBezTo>
                      <a:pt x="24729" y="4431"/>
                      <a:pt x="24018" y="1781"/>
                      <a:pt x="21939" y="581"/>
                    </a:cubicBezTo>
                    <a:cubicBezTo>
                      <a:pt x="19858" y="-617"/>
                      <a:pt x="17206" y="97"/>
                      <a:pt x="16020" y="2170"/>
                    </a:cubicBezTo>
                    <a:lnTo>
                      <a:pt x="13717" y="6171"/>
                    </a:lnTo>
                    <a:lnTo>
                      <a:pt x="6519" y="1982"/>
                    </a:lnTo>
                    <a:cubicBezTo>
                      <a:pt x="4456" y="774"/>
                      <a:pt x="1802" y="1481"/>
                      <a:pt x="592" y="3550"/>
                    </a:cubicBezTo>
                    <a:cubicBezTo>
                      <a:pt x="-617" y="5621"/>
                      <a:pt x="84" y="8276"/>
                      <a:pt x="2163" y="9479"/>
                    </a:cubicBezTo>
                    <a:close/>
                  </a:path>
                </a:pathLst>
              </a:custGeom>
              <a:grpFill/>
              <a:ln w="1708" cap="flat">
                <a:solidFill>
                  <a:schemeClr val="accent3"/>
                </a:solid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id="{1091949C-A627-DF64-F78C-4D28287A8EFD}"/>
                  </a:ext>
                </a:extLst>
              </p:cNvPr>
              <p:cNvSpPr/>
              <p:nvPr/>
            </p:nvSpPr>
            <p:spPr>
              <a:xfrm>
                <a:off x="2711168" y="3057348"/>
                <a:ext cx="24115" cy="24119"/>
              </a:xfrm>
              <a:custGeom>
                <a:avLst/>
                <a:gdLst>
                  <a:gd name="connsiteX0" fmla="*/ 592 w 24115"/>
                  <a:gd name="connsiteY0" fmla="*/ 20596 h 24119"/>
                  <a:gd name="connsiteX1" fmla="*/ 4342 w 24115"/>
                  <a:gd name="connsiteY1" fmla="*/ 22754 h 24119"/>
                  <a:gd name="connsiteX2" fmla="*/ 6521 w 24115"/>
                  <a:gd name="connsiteY2" fmla="*/ 22162 h 24119"/>
                  <a:gd name="connsiteX3" fmla="*/ 13708 w 24115"/>
                  <a:gd name="connsiteY3" fmla="*/ 17983 h 24119"/>
                  <a:gd name="connsiteX4" fmla="*/ 16021 w 24115"/>
                  <a:gd name="connsiteY4" fmla="*/ 21958 h 24119"/>
                  <a:gd name="connsiteX5" fmla="*/ 19787 w 24115"/>
                  <a:gd name="connsiteY5" fmla="*/ 24119 h 24119"/>
                  <a:gd name="connsiteX6" fmla="*/ 21952 w 24115"/>
                  <a:gd name="connsiteY6" fmla="*/ 23525 h 24119"/>
                  <a:gd name="connsiteX7" fmla="*/ 23524 w 24115"/>
                  <a:gd name="connsiteY7" fmla="*/ 17598 h 24119"/>
                  <a:gd name="connsiteX8" fmla="*/ 14543 w 24115"/>
                  <a:gd name="connsiteY8" fmla="*/ 2154 h 24119"/>
                  <a:gd name="connsiteX9" fmla="*/ 8614 w 24115"/>
                  <a:gd name="connsiteY9" fmla="*/ 586 h 24119"/>
                  <a:gd name="connsiteX10" fmla="*/ 7044 w 24115"/>
                  <a:gd name="connsiteY10" fmla="*/ 6514 h 24119"/>
                  <a:gd name="connsiteX11" fmla="*/ 9350 w 24115"/>
                  <a:gd name="connsiteY11" fmla="*/ 10479 h 24119"/>
                  <a:gd name="connsiteX12" fmla="*/ 2166 w 24115"/>
                  <a:gd name="connsiteY12" fmla="*/ 14669 h 24119"/>
                  <a:gd name="connsiteX13" fmla="*/ 592 w 24115"/>
                  <a:gd name="connsiteY13" fmla="*/ 20596 h 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15" h="24119">
                    <a:moveTo>
                      <a:pt x="592" y="20596"/>
                    </a:moveTo>
                    <a:cubicBezTo>
                      <a:pt x="1394" y="21980"/>
                      <a:pt x="2851" y="22754"/>
                      <a:pt x="4342" y="22754"/>
                    </a:cubicBezTo>
                    <a:cubicBezTo>
                      <a:pt x="5089" y="22754"/>
                      <a:pt x="5832" y="22562"/>
                      <a:pt x="6521" y="22162"/>
                    </a:cubicBezTo>
                    <a:lnTo>
                      <a:pt x="13708" y="17983"/>
                    </a:lnTo>
                    <a:lnTo>
                      <a:pt x="16021" y="21958"/>
                    </a:lnTo>
                    <a:cubicBezTo>
                      <a:pt x="16835" y="23341"/>
                      <a:pt x="18283" y="24119"/>
                      <a:pt x="19787" y="24119"/>
                    </a:cubicBezTo>
                    <a:cubicBezTo>
                      <a:pt x="20520" y="24119"/>
                      <a:pt x="21272" y="23930"/>
                      <a:pt x="21952" y="23525"/>
                    </a:cubicBezTo>
                    <a:cubicBezTo>
                      <a:pt x="24033" y="22324"/>
                      <a:pt x="24732" y="19670"/>
                      <a:pt x="23524" y="17598"/>
                    </a:cubicBezTo>
                    <a:lnTo>
                      <a:pt x="14543" y="2154"/>
                    </a:lnTo>
                    <a:cubicBezTo>
                      <a:pt x="13347" y="89"/>
                      <a:pt x="10682" y="-615"/>
                      <a:pt x="8614" y="586"/>
                    </a:cubicBezTo>
                    <a:cubicBezTo>
                      <a:pt x="6545" y="1789"/>
                      <a:pt x="5850" y="4442"/>
                      <a:pt x="7044" y="6514"/>
                    </a:cubicBezTo>
                    <a:lnTo>
                      <a:pt x="9350" y="10479"/>
                    </a:lnTo>
                    <a:lnTo>
                      <a:pt x="2166" y="14669"/>
                    </a:lnTo>
                    <a:cubicBezTo>
                      <a:pt x="84" y="15875"/>
                      <a:pt x="-617" y="18526"/>
                      <a:pt x="592" y="20596"/>
                    </a:cubicBezTo>
                    <a:close/>
                  </a:path>
                </a:pathLst>
              </a:custGeom>
              <a:grpFill/>
              <a:ln w="1708" cap="flat">
                <a:solidFill>
                  <a:schemeClr val="accent3"/>
                </a:solidFill>
                <a:prstDash val="solid"/>
                <a:miter/>
              </a:ln>
            </p:spPr>
            <p:txBody>
              <a:bodyPr rtlCol="0" anchor="ctr"/>
              <a:lstStyle/>
              <a:p>
                <a:endParaRPr lang="ru-RU"/>
              </a:p>
            </p:txBody>
          </p:sp>
          <p:sp>
            <p:nvSpPr>
              <p:cNvPr id="43" name="Полилиния: фигура 42">
                <a:extLst>
                  <a:ext uri="{FF2B5EF4-FFF2-40B4-BE49-F238E27FC236}">
                    <a16:creationId xmlns:a16="http://schemas.microsoft.com/office/drawing/2014/main" id="{C0F37F34-226C-BF57-3AD6-0D0CF75C37D9}"/>
                  </a:ext>
                </a:extLst>
              </p:cNvPr>
              <p:cNvSpPr/>
              <p:nvPr/>
            </p:nvSpPr>
            <p:spPr>
              <a:xfrm>
                <a:off x="2673943" y="3042414"/>
                <a:ext cx="26524" cy="21365"/>
              </a:xfrm>
              <a:custGeom>
                <a:avLst/>
                <a:gdLst>
                  <a:gd name="connsiteX0" fmla="*/ 8946 w 26524"/>
                  <a:gd name="connsiteY0" fmla="*/ 17024 h 21365"/>
                  <a:gd name="connsiteX1" fmla="*/ 13285 w 26524"/>
                  <a:gd name="connsiteY1" fmla="*/ 21366 h 21365"/>
                  <a:gd name="connsiteX2" fmla="*/ 17623 w 26524"/>
                  <a:gd name="connsiteY2" fmla="*/ 17024 h 21365"/>
                  <a:gd name="connsiteX3" fmla="*/ 17623 w 26524"/>
                  <a:gd name="connsiteY3" fmla="*/ 8705 h 21365"/>
                  <a:gd name="connsiteX4" fmla="*/ 22187 w 26524"/>
                  <a:gd name="connsiteY4" fmla="*/ 8705 h 21365"/>
                  <a:gd name="connsiteX5" fmla="*/ 26524 w 26524"/>
                  <a:gd name="connsiteY5" fmla="*/ 4365 h 21365"/>
                  <a:gd name="connsiteX6" fmla="*/ 22187 w 26524"/>
                  <a:gd name="connsiteY6" fmla="*/ 29 h 21365"/>
                  <a:gd name="connsiteX7" fmla="*/ 13428 w 26524"/>
                  <a:gd name="connsiteY7" fmla="*/ 29 h 21365"/>
                  <a:gd name="connsiteX8" fmla="*/ 13285 w 26524"/>
                  <a:gd name="connsiteY8" fmla="*/ 0 h 21365"/>
                  <a:gd name="connsiteX9" fmla="*/ 13148 w 26524"/>
                  <a:gd name="connsiteY9" fmla="*/ 29 h 21365"/>
                  <a:gd name="connsiteX10" fmla="*/ 4337 w 26524"/>
                  <a:gd name="connsiteY10" fmla="*/ 29 h 21365"/>
                  <a:gd name="connsiteX11" fmla="*/ 0 w 26524"/>
                  <a:gd name="connsiteY11" fmla="*/ 4365 h 21365"/>
                  <a:gd name="connsiteX12" fmla="*/ 4337 w 26524"/>
                  <a:gd name="connsiteY12" fmla="*/ 8705 h 21365"/>
                  <a:gd name="connsiteX13" fmla="*/ 8946 w 26524"/>
                  <a:gd name="connsiteY13" fmla="*/ 8705 h 2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524" h="21365">
                    <a:moveTo>
                      <a:pt x="8946" y="17024"/>
                    </a:moveTo>
                    <a:cubicBezTo>
                      <a:pt x="8946" y="19419"/>
                      <a:pt x="10888" y="21366"/>
                      <a:pt x="13285" y="21366"/>
                    </a:cubicBezTo>
                    <a:cubicBezTo>
                      <a:pt x="15678" y="21366"/>
                      <a:pt x="17623" y="19419"/>
                      <a:pt x="17623" y="17024"/>
                    </a:cubicBezTo>
                    <a:lnTo>
                      <a:pt x="17623" y="8705"/>
                    </a:lnTo>
                    <a:lnTo>
                      <a:pt x="22187" y="8705"/>
                    </a:lnTo>
                    <a:cubicBezTo>
                      <a:pt x="24578" y="8705"/>
                      <a:pt x="26524" y="6764"/>
                      <a:pt x="26524" y="4365"/>
                    </a:cubicBezTo>
                    <a:cubicBezTo>
                      <a:pt x="26524" y="1971"/>
                      <a:pt x="24578" y="29"/>
                      <a:pt x="22187" y="29"/>
                    </a:cubicBezTo>
                    <a:lnTo>
                      <a:pt x="13428" y="29"/>
                    </a:lnTo>
                    <a:cubicBezTo>
                      <a:pt x="13373" y="21"/>
                      <a:pt x="13342" y="0"/>
                      <a:pt x="13285" y="0"/>
                    </a:cubicBezTo>
                    <a:cubicBezTo>
                      <a:pt x="13239" y="0"/>
                      <a:pt x="13192" y="21"/>
                      <a:pt x="13148" y="29"/>
                    </a:cubicBezTo>
                    <a:lnTo>
                      <a:pt x="4337" y="29"/>
                    </a:lnTo>
                    <a:cubicBezTo>
                      <a:pt x="1941" y="29"/>
                      <a:pt x="0" y="1971"/>
                      <a:pt x="0" y="4365"/>
                    </a:cubicBezTo>
                    <a:cubicBezTo>
                      <a:pt x="0" y="6766"/>
                      <a:pt x="1941" y="8705"/>
                      <a:pt x="4337" y="8705"/>
                    </a:cubicBezTo>
                    <a:lnTo>
                      <a:pt x="8946" y="8705"/>
                    </a:lnTo>
                    <a:close/>
                  </a:path>
                </a:pathLst>
              </a:custGeom>
              <a:grpFill/>
              <a:ln w="1708" cap="flat">
                <a:solidFill>
                  <a:schemeClr val="accent3"/>
                </a:solidFill>
                <a:prstDash val="solid"/>
                <a:miter/>
              </a:ln>
            </p:spPr>
            <p:txBody>
              <a:bodyPr rtlCol="0" anchor="ctr"/>
              <a:lstStyle/>
              <a:p>
                <a:endParaRPr lang="ru-RU"/>
              </a:p>
            </p:txBody>
          </p:sp>
          <p:sp>
            <p:nvSpPr>
              <p:cNvPr id="44" name="Полилиния: фигура 43">
                <a:extLst>
                  <a:ext uri="{FF2B5EF4-FFF2-40B4-BE49-F238E27FC236}">
                    <a16:creationId xmlns:a16="http://schemas.microsoft.com/office/drawing/2014/main" id="{8795E072-C0A1-6A4E-43C8-0856C9819970}"/>
                  </a:ext>
                </a:extLst>
              </p:cNvPr>
              <p:cNvSpPr/>
              <p:nvPr/>
            </p:nvSpPr>
            <p:spPr>
              <a:xfrm>
                <a:off x="2639154" y="3057355"/>
                <a:ext cx="24190" cy="24164"/>
              </a:xfrm>
              <a:custGeom>
                <a:avLst/>
                <a:gdLst>
                  <a:gd name="connsiteX0" fmla="*/ 17692 w 24190"/>
                  <a:gd name="connsiteY0" fmla="*/ 22166 h 24164"/>
                  <a:gd name="connsiteX1" fmla="*/ 19849 w 24190"/>
                  <a:gd name="connsiteY1" fmla="*/ 22748 h 24164"/>
                  <a:gd name="connsiteX2" fmla="*/ 23608 w 24190"/>
                  <a:gd name="connsiteY2" fmla="*/ 20576 h 24164"/>
                  <a:gd name="connsiteX3" fmla="*/ 22028 w 24190"/>
                  <a:gd name="connsiteY3" fmla="*/ 14655 h 24164"/>
                  <a:gd name="connsiteX4" fmla="*/ 14775 w 24190"/>
                  <a:gd name="connsiteY4" fmla="*/ 10471 h 24164"/>
                  <a:gd name="connsiteX5" fmla="*/ 17071 w 24190"/>
                  <a:gd name="connsiteY5" fmla="*/ 6516 h 24164"/>
                  <a:gd name="connsiteX6" fmla="*/ 15489 w 24190"/>
                  <a:gd name="connsiteY6" fmla="*/ 589 h 24164"/>
                  <a:gd name="connsiteX7" fmla="*/ 9570 w 24190"/>
                  <a:gd name="connsiteY7" fmla="*/ 2160 h 24164"/>
                  <a:gd name="connsiteX8" fmla="*/ 5095 w 24190"/>
                  <a:gd name="connsiteY8" fmla="*/ 9879 h 24164"/>
                  <a:gd name="connsiteX9" fmla="*/ 5085 w 24190"/>
                  <a:gd name="connsiteY9" fmla="*/ 9895 h 24164"/>
                  <a:gd name="connsiteX10" fmla="*/ 5075 w 24190"/>
                  <a:gd name="connsiteY10" fmla="*/ 9908 h 24164"/>
                  <a:gd name="connsiteX11" fmla="*/ 589 w 24190"/>
                  <a:gd name="connsiteY11" fmla="*/ 17650 h 24164"/>
                  <a:gd name="connsiteX12" fmla="*/ 2161 w 24190"/>
                  <a:gd name="connsiteY12" fmla="*/ 23578 h 24164"/>
                  <a:gd name="connsiteX13" fmla="*/ 4329 w 24190"/>
                  <a:gd name="connsiteY13" fmla="*/ 24164 h 24164"/>
                  <a:gd name="connsiteX14" fmla="*/ 8092 w 24190"/>
                  <a:gd name="connsiteY14" fmla="*/ 22004 h 24164"/>
                  <a:gd name="connsiteX15" fmla="*/ 10420 w 24190"/>
                  <a:gd name="connsiteY15" fmla="*/ 17980 h 2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90" h="24164">
                    <a:moveTo>
                      <a:pt x="17692" y="22166"/>
                    </a:moveTo>
                    <a:cubicBezTo>
                      <a:pt x="18370" y="22562"/>
                      <a:pt x="19114" y="22748"/>
                      <a:pt x="19849" y="22748"/>
                    </a:cubicBezTo>
                    <a:cubicBezTo>
                      <a:pt x="21349" y="22748"/>
                      <a:pt x="22807" y="21967"/>
                      <a:pt x="23608" y="20576"/>
                    </a:cubicBezTo>
                    <a:cubicBezTo>
                      <a:pt x="24807" y="18497"/>
                      <a:pt x="24096" y="15845"/>
                      <a:pt x="22028" y="14655"/>
                    </a:cubicBezTo>
                    <a:lnTo>
                      <a:pt x="14775" y="10471"/>
                    </a:lnTo>
                    <a:lnTo>
                      <a:pt x="17071" y="6516"/>
                    </a:lnTo>
                    <a:cubicBezTo>
                      <a:pt x="18265" y="4440"/>
                      <a:pt x="17565" y="1785"/>
                      <a:pt x="15489" y="589"/>
                    </a:cubicBezTo>
                    <a:cubicBezTo>
                      <a:pt x="13422" y="-620"/>
                      <a:pt x="10766" y="95"/>
                      <a:pt x="9570" y="2160"/>
                    </a:cubicBezTo>
                    <a:lnTo>
                      <a:pt x="5095" y="9879"/>
                    </a:lnTo>
                    <a:cubicBezTo>
                      <a:pt x="5085" y="9886"/>
                      <a:pt x="5085" y="9886"/>
                      <a:pt x="5085" y="9895"/>
                    </a:cubicBezTo>
                    <a:cubicBezTo>
                      <a:pt x="5085" y="9895"/>
                      <a:pt x="5085" y="9902"/>
                      <a:pt x="5075" y="9908"/>
                    </a:cubicBezTo>
                    <a:lnTo>
                      <a:pt x="589" y="17650"/>
                    </a:lnTo>
                    <a:cubicBezTo>
                      <a:pt x="-619" y="19724"/>
                      <a:pt x="92" y="22378"/>
                      <a:pt x="2161" y="23578"/>
                    </a:cubicBezTo>
                    <a:cubicBezTo>
                      <a:pt x="2849" y="23973"/>
                      <a:pt x="3596" y="24164"/>
                      <a:pt x="4329" y="24164"/>
                    </a:cubicBezTo>
                    <a:cubicBezTo>
                      <a:pt x="5830" y="24164"/>
                      <a:pt x="7291" y="23386"/>
                      <a:pt x="8092" y="22004"/>
                    </a:cubicBezTo>
                    <a:lnTo>
                      <a:pt x="10420" y="17980"/>
                    </a:lnTo>
                    <a:close/>
                  </a:path>
                </a:pathLst>
              </a:custGeom>
              <a:grpFill/>
              <a:ln w="1708" cap="flat">
                <a:solidFill>
                  <a:schemeClr val="accent3"/>
                </a:solidFill>
                <a:prstDash val="solid"/>
                <a:miter/>
              </a:ln>
            </p:spPr>
            <p:txBody>
              <a:bodyPr rtlCol="0" anchor="ctr"/>
              <a:lstStyle/>
              <a:p>
                <a:endParaRPr lang="ru-RU"/>
              </a:p>
            </p:txBody>
          </p:sp>
          <p:sp>
            <p:nvSpPr>
              <p:cNvPr id="45" name="Полилиния: фигура 44">
                <a:extLst>
                  <a:ext uri="{FF2B5EF4-FFF2-40B4-BE49-F238E27FC236}">
                    <a16:creationId xmlns:a16="http://schemas.microsoft.com/office/drawing/2014/main" id="{69E1B489-58B0-46D5-D16A-39E61C6083E3}"/>
                  </a:ext>
                </a:extLst>
              </p:cNvPr>
              <p:cNvSpPr/>
              <p:nvPr/>
            </p:nvSpPr>
            <p:spPr>
              <a:xfrm>
                <a:off x="2651245" y="3104038"/>
                <a:ext cx="12142" cy="10678"/>
              </a:xfrm>
              <a:custGeom>
                <a:avLst/>
                <a:gdLst>
                  <a:gd name="connsiteX0" fmla="*/ 5645 w 12142"/>
                  <a:gd name="connsiteY0" fmla="*/ 581 h 10678"/>
                  <a:gd name="connsiteX1" fmla="*/ 2176 w 12142"/>
                  <a:gd name="connsiteY1" fmla="*/ 2586 h 10678"/>
                  <a:gd name="connsiteX2" fmla="*/ 579 w 12142"/>
                  <a:gd name="connsiteY2" fmla="*/ 8506 h 10678"/>
                  <a:gd name="connsiteX3" fmla="*/ 4344 w 12142"/>
                  <a:gd name="connsiteY3" fmla="*/ 10678 h 10678"/>
                  <a:gd name="connsiteX4" fmla="*/ 6509 w 12142"/>
                  <a:gd name="connsiteY4" fmla="*/ 10098 h 10678"/>
                  <a:gd name="connsiteX5" fmla="*/ 9981 w 12142"/>
                  <a:gd name="connsiteY5" fmla="*/ 8097 h 10678"/>
                  <a:gd name="connsiteX6" fmla="*/ 11561 w 12142"/>
                  <a:gd name="connsiteY6" fmla="*/ 2171 h 10678"/>
                  <a:gd name="connsiteX7" fmla="*/ 5645 w 12142"/>
                  <a:gd name="connsiteY7" fmla="*/ 581 h 1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42" h="10678">
                    <a:moveTo>
                      <a:pt x="5645" y="581"/>
                    </a:moveTo>
                    <a:lnTo>
                      <a:pt x="2176" y="2586"/>
                    </a:lnTo>
                    <a:cubicBezTo>
                      <a:pt x="95" y="3779"/>
                      <a:pt x="-614" y="6431"/>
                      <a:pt x="579" y="8506"/>
                    </a:cubicBezTo>
                    <a:cubicBezTo>
                      <a:pt x="1384" y="9897"/>
                      <a:pt x="2840" y="10678"/>
                      <a:pt x="4344" y="10678"/>
                    </a:cubicBezTo>
                    <a:cubicBezTo>
                      <a:pt x="5076" y="10678"/>
                      <a:pt x="5821" y="10491"/>
                      <a:pt x="6509" y="10098"/>
                    </a:cubicBezTo>
                    <a:lnTo>
                      <a:pt x="9981" y="8097"/>
                    </a:lnTo>
                    <a:cubicBezTo>
                      <a:pt x="12048" y="6902"/>
                      <a:pt x="12757" y="4248"/>
                      <a:pt x="11561" y="2171"/>
                    </a:cubicBezTo>
                    <a:cubicBezTo>
                      <a:pt x="10367" y="99"/>
                      <a:pt x="7719" y="-617"/>
                      <a:pt x="5645" y="581"/>
                    </a:cubicBezTo>
                    <a:close/>
                  </a:path>
                </a:pathLst>
              </a:custGeom>
              <a:grpFill/>
              <a:ln w="1708" cap="flat">
                <a:solidFill>
                  <a:schemeClr val="accent3"/>
                </a:solidFill>
                <a:prstDash val="solid"/>
                <a:miter/>
              </a:ln>
            </p:spPr>
            <p:txBody>
              <a:bodyPr rtlCol="0" anchor="ctr"/>
              <a:lstStyle/>
              <a:p>
                <a:endParaRPr lang="ru-RU"/>
              </a:p>
            </p:txBody>
          </p:sp>
          <p:sp>
            <p:nvSpPr>
              <p:cNvPr id="46" name="Полилиния: фигура 45">
                <a:extLst>
                  <a:ext uri="{FF2B5EF4-FFF2-40B4-BE49-F238E27FC236}">
                    <a16:creationId xmlns:a16="http://schemas.microsoft.com/office/drawing/2014/main" id="{081B0500-E062-EC53-93C6-336EE28CD422}"/>
                  </a:ext>
                </a:extLst>
              </p:cNvPr>
              <p:cNvSpPr/>
              <p:nvPr/>
            </p:nvSpPr>
            <p:spPr>
              <a:xfrm>
                <a:off x="2425351" y="2903169"/>
                <a:ext cx="451273" cy="451292"/>
              </a:xfrm>
              <a:custGeom>
                <a:avLst/>
                <a:gdLst>
                  <a:gd name="connsiteX0" fmla="*/ 385511 w 451273"/>
                  <a:gd name="connsiteY0" fmla="*/ 384690 h 451292"/>
                  <a:gd name="connsiteX1" fmla="*/ 451273 w 451273"/>
                  <a:gd name="connsiteY1" fmla="*/ 225645 h 451292"/>
                  <a:gd name="connsiteX2" fmla="*/ 225619 w 451273"/>
                  <a:gd name="connsiteY2" fmla="*/ 0 h 451292"/>
                  <a:gd name="connsiteX3" fmla="*/ 66605 w 451273"/>
                  <a:gd name="connsiteY3" fmla="*/ 65738 h 451292"/>
                  <a:gd name="connsiteX4" fmla="*/ 66065 w 451273"/>
                  <a:gd name="connsiteY4" fmla="*/ 66094 h 451292"/>
                  <a:gd name="connsiteX5" fmla="*/ 65716 w 451273"/>
                  <a:gd name="connsiteY5" fmla="*/ 66631 h 451292"/>
                  <a:gd name="connsiteX6" fmla="*/ 0 w 451273"/>
                  <a:gd name="connsiteY6" fmla="*/ 225645 h 451292"/>
                  <a:gd name="connsiteX7" fmla="*/ 225619 w 451273"/>
                  <a:gd name="connsiteY7" fmla="*/ 451292 h 451292"/>
                  <a:gd name="connsiteX8" fmla="*/ 384666 w 451273"/>
                  <a:gd name="connsiteY8" fmla="*/ 385542 h 451292"/>
                  <a:gd name="connsiteX9" fmla="*/ 385174 w 451273"/>
                  <a:gd name="connsiteY9" fmla="*/ 385203 h 451292"/>
                  <a:gd name="connsiteX10" fmla="*/ 385511 w 451273"/>
                  <a:gd name="connsiteY10" fmla="*/ 384690 h 451292"/>
                  <a:gd name="connsiteX11" fmla="*/ 442597 w 451273"/>
                  <a:gd name="connsiteY11" fmla="*/ 225645 h 451292"/>
                  <a:gd name="connsiteX12" fmla="*/ 381965 w 451273"/>
                  <a:gd name="connsiteY12" fmla="*/ 375854 h 451292"/>
                  <a:gd name="connsiteX13" fmla="*/ 75416 w 451273"/>
                  <a:gd name="connsiteY13" fmla="*/ 69309 h 451292"/>
                  <a:gd name="connsiteX14" fmla="*/ 225619 w 451273"/>
                  <a:gd name="connsiteY14" fmla="*/ 8676 h 451292"/>
                  <a:gd name="connsiteX15" fmla="*/ 442597 w 451273"/>
                  <a:gd name="connsiteY15" fmla="*/ 225645 h 451292"/>
                  <a:gd name="connsiteX16" fmla="*/ 8674 w 451273"/>
                  <a:gd name="connsiteY16" fmla="*/ 225645 h 451292"/>
                  <a:gd name="connsiteX17" fmla="*/ 69285 w 451273"/>
                  <a:gd name="connsiteY17" fmla="*/ 75442 h 451292"/>
                  <a:gd name="connsiteX18" fmla="*/ 375831 w 451273"/>
                  <a:gd name="connsiteY18" fmla="*/ 381990 h 451292"/>
                  <a:gd name="connsiteX19" fmla="*/ 225619 w 451273"/>
                  <a:gd name="connsiteY19" fmla="*/ 442618 h 451292"/>
                  <a:gd name="connsiteX20" fmla="*/ 8674 w 451273"/>
                  <a:gd name="connsiteY20" fmla="*/ 225645 h 45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73" h="451292">
                    <a:moveTo>
                      <a:pt x="385511" y="384690"/>
                    </a:moveTo>
                    <a:cubicBezTo>
                      <a:pt x="426129" y="343865"/>
                      <a:pt x="451273" y="287641"/>
                      <a:pt x="451273" y="225645"/>
                    </a:cubicBezTo>
                    <a:cubicBezTo>
                      <a:pt x="451273" y="101219"/>
                      <a:pt x="350049" y="0"/>
                      <a:pt x="225619" y="0"/>
                    </a:cubicBezTo>
                    <a:cubicBezTo>
                      <a:pt x="163642" y="0"/>
                      <a:pt x="107429" y="25135"/>
                      <a:pt x="66605" y="65738"/>
                    </a:cubicBezTo>
                    <a:cubicBezTo>
                      <a:pt x="66426" y="65860"/>
                      <a:pt x="66222" y="65932"/>
                      <a:pt x="66065" y="66094"/>
                    </a:cubicBezTo>
                    <a:cubicBezTo>
                      <a:pt x="65910" y="66256"/>
                      <a:pt x="65840" y="66456"/>
                      <a:pt x="65716" y="66631"/>
                    </a:cubicBezTo>
                    <a:cubicBezTo>
                      <a:pt x="25121" y="107453"/>
                      <a:pt x="0" y="163664"/>
                      <a:pt x="0" y="225645"/>
                    </a:cubicBezTo>
                    <a:cubicBezTo>
                      <a:pt x="0" y="350066"/>
                      <a:pt x="101217" y="451292"/>
                      <a:pt x="225619" y="451292"/>
                    </a:cubicBezTo>
                    <a:cubicBezTo>
                      <a:pt x="287619" y="451292"/>
                      <a:pt x="343834" y="426152"/>
                      <a:pt x="384666" y="385542"/>
                    </a:cubicBezTo>
                    <a:cubicBezTo>
                      <a:pt x="384835" y="385415"/>
                      <a:pt x="385026" y="385360"/>
                      <a:pt x="385174" y="385203"/>
                    </a:cubicBezTo>
                    <a:cubicBezTo>
                      <a:pt x="385332" y="385058"/>
                      <a:pt x="385387" y="384859"/>
                      <a:pt x="385511" y="384690"/>
                    </a:cubicBezTo>
                    <a:close/>
                    <a:moveTo>
                      <a:pt x="442597" y="225645"/>
                    </a:moveTo>
                    <a:cubicBezTo>
                      <a:pt x="442597" y="283908"/>
                      <a:pt x="419469" y="336841"/>
                      <a:pt x="381965" y="375854"/>
                    </a:cubicBezTo>
                    <a:lnTo>
                      <a:pt x="75416" y="69309"/>
                    </a:lnTo>
                    <a:cubicBezTo>
                      <a:pt x="114430" y="31801"/>
                      <a:pt x="167358" y="8676"/>
                      <a:pt x="225619" y="8676"/>
                    </a:cubicBezTo>
                    <a:cubicBezTo>
                      <a:pt x="345259" y="8678"/>
                      <a:pt x="442597" y="106005"/>
                      <a:pt x="442597" y="225645"/>
                    </a:cubicBezTo>
                    <a:close/>
                    <a:moveTo>
                      <a:pt x="8674" y="225645"/>
                    </a:moveTo>
                    <a:cubicBezTo>
                      <a:pt x="8674" y="167387"/>
                      <a:pt x="31796" y="114459"/>
                      <a:pt x="69285" y="75442"/>
                    </a:cubicBezTo>
                    <a:lnTo>
                      <a:pt x="375831" y="381990"/>
                    </a:lnTo>
                    <a:cubicBezTo>
                      <a:pt x="336810" y="419489"/>
                      <a:pt x="283879" y="442618"/>
                      <a:pt x="225619" y="442618"/>
                    </a:cubicBezTo>
                    <a:cubicBezTo>
                      <a:pt x="105991" y="442618"/>
                      <a:pt x="8674" y="345283"/>
                      <a:pt x="8674" y="225645"/>
                    </a:cubicBezTo>
                    <a:close/>
                  </a:path>
                </a:pathLst>
              </a:custGeom>
              <a:grpFill/>
              <a:ln w="1708" cap="flat">
                <a:solidFill>
                  <a:schemeClr val="accent3"/>
                </a:solidFill>
                <a:prstDash val="solid"/>
                <a:miter/>
              </a:ln>
            </p:spPr>
            <p:txBody>
              <a:bodyPr rtlCol="0" anchor="ctr"/>
              <a:lstStyle/>
              <a:p>
                <a:endParaRPr lang="ru-RU"/>
              </a:p>
            </p:txBody>
          </p:sp>
        </p:grpSp>
      </p:grpSp>
      <p:grpSp>
        <p:nvGrpSpPr>
          <p:cNvPr id="28" name="Группа 27">
            <a:extLst>
              <a:ext uri="{FF2B5EF4-FFF2-40B4-BE49-F238E27FC236}">
                <a16:creationId xmlns:a16="http://schemas.microsoft.com/office/drawing/2014/main" id="{BED292D2-7DBD-4160-CE08-8BE183287C40}"/>
              </a:ext>
            </a:extLst>
          </p:cNvPr>
          <p:cNvGrpSpPr/>
          <p:nvPr/>
        </p:nvGrpSpPr>
        <p:grpSpPr>
          <a:xfrm>
            <a:off x="1098389" y="4331591"/>
            <a:ext cx="720000" cy="720000"/>
            <a:chOff x="1098389" y="4331591"/>
            <a:chExt cx="720000" cy="720000"/>
          </a:xfrm>
        </p:grpSpPr>
        <p:sp>
          <p:nvSpPr>
            <p:cNvPr id="114" name="Прямоугольник: скругленные углы 113">
              <a:extLst>
                <a:ext uri="{FF2B5EF4-FFF2-40B4-BE49-F238E27FC236}">
                  <a16:creationId xmlns:a16="http://schemas.microsoft.com/office/drawing/2014/main" id="{B5103C02-671C-ED90-7B4D-7ECA394AFBF9}"/>
                </a:ext>
              </a:extLst>
            </p:cNvPr>
            <p:cNvSpPr>
              <a:spLocks noChangeAspect="1"/>
            </p:cNvSpPr>
            <p:nvPr/>
          </p:nvSpPr>
          <p:spPr>
            <a:xfrm>
              <a:off x="1098389" y="4331591"/>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49" name="Рисунок 48">
              <a:extLst>
                <a:ext uri="{FF2B5EF4-FFF2-40B4-BE49-F238E27FC236}">
                  <a16:creationId xmlns:a16="http://schemas.microsoft.com/office/drawing/2014/main" id="{9383A3AB-F644-FAB3-00B3-F20B82BA6E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88389" y="4421591"/>
              <a:ext cx="540000" cy="540000"/>
            </a:xfrm>
            <a:prstGeom prst="rect">
              <a:avLst/>
            </a:prstGeom>
          </p:spPr>
        </p:pic>
      </p:grpSp>
      <p:sp>
        <p:nvSpPr>
          <p:cNvPr id="3" name="Заголовок 1">
            <a:extLst>
              <a:ext uri="{FF2B5EF4-FFF2-40B4-BE49-F238E27FC236}">
                <a16:creationId xmlns:a16="http://schemas.microsoft.com/office/drawing/2014/main" id="{E528CC50-4164-9F04-4D43-6F8971C34974}"/>
              </a:ext>
            </a:extLst>
          </p:cNvPr>
          <p:cNvSpPr txBox="1">
            <a:spLocks/>
          </p:cNvSpPr>
          <p:nvPr/>
        </p:nvSpPr>
        <p:spPr>
          <a:xfrm>
            <a:off x="1830568" y="-4825397"/>
            <a:ext cx="3960000" cy="72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Объемы контейнеров определяют уменьшение транспортных расходов на вывоз мусора</a:t>
            </a:r>
          </a:p>
        </p:txBody>
      </p:sp>
      <p:sp>
        <p:nvSpPr>
          <p:cNvPr id="5" name="Заголовок 1">
            <a:extLst>
              <a:ext uri="{FF2B5EF4-FFF2-40B4-BE49-F238E27FC236}">
                <a16:creationId xmlns:a16="http://schemas.microsoft.com/office/drawing/2014/main" id="{E4FDBBCD-6582-B4B2-DEC3-183EB3B4E4B7}"/>
              </a:ext>
            </a:extLst>
          </p:cNvPr>
          <p:cNvSpPr txBox="1">
            <a:spLocks/>
          </p:cNvSpPr>
          <p:nvPr/>
        </p:nvSpPr>
        <p:spPr>
          <a:xfrm>
            <a:off x="1830568" y="-2639253"/>
            <a:ext cx="3960000" cy="16975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Экономия в оплате составляет </a:t>
            </a:r>
          </a:p>
          <a:p>
            <a:pPr>
              <a:lnSpc>
                <a:spcPct val="100000"/>
              </a:lnSpc>
            </a:pPr>
            <a:r>
              <a:rPr lang="ru-RU" sz="1400" dirty="0">
                <a:latin typeface="+mn-lt"/>
              </a:rPr>
              <a:t>от 3 до 6 рублей на человека в месяц, что в масштабах ЖК, города, страны определяет выгодную экономику процесса </a:t>
            </a:r>
            <a:r>
              <a:rPr lang="ru-RU" sz="1400" dirty="0" err="1">
                <a:latin typeface="+mn-lt"/>
              </a:rPr>
              <a:t>мусороудаления</a:t>
            </a:r>
            <a:r>
              <a:rPr lang="ru-RU" sz="1400" dirty="0">
                <a:latin typeface="+mn-lt"/>
              </a:rPr>
              <a:t> в МКД</a:t>
            </a:r>
          </a:p>
        </p:txBody>
      </p:sp>
      <p:grpSp>
        <p:nvGrpSpPr>
          <p:cNvPr id="24" name="Группа 23">
            <a:extLst>
              <a:ext uri="{FF2B5EF4-FFF2-40B4-BE49-F238E27FC236}">
                <a16:creationId xmlns:a16="http://schemas.microsoft.com/office/drawing/2014/main" id="{D6000218-2C94-B6B6-EEF7-111F45AFD451}"/>
              </a:ext>
            </a:extLst>
          </p:cNvPr>
          <p:cNvGrpSpPr/>
          <p:nvPr/>
        </p:nvGrpSpPr>
        <p:grpSpPr>
          <a:xfrm>
            <a:off x="1098389" y="-4825397"/>
            <a:ext cx="720000" cy="720000"/>
            <a:chOff x="1098389" y="-4825397"/>
            <a:chExt cx="720000" cy="720000"/>
          </a:xfrm>
        </p:grpSpPr>
        <p:sp>
          <p:nvSpPr>
            <p:cNvPr id="4" name="Прямоугольник: скругленные углы 3">
              <a:extLst>
                <a:ext uri="{FF2B5EF4-FFF2-40B4-BE49-F238E27FC236}">
                  <a16:creationId xmlns:a16="http://schemas.microsoft.com/office/drawing/2014/main" id="{647B4481-DBD4-11DE-A486-E515DF65CCBD}"/>
                </a:ext>
              </a:extLst>
            </p:cNvPr>
            <p:cNvSpPr>
              <a:spLocks noChangeAspect="1"/>
            </p:cNvSpPr>
            <p:nvPr/>
          </p:nvSpPr>
          <p:spPr>
            <a:xfrm>
              <a:off x="1098389" y="-4825397"/>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C4D8D509-2541-F7E0-CFF7-7654C70D08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8389" y="-4735397"/>
              <a:ext cx="540000" cy="540000"/>
            </a:xfrm>
            <a:prstGeom prst="rect">
              <a:avLst/>
            </a:prstGeom>
          </p:spPr>
        </p:pic>
      </p:grpSp>
      <p:sp>
        <p:nvSpPr>
          <p:cNvPr id="8" name="Прямоугольник: скругленные противолежащие углы 7">
            <a:extLst>
              <a:ext uri="{FF2B5EF4-FFF2-40B4-BE49-F238E27FC236}">
                <a16:creationId xmlns:a16="http://schemas.microsoft.com/office/drawing/2014/main" id="{6FCB6A53-6B91-78E5-3E55-ED9C1AC7E1C8}"/>
              </a:ext>
            </a:extLst>
          </p:cNvPr>
          <p:cNvSpPr/>
          <p:nvPr/>
        </p:nvSpPr>
        <p:spPr>
          <a:xfrm>
            <a:off x="6096000" y="-5635384"/>
            <a:ext cx="5688013" cy="2339975"/>
          </a:xfrm>
          <a:prstGeom prst="round2Diag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2">
            <a:extLst>
              <a:ext uri="{FF2B5EF4-FFF2-40B4-BE49-F238E27FC236}">
                <a16:creationId xmlns:a16="http://schemas.microsoft.com/office/drawing/2014/main" id="{442CACDE-320C-4D24-474D-4E64B292C9F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02" b="27124"/>
          <a:stretch/>
        </p:blipFill>
        <p:spPr bwMode="auto">
          <a:xfrm>
            <a:off x="6096000" y="-2967663"/>
            <a:ext cx="5688013" cy="2340000"/>
          </a:xfrm>
          <a:prstGeom prst="round2Diag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5" name="Группа 24">
            <a:extLst>
              <a:ext uri="{FF2B5EF4-FFF2-40B4-BE49-F238E27FC236}">
                <a16:creationId xmlns:a16="http://schemas.microsoft.com/office/drawing/2014/main" id="{E733451F-F5D3-A169-95C2-C107B433805C}"/>
              </a:ext>
            </a:extLst>
          </p:cNvPr>
          <p:cNvGrpSpPr/>
          <p:nvPr/>
        </p:nvGrpSpPr>
        <p:grpSpPr>
          <a:xfrm>
            <a:off x="1098389" y="-2150489"/>
            <a:ext cx="720000" cy="720000"/>
            <a:chOff x="1098389" y="-2150489"/>
            <a:chExt cx="720000" cy="720000"/>
          </a:xfrm>
        </p:grpSpPr>
        <p:sp>
          <p:nvSpPr>
            <p:cNvPr id="6" name="Прямоугольник: скругленные углы 5">
              <a:extLst>
                <a:ext uri="{FF2B5EF4-FFF2-40B4-BE49-F238E27FC236}">
                  <a16:creationId xmlns:a16="http://schemas.microsoft.com/office/drawing/2014/main" id="{0CC87112-4E0F-94C6-F872-CC6342248DC2}"/>
                </a:ext>
              </a:extLst>
            </p:cNvPr>
            <p:cNvSpPr>
              <a:spLocks noChangeAspect="1"/>
            </p:cNvSpPr>
            <p:nvPr/>
          </p:nvSpPr>
          <p:spPr>
            <a:xfrm>
              <a:off x="1098389" y="-2150489"/>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10" name="Рисунок 9">
              <a:extLst>
                <a:ext uri="{FF2B5EF4-FFF2-40B4-BE49-F238E27FC236}">
                  <a16:creationId xmlns:a16="http://schemas.microsoft.com/office/drawing/2014/main" id="{4D2846AF-8BD1-E23A-A9C5-FA322081D5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1389" y="-2087489"/>
              <a:ext cx="594000" cy="594000"/>
            </a:xfrm>
            <a:prstGeom prst="rect">
              <a:avLst/>
            </a:prstGeom>
          </p:spPr>
        </p:pic>
      </p:grpSp>
      <p:pic>
        <p:nvPicPr>
          <p:cNvPr id="11" name="trim-video-online.com_1708449888_Контейнерmp4_06LX3RKY">
            <a:hlinkClick r:id="" action="ppaction://media"/>
            <a:extLst>
              <a:ext uri="{FF2B5EF4-FFF2-40B4-BE49-F238E27FC236}">
                <a16:creationId xmlns:a16="http://schemas.microsoft.com/office/drawing/2014/main" id="{7AEB70AA-7432-C453-1EBB-47B01E306F19}"/>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6928386" y="-5586064"/>
            <a:ext cx="4023240" cy="2263072"/>
          </a:xfrm>
          <a:prstGeom prst="rect">
            <a:avLst/>
          </a:prstGeom>
        </p:spPr>
      </p:pic>
      <p:pic>
        <p:nvPicPr>
          <p:cNvPr id="12" name="Рисунок 11">
            <a:extLst>
              <a:ext uri="{FF2B5EF4-FFF2-40B4-BE49-F238E27FC236}">
                <a16:creationId xmlns:a16="http://schemas.microsoft.com/office/drawing/2014/main" id="{6010F4D7-6C4C-1761-87C9-4CA5389F8670}"/>
              </a:ext>
            </a:extLst>
          </p:cNvPr>
          <p:cNvPicPr>
            <a:picLocks noChangeAspect="1"/>
          </p:cNvPicPr>
          <p:nvPr/>
        </p:nvPicPr>
        <p:blipFill rotWithShape="1">
          <a:blip r:embed="rId14"/>
          <a:srcRect l="11436" t="22821" r="11121" b="20624"/>
          <a:stretch/>
        </p:blipFill>
        <p:spPr>
          <a:xfrm>
            <a:off x="6096000" y="7320697"/>
            <a:ext cx="5695581" cy="2339741"/>
          </a:xfrm>
          <a:prstGeom prst="round2DiagRect">
            <a:avLst/>
          </a:prstGeom>
          <a:effectLst>
            <a:outerShdw blurRad="50800" dist="38100" dir="2700000" algn="tl" rotWithShape="0">
              <a:prstClr val="black">
                <a:alpha val="40000"/>
              </a:prstClr>
            </a:outerShdw>
          </a:effectLst>
        </p:spPr>
      </p:pic>
      <p:sp>
        <p:nvSpPr>
          <p:cNvPr id="14" name="Заголовок 1">
            <a:extLst>
              <a:ext uri="{FF2B5EF4-FFF2-40B4-BE49-F238E27FC236}">
                <a16:creationId xmlns:a16="http://schemas.microsoft.com/office/drawing/2014/main" id="{80176897-5AB7-CC6B-012C-17BDCF171E55}"/>
              </a:ext>
            </a:extLst>
          </p:cNvPr>
          <p:cNvSpPr txBox="1">
            <a:spLocks/>
          </p:cNvSpPr>
          <p:nvPr/>
        </p:nvSpPr>
        <p:spPr>
          <a:xfrm>
            <a:off x="1833587" y="8121694"/>
            <a:ext cx="3960000" cy="72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Исключается рассыпание мусора при опорожнении контейнеров, тем самым</a:t>
            </a:r>
          </a:p>
          <a:p>
            <a:pPr>
              <a:lnSpc>
                <a:spcPct val="100000"/>
              </a:lnSpc>
            </a:pPr>
            <a:r>
              <a:rPr lang="ru-RU" sz="1400" dirty="0">
                <a:latin typeface="+mn-lt"/>
              </a:rPr>
              <a:t>уменьшаются трудозатраты обслуживающего персонала</a:t>
            </a:r>
          </a:p>
        </p:txBody>
      </p:sp>
      <p:sp>
        <p:nvSpPr>
          <p:cNvPr id="16" name="Заголовок 1">
            <a:extLst>
              <a:ext uri="{FF2B5EF4-FFF2-40B4-BE49-F238E27FC236}">
                <a16:creationId xmlns:a16="http://schemas.microsoft.com/office/drawing/2014/main" id="{22690EFD-C522-3B8C-10BA-79762E34F85E}"/>
              </a:ext>
            </a:extLst>
          </p:cNvPr>
          <p:cNvSpPr txBox="1">
            <a:spLocks/>
          </p:cNvSpPr>
          <p:nvPr/>
        </p:nvSpPr>
        <p:spPr>
          <a:xfrm>
            <a:off x="1833587" y="10307838"/>
            <a:ext cx="3960000" cy="16975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Устраняется пищевая база для диких собак, кошек, грызунов и птиц</a:t>
            </a:r>
          </a:p>
        </p:txBody>
      </p:sp>
      <p:grpSp>
        <p:nvGrpSpPr>
          <p:cNvPr id="29" name="Группа 28">
            <a:extLst>
              <a:ext uri="{FF2B5EF4-FFF2-40B4-BE49-F238E27FC236}">
                <a16:creationId xmlns:a16="http://schemas.microsoft.com/office/drawing/2014/main" id="{F00614F7-5B21-1AFB-40A3-AF8BA158F934}"/>
              </a:ext>
            </a:extLst>
          </p:cNvPr>
          <p:cNvGrpSpPr/>
          <p:nvPr/>
        </p:nvGrpSpPr>
        <p:grpSpPr>
          <a:xfrm>
            <a:off x="1101408" y="8121694"/>
            <a:ext cx="720000" cy="720000"/>
            <a:chOff x="1101408" y="8121694"/>
            <a:chExt cx="720000" cy="720000"/>
          </a:xfrm>
        </p:grpSpPr>
        <p:sp>
          <p:nvSpPr>
            <p:cNvPr id="15" name="Прямоугольник: скругленные углы 14">
              <a:extLst>
                <a:ext uri="{FF2B5EF4-FFF2-40B4-BE49-F238E27FC236}">
                  <a16:creationId xmlns:a16="http://schemas.microsoft.com/office/drawing/2014/main" id="{81D43D81-82E6-056E-9C04-8F0B5249FD2D}"/>
                </a:ext>
              </a:extLst>
            </p:cNvPr>
            <p:cNvSpPr>
              <a:spLocks noChangeAspect="1"/>
            </p:cNvSpPr>
            <p:nvPr/>
          </p:nvSpPr>
          <p:spPr>
            <a:xfrm>
              <a:off x="1101408" y="8121694"/>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id="{1BB9828B-D24A-5BC0-B066-433D06B6AA6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91408" y="8211694"/>
              <a:ext cx="540000" cy="540000"/>
            </a:xfrm>
            <a:prstGeom prst="rect">
              <a:avLst/>
            </a:prstGeom>
          </p:spPr>
        </p:pic>
      </p:grpSp>
      <p:grpSp>
        <p:nvGrpSpPr>
          <p:cNvPr id="48" name="Группа 47">
            <a:extLst>
              <a:ext uri="{FF2B5EF4-FFF2-40B4-BE49-F238E27FC236}">
                <a16:creationId xmlns:a16="http://schemas.microsoft.com/office/drawing/2014/main" id="{1BD1D517-E05C-E9B1-A3C5-AB0DA8692EA4}"/>
              </a:ext>
            </a:extLst>
          </p:cNvPr>
          <p:cNvGrpSpPr/>
          <p:nvPr/>
        </p:nvGrpSpPr>
        <p:grpSpPr>
          <a:xfrm>
            <a:off x="1101408" y="10796602"/>
            <a:ext cx="720000" cy="720000"/>
            <a:chOff x="1101408" y="10796602"/>
            <a:chExt cx="720000" cy="720000"/>
          </a:xfrm>
        </p:grpSpPr>
        <p:sp>
          <p:nvSpPr>
            <p:cNvPr id="17" name="Прямоугольник: скругленные углы 16">
              <a:extLst>
                <a:ext uri="{FF2B5EF4-FFF2-40B4-BE49-F238E27FC236}">
                  <a16:creationId xmlns:a16="http://schemas.microsoft.com/office/drawing/2014/main" id="{1EEB0D2A-1A6E-CEA1-E7E6-04D6D13B0E3D}"/>
                </a:ext>
              </a:extLst>
            </p:cNvPr>
            <p:cNvSpPr>
              <a:spLocks noChangeAspect="1"/>
            </p:cNvSpPr>
            <p:nvPr/>
          </p:nvSpPr>
          <p:spPr>
            <a:xfrm>
              <a:off x="1101408" y="10796602"/>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19" name="Рисунок 4">
              <a:extLst>
                <a:ext uri="{FF2B5EF4-FFF2-40B4-BE49-F238E27FC236}">
                  <a16:creationId xmlns:a16="http://schemas.microsoft.com/office/drawing/2014/main" id="{B88B3CA7-4A6E-49A8-DAE1-3A8FF7BD9CFB}"/>
                </a:ext>
              </a:extLst>
            </p:cNvPr>
            <p:cNvSpPr/>
            <p:nvPr/>
          </p:nvSpPr>
          <p:spPr>
            <a:xfrm>
              <a:off x="1191421" y="10886602"/>
              <a:ext cx="539974" cy="540000"/>
            </a:xfrm>
            <a:custGeom>
              <a:avLst/>
              <a:gdLst>
                <a:gd name="connsiteX0" fmla="*/ 533796 w 539974"/>
                <a:gd name="connsiteY0" fmla="*/ 503965 h 540000"/>
                <a:gd name="connsiteX1" fmla="*/ 436352 w 539974"/>
                <a:gd name="connsiteY1" fmla="*/ 406520 h 540000"/>
                <a:gd name="connsiteX2" fmla="*/ 381102 w 539974"/>
                <a:gd name="connsiteY2" fmla="*/ 272235 h 540000"/>
                <a:gd name="connsiteX3" fmla="*/ 268933 w 539974"/>
                <a:gd name="connsiteY3" fmla="*/ 189835 h 540000"/>
                <a:gd name="connsiteX4" fmla="*/ 229430 w 539974"/>
                <a:gd name="connsiteY4" fmla="*/ 199600 h 540000"/>
                <a:gd name="connsiteX5" fmla="*/ 207080 w 539974"/>
                <a:gd name="connsiteY5" fmla="*/ 177249 h 540000"/>
                <a:gd name="connsiteX6" fmla="*/ 250522 w 539974"/>
                <a:gd name="connsiteY6" fmla="*/ 72680 h 540000"/>
                <a:gd name="connsiteX7" fmla="*/ 209448 w 539974"/>
                <a:gd name="connsiteY7" fmla="*/ 9476 h 540000"/>
                <a:gd name="connsiteX8" fmla="*/ 164399 w 539974"/>
                <a:gd name="connsiteY8" fmla="*/ 3353 h 540000"/>
                <a:gd name="connsiteX9" fmla="*/ 116023 w 539974"/>
                <a:gd name="connsiteY9" fmla="*/ 86192 h 540000"/>
                <a:gd name="connsiteX10" fmla="*/ 36009 w 539974"/>
                <a:gd name="connsiteY10" fmla="*/ 6179 h 540000"/>
                <a:gd name="connsiteX11" fmla="*/ 6178 w 539974"/>
                <a:gd name="connsiteY11" fmla="*/ 6179 h 540000"/>
                <a:gd name="connsiteX12" fmla="*/ 6178 w 539974"/>
                <a:gd name="connsiteY12" fmla="*/ 36008 h 540000"/>
                <a:gd name="connsiteX13" fmla="*/ 503965 w 539974"/>
                <a:gd name="connsiteY13" fmla="*/ 533796 h 540000"/>
                <a:gd name="connsiteX14" fmla="*/ 518881 w 539974"/>
                <a:gd name="connsiteY14" fmla="*/ 539973 h 540000"/>
                <a:gd name="connsiteX15" fmla="*/ 533796 w 539974"/>
                <a:gd name="connsiteY15" fmla="*/ 533796 h 540000"/>
                <a:gd name="connsiteX16" fmla="*/ 533796 w 539974"/>
                <a:gd name="connsiteY16" fmla="*/ 503965 h 540000"/>
                <a:gd name="connsiteX17" fmla="*/ 176605 w 539974"/>
                <a:gd name="connsiteY17" fmla="*/ 43734 h 540000"/>
                <a:gd name="connsiteX18" fmla="*/ 179848 w 539974"/>
                <a:gd name="connsiteY18" fmla="*/ 43229 h 540000"/>
                <a:gd name="connsiteX19" fmla="*/ 187923 w 539974"/>
                <a:gd name="connsiteY19" fmla="*/ 45756 h 540000"/>
                <a:gd name="connsiteX20" fmla="*/ 209232 w 539974"/>
                <a:gd name="connsiteY20" fmla="*/ 81323 h 540000"/>
                <a:gd name="connsiteX21" fmla="*/ 192517 w 539974"/>
                <a:gd name="connsiteY21" fmla="*/ 137662 h 540000"/>
                <a:gd name="connsiteX22" fmla="*/ 181200 w 539974"/>
                <a:gd name="connsiteY22" fmla="*/ 135640 h 540000"/>
                <a:gd name="connsiteX23" fmla="*/ 159892 w 539974"/>
                <a:gd name="connsiteY23" fmla="*/ 100073 h 540000"/>
                <a:gd name="connsiteX24" fmla="*/ 176605 w 539974"/>
                <a:gd name="connsiteY24" fmla="*/ 43734 h 540000"/>
                <a:gd name="connsiteX25" fmla="*/ 268933 w 539974"/>
                <a:gd name="connsiteY25" fmla="*/ 232020 h 540000"/>
                <a:gd name="connsiteX26" fmla="*/ 345389 w 539974"/>
                <a:gd name="connsiteY26" fmla="*/ 294694 h 540000"/>
                <a:gd name="connsiteX27" fmla="*/ 369020 w 539974"/>
                <a:gd name="connsiteY27" fmla="*/ 339190 h 540000"/>
                <a:gd name="connsiteX28" fmla="*/ 262418 w 539974"/>
                <a:gd name="connsiteY28" fmla="*/ 232587 h 540000"/>
                <a:gd name="connsiteX29" fmla="*/ 268933 w 539974"/>
                <a:gd name="connsiteY29" fmla="*/ 232020 h 540000"/>
                <a:gd name="connsiteX30" fmla="*/ 417524 w 539974"/>
                <a:gd name="connsiteY30" fmla="*/ 516554 h 540000"/>
                <a:gd name="connsiteX31" fmla="*/ 398719 w 539974"/>
                <a:gd name="connsiteY31" fmla="*/ 539709 h 540000"/>
                <a:gd name="connsiteX32" fmla="*/ 341395 w 539974"/>
                <a:gd name="connsiteY32" fmla="*/ 524640 h 540000"/>
                <a:gd name="connsiteX33" fmla="*/ 268934 w 539974"/>
                <a:gd name="connsiteY33" fmla="*/ 504613 h 540000"/>
                <a:gd name="connsiteX34" fmla="*/ 196471 w 539974"/>
                <a:gd name="connsiteY34" fmla="*/ 524640 h 540000"/>
                <a:gd name="connsiteX35" fmla="*/ 144026 w 539974"/>
                <a:gd name="connsiteY35" fmla="*/ 540000 h 540000"/>
                <a:gd name="connsiteX36" fmla="*/ 120134 w 539974"/>
                <a:gd name="connsiteY36" fmla="*/ 533035 h 540000"/>
                <a:gd name="connsiteX37" fmla="*/ 94919 w 539974"/>
                <a:gd name="connsiteY37" fmla="*/ 456108 h 540000"/>
                <a:gd name="connsiteX38" fmla="*/ 153457 w 539974"/>
                <a:gd name="connsiteY38" fmla="*/ 279231 h 540000"/>
                <a:gd name="connsiteX39" fmla="*/ 182372 w 539974"/>
                <a:gd name="connsiteY39" fmla="*/ 271903 h 540000"/>
                <a:gd name="connsiteX40" fmla="*/ 189701 w 539974"/>
                <a:gd name="connsiteY40" fmla="*/ 300818 h 540000"/>
                <a:gd name="connsiteX41" fmla="*/ 137105 w 539974"/>
                <a:gd name="connsiteY41" fmla="*/ 456109 h 540000"/>
                <a:gd name="connsiteX42" fmla="*/ 143350 w 539974"/>
                <a:gd name="connsiteY42" fmla="*/ 497736 h 540000"/>
                <a:gd name="connsiteX43" fmla="*/ 153505 w 539974"/>
                <a:gd name="connsiteY43" fmla="*/ 496080 h 540000"/>
                <a:gd name="connsiteX44" fmla="*/ 179977 w 539974"/>
                <a:gd name="connsiteY44" fmla="*/ 485817 h 540000"/>
                <a:gd name="connsiteX45" fmla="*/ 268937 w 539974"/>
                <a:gd name="connsiteY45" fmla="*/ 462429 h 540000"/>
                <a:gd name="connsiteX46" fmla="*/ 357896 w 539974"/>
                <a:gd name="connsiteY46" fmla="*/ 485816 h 540000"/>
                <a:gd name="connsiteX47" fmla="*/ 394373 w 539974"/>
                <a:gd name="connsiteY47" fmla="*/ 497750 h 540000"/>
                <a:gd name="connsiteX48" fmla="*/ 417524 w 539974"/>
                <a:gd name="connsiteY48" fmla="*/ 516554 h 540000"/>
                <a:gd name="connsiteX49" fmla="*/ 333141 w 539974"/>
                <a:gd name="connsiteY49" fmla="*/ 178045 h 540000"/>
                <a:gd name="connsiteX50" fmla="*/ 348572 w 539974"/>
                <a:gd name="connsiteY50" fmla="*/ 180327 h 540000"/>
                <a:gd name="connsiteX51" fmla="*/ 378190 w 539974"/>
                <a:gd name="connsiteY51" fmla="*/ 171923 h 540000"/>
                <a:gd name="connsiteX52" fmla="*/ 419263 w 539974"/>
                <a:gd name="connsiteY52" fmla="*/ 108719 h 540000"/>
                <a:gd name="connsiteX53" fmla="*/ 373466 w 539974"/>
                <a:gd name="connsiteY53" fmla="*/ 3354 h 540000"/>
                <a:gd name="connsiteX54" fmla="*/ 328417 w 539974"/>
                <a:gd name="connsiteY54" fmla="*/ 9477 h 540000"/>
                <a:gd name="connsiteX55" fmla="*/ 287343 w 539974"/>
                <a:gd name="connsiteY55" fmla="*/ 72681 h 540000"/>
                <a:gd name="connsiteX56" fmla="*/ 333141 w 539974"/>
                <a:gd name="connsiteY56" fmla="*/ 178045 h 540000"/>
                <a:gd name="connsiteX57" fmla="*/ 328633 w 539974"/>
                <a:gd name="connsiteY57" fmla="*/ 81324 h 540000"/>
                <a:gd name="connsiteX58" fmla="*/ 349942 w 539974"/>
                <a:gd name="connsiteY58" fmla="*/ 45757 h 540000"/>
                <a:gd name="connsiteX59" fmla="*/ 358017 w 539974"/>
                <a:gd name="connsiteY59" fmla="*/ 43230 h 540000"/>
                <a:gd name="connsiteX60" fmla="*/ 361260 w 539974"/>
                <a:gd name="connsiteY60" fmla="*/ 43735 h 540000"/>
                <a:gd name="connsiteX61" fmla="*/ 377975 w 539974"/>
                <a:gd name="connsiteY61" fmla="*/ 100074 h 540000"/>
                <a:gd name="connsiteX62" fmla="*/ 356666 w 539974"/>
                <a:gd name="connsiteY62" fmla="*/ 135642 h 540000"/>
                <a:gd name="connsiteX63" fmla="*/ 345349 w 539974"/>
                <a:gd name="connsiteY63" fmla="*/ 137663 h 540000"/>
                <a:gd name="connsiteX64" fmla="*/ 328633 w 539974"/>
                <a:gd name="connsiteY64" fmla="*/ 81324 h 540000"/>
                <a:gd name="connsiteX65" fmla="*/ 413485 w 539974"/>
                <a:gd name="connsiteY65" fmla="*/ 202748 h 540000"/>
                <a:gd name="connsiteX66" fmla="*/ 415286 w 539974"/>
                <a:gd name="connsiteY66" fmla="*/ 263514 h 540000"/>
                <a:gd name="connsiteX67" fmla="*/ 452336 w 539974"/>
                <a:gd name="connsiteY67" fmla="*/ 306019 h 540000"/>
                <a:gd name="connsiteX68" fmla="*/ 469358 w 539974"/>
                <a:gd name="connsiteY68" fmla="*/ 309071 h 540000"/>
                <a:gd name="connsiteX69" fmla="*/ 494456 w 539974"/>
                <a:gd name="connsiteY69" fmla="*/ 302554 h 540000"/>
                <a:gd name="connsiteX70" fmla="*/ 535689 w 539974"/>
                <a:gd name="connsiteY70" fmla="*/ 242386 h 540000"/>
                <a:gd name="connsiteX71" fmla="*/ 533888 w 539974"/>
                <a:gd name="connsiteY71" fmla="*/ 181621 h 540000"/>
                <a:gd name="connsiteX72" fmla="*/ 496838 w 539974"/>
                <a:gd name="connsiteY72" fmla="*/ 139116 h 540000"/>
                <a:gd name="connsiteX73" fmla="*/ 454718 w 539974"/>
                <a:gd name="connsiteY73" fmla="*/ 142581 h 540000"/>
                <a:gd name="connsiteX74" fmla="*/ 413485 w 539974"/>
                <a:gd name="connsiteY74" fmla="*/ 202748 h 540000"/>
                <a:gd name="connsiteX75" fmla="*/ 413485 w 539974"/>
                <a:gd name="connsiteY75" fmla="*/ 202748 h 540000"/>
                <a:gd name="connsiteX76" fmla="*/ 454555 w 539974"/>
                <a:gd name="connsiteY76" fmla="*/ 212383 h 540000"/>
                <a:gd name="connsiteX77" fmla="*/ 454555 w 539974"/>
                <a:gd name="connsiteY77" fmla="*/ 212383 h 540000"/>
                <a:gd name="connsiteX78" fmla="*/ 474686 w 539974"/>
                <a:gd name="connsiteY78" fmla="*/ 179740 h 540000"/>
                <a:gd name="connsiteX79" fmla="*/ 479822 w 539974"/>
                <a:gd name="connsiteY79" fmla="*/ 178233 h 540000"/>
                <a:gd name="connsiteX80" fmla="*/ 482205 w 539974"/>
                <a:gd name="connsiteY80" fmla="*/ 178682 h 540000"/>
                <a:gd name="connsiteX81" fmla="*/ 494618 w 539974"/>
                <a:gd name="connsiteY81" fmla="*/ 232751 h 540000"/>
                <a:gd name="connsiteX82" fmla="*/ 474487 w 539974"/>
                <a:gd name="connsiteY82" fmla="*/ 265393 h 540000"/>
                <a:gd name="connsiteX83" fmla="*/ 466967 w 539974"/>
                <a:gd name="connsiteY83" fmla="*/ 266450 h 540000"/>
                <a:gd name="connsiteX84" fmla="*/ 454555 w 539974"/>
                <a:gd name="connsiteY84" fmla="*/ 212383 h 540000"/>
                <a:gd name="connsiteX85" fmla="*/ 123635 w 539974"/>
                <a:gd name="connsiteY85" fmla="*/ 278202 h 540000"/>
                <a:gd name="connsiteX86" fmla="*/ 125436 w 539974"/>
                <a:gd name="connsiteY86" fmla="*/ 217437 h 540000"/>
                <a:gd name="connsiteX87" fmla="*/ 84203 w 539974"/>
                <a:gd name="connsiteY87" fmla="*/ 157268 h 540000"/>
                <a:gd name="connsiteX88" fmla="*/ 42083 w 539974"/>
                <a:gd name="connsiteY88" fmla="*/ 153803 h 540000"/>
                <a:gd name="connsiteX89" fmla="*/ 5033 w 539974"/>
                <a:gd name="connsiteY89" fmla="*/ 196307 h 540000"/>
                <a:gd name="connsiteX90" fmla="*/ 3231 w 539974"/>
                <a:gd name="connsiteY90" fmla="*/ 257072 h 540000"/>
                <a:gd name="connsiteX91" fmla="*/ 44464 w 539974"/>
                <a:gd name="connsiteY91" fmla="*/ 317241 h 540000"/>
                <a:gd name="connsiteX92" fmla="*/ 69563 w 539974"/>
                <a:gd name="connsiteY92" fmla="*/ 323758 h 540000"/>
                <a:gd name="connsiteX93" fmla="*/ 86584 w 539974"/>
                <a:gd name="connsiteY93" fmla="*/ 320705 h 540000"/>
                <a:gd name="connsiteX94" fmla="*/ 123635 w 539974"/>
                <a:gd name="connsiteY94" fmla="*/ 278202 h 540000"/>
                <a:gd name="connsiteX95" fmla="*/ 71953 w 539974"/>
                <a:gd name="connsiteY95" fmla="*/ 281139 h 540000"/>
                <a:gd name="connsiteX96" fmla="*/ 64433 w 539974"/>
                <a:gd name="connsiteY96" fmla="*/ 280081 h 540000"/>
                <a:gd name="connsiteX97" fmla="*/ 44302 w 539974"/>
                <a:gd name="connsiteY97" fmla="*/ 247438 h 540000"/>
                <a:gd name="connsiteX98" fmla="*/ 56714 w 539974"/>
                <a:gd name="connsiteY98" fmla="*/ 193370 h 540000"/>
                <a:gd name="connsiteX99" fmla="*/ 59099 w 539974"/>
                <a:gd name="connsiteY99" fmla="*/ 192921 h 540000"/>
                <a:gd name="connsiteX100" fmla="*/ 64234 w 539974"/>
                <a:gd name="connsiteY100" fmla="*/ 194428 h 540000"/>
                <a:gd name="connsiteX101" fmla="*/ 84364 w 539974"/>
                <a:gd name="connsiteY101" fmla="*/ 227069 h 540000"/>
                <a:gd name="connsiteX102" fmla="*/ 84364 w 539974"/>
                <a:gd name="connsiteY102" fmla="*/ 227070 h 540000"/>
                <a:gd name="connsiteX103" fmla="*/ 71953 w 539974"/>
                <a:gd name="connsiteY103" fmla="*/ 281139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39974" h="540000">
                  <a:moveTo>
                    <a:pt x="533796" y="503965"/>
                  </a:moveTo>
                  <a:lnTo>
                    <a:pt x="436352" y="406520"/>
                  </a:lnTo>
                  <a:cubicBezTo>
                    <a:pt x="426012" y="361339"/>
                    <a:pt x="405113" y="310419"/>
                    <a:pt x="381102" y="272235"/>
                  </a:cubicBezTo>
                  <a:cubicBezTo>
                    <a:pt x="347201" y="218329"/>
                    <a:pt x="308415" y="189835"/>
                    <a:pt x="268933" y="189835"/>
                  </a:cubicBezTo>
                  <a:cubicBezTo>
                    <a:pt x="255670" y="189835"/>
                    <a:pt x="242438" y="193123"/>
                    <a:pt x="229430" y="199600"/>
                  </a:cubicBezTo>
                  <a:lnTo>
                    <a:pt x="207080" y="177249"/>
                  </a:lnTo>
                  <a:cubicBezTo>
                    <a:pt x="241381" y="165146"/>
                    <a:pt x="260402" y="119872"/>
                    <a:pt x="250522" y="72680"/>
                  </a:cubicBezTo>
                  <a:cubicBezTo>
                    <a:pt x="244622" y="44498"/>
                    <a:pt x="229652" y="21461"/>
                    <a:pt x="209448" y="9476"/>
                  </a:cubicBezTo>
                  <a:cubicBezTo>
                    <a:pt x="195234" y="1042"/>
                    <a:pt x="179236" y="-1130"/>
                    <a:pt x="164399" y="3353"/>
                  </a:cubicBezTo>
                  <a:cubicBezTo>
                    <a:pt x="134250" y="12467"/>
                    <a:pt x="115226" y="46755"/>
                    <a:pt x="116023" y="86192"/>
                  </a:cubicBezTo>
                  <a:lnTo>
                    <a:pt x="36009" y="6179"/>
                  </a:lnTo>
                  <a:cubicBezTo>
                    <a:pt x="27771" y="-2060"/>
                    <a:pt x="14415" y="-2060"/>
                    <a:pt x="6178" y="6179"/>
                  </a:cubicBezTo>
                  <a:cubicBezTo>
                    <a:pt x="-2059" y="14417"/>
                    <a:pt x="-2060" y="27771"/>
                    <a:pt x="6178" y="36008"/>
                  </a:cubicBezTo>
                  <a:lnTo>
                    <a:pt x="503965" y="533796"/>
                  </a:lnTo>
                  <a:cubicBezTo>
                    <a:pt x="508084" y="537914"/>
                    <a:pt x="513483" y="539973"/>
                    <a:pt x="518881" y="539973"/>
                  </a:cubicBezTo>
                  <a:cubicBezTo>
                    <a:pt x="524280" y="539973"/>
                    <a:pt x="529677" y="537914"/>
                    <a:pt x="533796" y="533796"/>
                  </a:cubicBezTo>
                  <a:cubicBezTo>
                    <a:pt x="542033" y="525558"/>
                    <a:pt x="542033" y="512203"/>
                    <a:pt x="533796" y="503965"/>
                  </a:cubicBezTo>
                  <a:close/>
                  <a:moveTo>
                    <a:pt x="176605" y="43734"/>
                  </a:moveTo>
                  <a:cubicBezTo>
                    <a:pt x="177180" y="43560"/>
                    <a:pt x="178276" y="43229"/>
                    <a:pt x="179848" y="43229"/>
                  </a:cubicBezTo>
                  <a:cubicBezTo>
                    <a:pt x="181821" y="43229"/>
                    <a:pt x="184542" y="43750"/>
                    <a:pt x="187923" y="45756"/>
                  </a:cubicBezTo>
                  <a:cubicBezTo>
                    <a:pt x="195576" y="50295"/>
                    <a:pt x="205190" y="62022"/>
                    <a:pt x="209232" y="81323"/>
                  </a:cubicBezTo>
                  <a:cubicBezTo>
                    <a:pt x="215011" y="108930"/>
                    <a:pt x="205174" y="133836"/>
                    <a:pt x="192517" y="137662"/>
                  </a:cubicBezTo>
                  <a:cubicBezTo>
                    <a:pt x="191222" y="138055"/>
                    <a:pt x="187277" y="139245"/>
                    <a:pt x="181200" y="135640"/>
                  </a:cubicBezTo>
                  <a:cubicBezTo>
                    <a:pt x="173548" y="131101"/>
                    <a:pt x="163933" y="119374"/>
                    <a:pt x="159892" y="100073"/>
                  </a:cubicBezTo>
                  <a:cubicBezTo>
                    <a:pt x="154112" y="72467"/>
                    <a:pt x="163949" y="47560"/>
                    <a:pt x="176605" y="43734"/>
                  </a:cubicBezTo>
                  <a:close/>
                  <a:moveTo>
                    <a:pt x="268933" y="232020"/>
                  </a:moveTo>
                  <a:cubicBezTo>
                    <a:pt x="292821" y="232020"/>
                    <a:pt x="319974" y="254277"/>
                    <a:pt x="345389" y="294694"/>
                  </a:cubicBezTo>
                  <a:cubicBezTo>
                    <a:pt x="353823" y="308105"/>
                    <a:pt x="361833" y="323267"/>
                    <a:pt x="369020" y="339190"/>
                  </a:cubicBezTo>
                  <a:lnTo>
                    <a:pt x="262418" y="232587"/>
                  </a:lnTo>
                  <a:cubicBezTo>
                    <a:pt x="264618" y="232217"/>
                    <a:pt x="266792" y="232020"/>
                    <a:pt x="268933" y="232020"/>
                  </a:cubicBezTo>
                  <a:close/>
                  <a:moveTo>
                    <a:pt x="417524" y="516554"/>
                  </a:moveTo>
                  <a:cubicBezTo>
                    <a:pt x="418726" y="528140"/>
                    <a:pt x="410305" y="538508"/>
                    <a:pt x="398719" y="539709"/>
                  </a:cubicBezTo>
                  <a:cubicBezTo>
                    <a:pt x="381151" y="541526"/>
                    <a:pt x="362725" y="533703"/>
                    <a:pt x="341395" y="524640"/>
                  </a:cubicBezTo>
                  <a:cubicBezTo>
                    <a:pt x="319304" y="515253"/>
                    <a:pt x="294265" y="504613"/>
                    <a:pt x="268934" y="504613"/>
                  </a:cubicBezTo>
                  <a:cubicBezTo>
                    <a:pt x="243602" y="504613"/>
                    <a:pt x="218563" y="515253"/>
                    <a:pt x="196471" y="524640"/>
                  </a:cubicBezTo>
                  <a:cubicBezTo>
                    <a:pt x="178061" y="532465"/>
                    <a:pt x="160323" y="540000"/>
                    <a:pt x="144026" y="540000"/>
                  </a:cubicBezTo>
                  <a:cubicBezTo>
                    <a:pt x="135645" y="540000"/>
                    <a:pt x="127649" y="538007"/>
                    <a:pt x="120134" y="533035"/>
                  </a:cubicBezTo>
                  <a:cubicBezTo>
                    <a:pt x="102460" y="521343"/>
                    <a:pt x="94919" y="498336"/>
                    <a:pt x="94919" y="456108"/>
                  </a:cubicBezTo>
                  <a:cubicBezTo>
                    <a:pt x="94919" y="417475"/>
                    <a:pt x="116815" y="340752"/>
                    <a:pt x="153457" y="279231"/>
                  </a:cubicBezTo>
                  <a:cubicBezTo>
                    <a:pt x="159418" y="269223"/>
                    <a:pt x="172365" y="265942"/>
                    <a:pt x="182372" y="271903"/>
                  </a:cubicBezTo>
                  <a:cubicBezTo>
                    <a:pt x="192381" y="277863"/>
                    <a:pt x="195661" y="290809"/>
                    <a:pt x="189701" y="300818"/>
                  </a:cubicBezTo>
                  <a:cubicBezTo>
                    <a:pt x="158240" y="353641"/>
                    <a:pt x="137105" y="423760"/>
                    <a:pt x="137105" y="456109"/>
                  </a:cubicBezTo>
                  <a:cubicBezTo>
                    <a:pt x="137105" y="488243"/>
                    <a:pt x="142299" y="496413"/>
                    <a:pt x="143350" y="497736"/>
                  </a:cubicBezTo>
                  <a:cubicBezTo>
                    <a:pt x="144188" y="497856"/>
                    <a:pt x="146994" y="497984"/>
                    <a:pt x="153505" y="496080"/>
                  </a:cubicBezTo>
                  <a:cubicBezTo>
                    <a:pt x="160925" y="493910"/>
                    <a:pt x="170179" y="489979"/>
                    <a:pt x="179977" y="485817"/>
                  </a:cubicBezTo>
                  <a:cubicBezTo>
                    <a:pt x="204497" y="475396"/>
                    <a:pt x="235015" y="462429"/>
                    <a:pt x="268937" y="462429"/>
                  </a:cubicBezTo>
                  <a:cubicBezTo>
                    <a:pt x="302859" y="462429"/>
                    <a:pt x="333376" y="475396"/>
                    <a:pt x="357896" y="485816"/>
                  </a:cubicBezTo>
                  <a:cubicBezTo>
                    <a:pt x="371833" y="491738"/>
                    <a:pt x="387640" y="498452"/>
                    <a:pt x="394373" y="497750"/>
                  </a:cubicBezTo>
                  <a:cubicBezTo>
                    <a:pt x="405968" y="496556"/>
                    <a:pt x="416323" y="504968"/>
                    <a:pt x="417524" y="516554"/>
                  </a:cubicBezTo>
                  <a:close/>
                  <a:moveTo>
                    <a:pt x="333141" y="178045"/>
                  </a:moveTo>
                  <a:cubicBezTo>
                    <a:pt x="338190" y="179571"/>
                    <a:pt x="343370" y="180327"/>
                    <a:pt x="348572" y="180327"/>
                  </a:cubicBezTo>
                  <a:cubicBezTo>
                    <a:pt x="358657" y="180327"/>
                    <a:pt x="368812" y="177486"/>
                    <a:pt x="378190" y="171923"/>
                  </a:cubicBezTo>
                  <a:cubicBezTo>
                    <a:pt x="398393" y="159937"/>
                    <a:pt x="413365" y="136901"/>
                    <a:pt x="419263" y="108719"/>
                  </a:cubicBezTo>
                  <a:cubicBezTo>
                    <a:pt x="429368" y="60452"/>
                    <a:pt x="409251" y="14172"/>
                    <a:pt x="373466" y="3354"/>
                  </a:cubicBezTo>
                  <a:cubicBezTo>
                    <a:pt x="358632" y="-1129"/>
                    <a:pt x="342631" y="1043"/>
                    <a:pt x="328417" y="9477"/>
                  </a:cubicBezTo>
                  <a:cubicBezTo>
                    <a:pt x="308213" y="21462"/>
                    <a:pt x="293242" y="44499"/>
                    <a:pt x="287343" y="72681"/>
                  </a:cubicBezTo>
                  <a:cubicBezTo>
                    <a:pt x="277238" y="120946"/>
                    <a:pt x="297354" y="167227"/>
                    <a:pt x="333141" y="178045"/>
                  </a:cubicBezTo>
                  <a:close/>
                  <a:moveTo>
                    <a:pt x="328633" y="81324"/>
                  </a:moveTo>
                  <a:cubicBezTo>
                    <a:pt x="332675" y="62023"/>
                    <a:pt x="342289" y="50295"/>
                    <a:pt x="349942" y="45757"/>
                  </a:cubicBezTo>
                  <a:cubicBezTo>
                    <a:pt x="353323" y="43751"/>
                    <a:pt x="356044" y="43230"/>
                    <a:pt x="358017" y="43230"/>
                  </a:cubicBezTo>
                  <a:cubicBezTo>
                    <a:pt x="359589" y="43230"/>
                    <a:pt x="360685" y="43561"/>
                    <a:pt x="361260" y="43735"/>
                  </a:cubicBezTo>
                  <a:cubicBezTo>
                    <a:pt x="373916" y="47560"/>
                    <a:pt x="383753" y="72468"/>
                    <a:pt x="377975" y="100074"/>
                  </a:cubicBezTo>
                  <a:cubicBezTo>
                    <a:pt x="373933" y="119375"/>
                    <a:pt x="364318" y="131103"/>
                    <a:pt x="356666" y="135642"/>
                  </a:cubicBezTo>
                  <a:cubicBezTo>
                    <a:pt x="350587" y="139247"/>
                    <a:pt x="346642" y="138057"/>
                    <a:pt x="345349" y="137663"/>
                  </a:cubicBezTo>
                  <a:cubicBezTo>
                    <a:pt x="332691" y="133838"/>
                    <a:pt x="322853" y="108932"/>
                    <a:pt x="328633" y="81324"/>
                  </a:cubicBezTo>
                  <a:close/>
                  <a:moveTo>
                    <a:pt x="413485" y="202748"/>
                  </a:moveTo>
                  <a:cubicBezTo>
                    <a:pt x="408627" y="223458"/>
                    <a:pt x="409266" y="245038"/>
                    <a:pt x="415286" y="263514"/>
                  </a:cubicBezTo>
                  <a:cubicBezTo>
                    <a:pt x="422167" y="284633"/>
                    <a:pt x="435325" y="299728"/>
                    <a:pt x="452336" y="306019"/>
                  </a:cubicBezTo>
                  <a:cubicBezTo>
                    <a:pt x="457853" y="308060"/>
                    <a:pt x="463587" y="309071"/>
                    <a:pt x="469358" y="309071"/>
                  </a:cubicBezTo>
                  <a:cubicBezTo>
                    <a:pt x="477841" y="309071"/>
                    <a:pt x="486401" y="306883"/>
                    <a:pt x="494456" y="302554"/>
                  </a:cubicBezTo>
                  <a:cubicBezTo>
                    <a:pt x="514177" y="291957"/>
                    <a:pt x="529205" y="270026"/>
                    <a:pt x="535689" y="242386"/>
                  </a:cubicBezTo>
                  <a:cubicBezTo>
                    <a:pt x="540547" y="221677"/>
                    <a:pt x="539908" y="200097"/>
                    <a:pt x="533888" y="181621"/>
                  </a:cubicBezTo>
                  <a:cubicBezTo>
                    <a:pt x="527007" y="160503"/>
                    <a:pt x="513849" y="145408"/>
                    <a:pt x="496838" y="139116"/>
                  </a:cubicBezTo>
                  <a:cubicBezTo>
                    <a:pt x="483211" y="134077"/>
                    <a:pt x="468253" y="135307"/>
                    <a:pt x="454718" y="142581"/>
                  </a:cubicBezTo>
                  <a:cubicBezTo>
                    <a:pt x="434996" y="153179"/>
                    <a:pt x="419968" y="175109"/>
                    <a:pt x="413485" y="202748"/>
                  </a:cubicBezTo>
                  <a:lnTo>
                    <a:pt x="413485" y="202748"/>
                  </a:lnTo>
                  <a:close/>
                  <a:moveTo>
                    <a:pt x="454555" y="212383"/>
                  </a:moveTo>
                  <a:lnTo>
                    <a:pt x="454555" y="212383"/>
                  </a:lnTo>
                  <a:cubicBezTo>
                    <a:pt x="458879" y="193950"/>
                    <a:pt x="468102" y="183278"/>
                    <a:pt x="474686" y="179740"/>
                  </a:cubicBezTo>
                  <a:cubicBezTo>
                    <a:pt x="476875" y="178564"/>
                    <a:pt x="478571" y="178233"/>
                    <a:pt x="479822" y="178233"/>
                  </a:cubicBezTo>
                  <a:cubicBezTo>
                    <a:pt x="480989" y="178233"/>
                    <a:pt x="481772" y="178522"/>
                    <a:pt x="482205" y="178682"/>
                  </a:cubicBezTo>
                  <a:cubicBezTo>
                    <a:pt x="491622" y="182165"/>
                    <a:pt x="501138" y="204959"/>
                    <a:pt x="494618" y="232751"/>
                  </a:cubicBezTo>
                  <a:cubicBezTo>
                    <a:pt x="490294" y="251183"/>
                    <a:pt x="481071" y="261855"/>
                    <a:pt x="474487" y="265393"/>
                  </a:cubicBezTo>
                  <a:cubicBezTo>
                    <a:pt x="470256" y="267667"/>
                    <a:pt x="467869" y="266785"/>
                    <a:pt x="466967" y="266450"/>
                  </a:cubicBezTo>
                  <a:cubicBezTo>
                    <a:pt x="457552" y="262970"/>
                    <a:pt x="448034" y="240176"/>
                    <a:pt x="454555" y="212383"/>
                  </a:cubicBezTo>
                  <a:close/>
                  <a:moveTo>
                    <a:pt x="123635" y="278202"/>
                  </a:moveTo>
                  <a:cubicBezTo>
                    <a:pt x="129655" y="259726"/>
                    <a:pt x="130294" y="238147"/>
                    <a:pt x="125436" y="217437"/>
                  </a:cubicBezTo>
                  <a:cubicBezTo>
                    <a:pt x="118953" y="189796"/>
                    <a:pt x="103925" y="167865"/>
                    <a:pt x="84203" y="157268"/>
                  </a:cubicBezTo>
                  <a:cubicBezTo>
                    <a:pt x="70668" y="149994"/>
                    <a:pt x="55706" y="148765"/>
                    <a:pt x="42083" y="153803"/>
                  </a:cubicBezTo>
                  <a:cubicBezTo>
                    <a:pt x="25072" y="160093"/>
                    <a:pt x="11914" y="175188"/>
                    <a:pt x="5033" y="196307"/>
                  </a:cubicBezTo>
                  <a:cubicBezTo>
                    <a:pt x="-987" y="214783"/>
                    <a:pt x="-1626" y="236363"/>
                    <a:pt x="3231" y="257072"/>
                  </a:cubicBezTo>
                  <a:cubicBezTo>
                    <a:pt x="9715" y="284712"/>
                    <a:pt x="24743" y="306643"/>
                    <a:pt x="44464" y="317241"/>
                  </a:cubicBezTo>
                  <a:cubicBezTo>
                    <a:pt x="52521" y="321569"/>
                    <a:pt x="61079" y="323759"/>
                    <a:pt x="69563" y="323758"/>
                  </a:cubicBezTo>
                  <a:cubicBezTo>
                    <a:pt x="75333" y="323758"/>
                    <a:pt x="81067" y="322745"/>
                    <a:pt x="86584" y="320705"/>
                  </a:cubicBezTo>
                  <a:cubicBezTo>
                    <a:pt x="103595" y="314415"/>
                    <a:pt x="116753" y="299320"/>
                    <a:pt x="123635" y="278202"/>
                  </a:cubicBezTo>
                  <a:close/>
                  <a:moveTo>
                    <a:pt x="71953" y="281139"/>
                  </a:moveTo>
                  <a:cubicBezTo>
                    <a:pt x="71052" y="281470"/>
                    <a:pt x="68663" y="282356"/>
                    <a:pt x="64433" y="280081"/>
                  </a:cubicBezTo>
                  <a:cubicBezTo>
                    <a:pt x="57848" y="276544"/>
                    <a:pt x="48626" y="265871"/>
                    <a:pt x="44302" y="247438"/>
                  </a:cubicBezTo>
                  <a:cubicBezTo>
                    <a:pt x="37781" y="219645"/>
                    <a:pt x="47298" y="196851"/>
                    <a:pt x="56714" y="193370"/>
                  </a:cubicBezTo>
                  <a:cubicBezTo>
                    <a:pt x="57148" y="193210"/>
                    <a:pt x="57930" y="192921"/>
                    <a:pt x="59099" y="192921"/>
                  </a:cubicBezTo>
                  <a:cubicBezTo>
                    <a:pt x="60351" y="192921"/>
                    <a:pt x="62046" y="193252"/>
                    <a:pt x="64234" y="194428"/>
                  </a:cubicBezTo>
                  <a:cubicBezTo>
                    <a:pt x="70818" y="197966"/>
                    <a:pt x="80040" y="208637"/>
                    <a:pt x="84364" y="227069"/>
                  </a:cubicBezTo>
                  <a:lnTo>
                    <a:pt x="84364" y="227070"/>
                  </a:lnTo>
                  <a:cubicBezTo>
                    <a:pt x="90884" y="254863"/>
                    <a:pt x="81369" y="277657"/>
                    <a:pt x="71953" y="281139"/>
                  </a:cubicBezTo>
                  <a:close/>
                </a:path>
              </a:pathLst>
            </a:custGeom>
            <a:solidFill>
              <a:schemeClr val="tx2"/>
            </a:solidFill>
            <a:ln w="19050" cap="flat">
              <a:solidFill>
                <a:schemeClr val="accent6"/>
              </a:solidFill>
              <a:prstDash val="solid"/>
              <a:miter/>
            </a:ln>
          </p:spPr>
          <p:txBody>
            <a:bodyPr rtlCol="0" anchor="ctr"/>
            <a:lstStyle/>
            <a:p>
              <a:endParaRPr lang="ru-RU"/>
            </a:p>
          </p:txBody>
        </p:sp>
      </p:grpSp>
      <p:grpSp>
        <p:nvGrpSpPr>
          <p:cNvPr id="20" name="Группа 19">
            <a:extLst>
              <a:ext uri="{FF2B5EF4-FFF2-40B4-BE49-F238E27FC236}">
                <a16:creationId xmlns:a16="http://schemas.microsoft.com/office/drawing/2014/main" id="{A3230EC7-7B7D-042D-1111-871DE9EE7CB1}"/>
              </a:ext>
            </a:extLst>
          </p:cNvPr>
          <p:cNvGrpSpPr/>
          <p:nvPr/>
        </p:nvGrpSpPr>
        <p:grpSpPr>
          <a:xfrm>
            <a:off x="6099784" y="9979589"/>
            <a:ext cx="5688013" cy="2339975"/>
            <a:chOff x="6096000" y="3514578"/>
            <a:chExt cx="5688013" cy="2339975"/>
          </a:xfrm>
        </p:grpSpPr>
        <p:sp>
          <p:nvSpPr>
            <p:cNvPr id="21" name="Прямоугольник: скругленные противолежащие углы 20">
              <a:extLst>
                <a:ext uri="{FF2B5EF4-FFF2-40B4-BE49-F238E27FC236}">
                  <a16:creationId xmlns:a16="http://schemas.microsoft.com/office/drawing/2014/main" id="{683DBD1B-91DE-A2DF-FE9E-C9C2FDBC593F}"/>
                </a:ext>
              </a:extLst>
            </p:cNvPr>
            <p:cNvSpPr/>
            <p:nvPr/>
          </p:nvSpPr>
          <p:spPr>
            <a:xfrm>
              <a:off x="6096000" y="3514578"/>
              <a:ext cx="5688013" cy="2339975"/>
            </a:xfrm>
            <a:prstGeom prst="round2Diag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21">
              <a:extLst>
                <a:ext uri="{FF2B5EF4-FFF2-40B4-BE49-F238E27FC236}">
                  <a16:creationId xmlns:a16="http://schemas.microsoft.com/office/drawing/2014/main" id="{85069D25-7B84-8E37-D7D0-18AA7E88DA68}"/>
                </a:ext>
              </a:extLst>
            </p:cNvPr>
            <p:cNvPicPr>
              <a:picLocks noChangeAspect="1"/>
            </p:cNvPicPr>
            <p:nvPr/>
          </p:nvPicPr>
          <p:blipFill rotWithShape="1">
            <a:blip r:embed="rId17">
              <a:extLst>
                <a:ext uri="{28A0092B-C50C-407E-A947-70E740481C1C}">
                  <a14:useLocalDpi xmlns:a14="http://schemas.microsoft.com/office/drawing/2010/main" val="0"/>
                </a:ext>
              </a:extLst>
            </a:blip>
            <a:srcRect t="15052" b="3189"/>
            <a:stretch/>
          </p:blipFill>
          <p:spPr>
            <a:xfrm>
              <a:off x="6801644" y="3609974"/>
              <a:ext cx="4276725" cy="2163505"/>
            </a:xfrm>
            <a:prstGeom prst="rect">
              <a:avLst/>
            </a:prstGeom>
          </p:spPr>
        </p:pic>
      </p:grpSp>
      <p:pic>
        <p:nvPicPr>
          <p:cNvPr id="51" name="Рисунок 50">
            <a:extLst>
              <a:ext uri="{FF2B5EF4-FFF2-40B4-BE49-F238E27FC236}">
                <a16:creationId xmlns:a16="http://schemas.microsoft.com/office/drawing/2014/main" id="{DA145902-E4E7-112D-839F-FE367EDE2BBF}"/>
              </a:ext>
            </a:extLst>
          </p:cNvPr>
          <p:cNvPicPr>
            <a:picLocks noChangeAspect="1"/>
          </p:cNvPicPr>
          <p:nvPr/>
        </p:nvPicPr>
        <p:blipFill rotWithShape="1">
          <a:blip r:embed="rId18">
            <a:extLst>
              <a:ext uri="{28A0092B-C50C-407E-A947-70E740481C1C}">
                <a14:useLocalDpi xmlns:a14="http://schemas.microsoft.com/office/drawing/2010/main" val="0"/>
              </a:ext>
            </a:extLst>
          </a:blip>
          <a:srcRect t="33727" b="4512"/>
          <a:stretch/>
        </p:blipFill>
        <p:spPr>
          <a:xfrm>
            <a:off x="6096000" y="857251"/>
            <a:ext cx="5688013" cy="2343150"/>
          </a:xfrm>
          <a:prstGeom prst="round2DiagRect">
            <a:avLst/>
          </a:prstGeom>
        </p:spPr>
      </p:pic>
      <p:pic>
        <p:nvPicPr>
          <p:cNvPr id="58" name="Мультимедиа2 (1)">
            <a:hlinkClick r:id="" action="ppaction://media"/>
            <a:extLst>
              <a:ext uri="{FF2B5EF4-FFF2-40B4-BE49-F238E27FC236}">
                <a16:creationId xmlns:a16="http://schemas.microsoft.com/office/drawing/2014/main" id="{EAC41810-05BF-C617-4430-BEDC40AC516C}"/>
              </a:ext>
            </a:extLst>
          </p:cNvPr>
          <p:cNvPicPr>
            <a:picLocks noChangeAspect="1"/>
          </p:cNvPicPr>
          <p:nvPr>
            <a:videoFile r:link="rId3"/>
            <p:extLst>
              <p:ext uri="{DAA4B4D4-6D71-4841-9C94-3DE7FCFB9230}">
                <p14:media xmlns:p14="http://schemas.microsoft.com/office/powerpoint/2010/main" r:embed="rId4">
                  <p14:trim end="119.9999"/>
                </p14:media>
              </p:ext>
            </p:extLst>
          </p:nvPr>
        </p:nvPicPr>
        <p:blipFill rotWithShape="1">
          <a:blip r:embed="rId19"/>
          <a:srcRect t="15982" b="10889"/>
          <a:stretch/>
        </p:blipFill>
        <p:spPr>
          <a:xfrm>
            <a:off x="6103568" y="3511569"/>
            <a:ext cx="5688013" cy="2339742"/>
          </a:xfrm>
          <a:prstGeom prst="round2DiagRect">
            <a:avLst/>
          </a:prstGeom>
        </p:spPr>
      </p:pic>
    </p:spTree>
    <p:extLst>
      <p:ext uri="{BB962C8B-B14F-4D97-AF65-F5344CB8AC3E}">
        <p14:creationId xmlns:p14="http://schemas.microsoft.com/office/powerpoint/2010/main" val="26268492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11"/>
                </p:tgtEl>
              </p:cMediaNode>
            </p:video>
            <p:video>
              <p:cMediaNode vol="80000">
                <p:cTn id="8" repeatCount="indefinite" fill="hold" display="0">
                  <p:stCondLst>
                    <p:cond delay="indefinite"/>
                  </p:stCondLst>
                </p:cTn>
                <p:tgtEl>
                  <p:spTgt spid="58"/>
                </p:tgtEl>
              </p:cMediaNode>
            </p:video>
            <p:seq concurrent="1" nextAc="seek">
              <p:cTn id="9" restart="whenNotActive" fill="hold" evtFilter="cancelBubble" nodeType="interactiveSeq">
                <p:stCondLst>
                  <p:cond evt="onClick" delay="0">
                    <p:tgtEl>
                      <p:spTgt spid="5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8"/>
                                        </p:tgtEl>
                                      </p:cBhvr>
                                    </p:cmd>
                                  </p:childTnLst>
                                </p:cTn>
                              </p:par>
                            </p:childTnLst>
                          </p:cTn>
                        </p:par>
                      </p:childTnLst>
                    </p:cTn>
                  </p:par>
                </p:childTnLst>
              </p:cTn>
              <p:nextCondLst>
                <p:cond evt="onClick" delay="0">
                  <p:tgtEl>
                    <p:spTgt spid="5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50B16-D4A4-D93F-D053-D70481B43D6A}"/>
            </a:ext>
          </a:extLst>
        </p:cNvPr>
        <p:cNvGrpSpPr/>
        <p:nvPr/>
      </p:nvGrpSpPr>
      <p:grpSpPr>
        <a:xfrm>
          <a:off x="0" y="0"/>
          <a:ext cx="0" cy="0"/>
          <a:chOff x="0" y="0"/>
          <a:chExt cx="0" cy="0"/>
        </a:xfrm>
      </p:grpSpPr>
      <p:cxnSp>
        <p:nvCxnSpPr>
          <p:cNvPr id="93" name="Прямая соединительная линия 92">
            <a:extLst>
              <a:ext uri="{FF2B5EF4-FFF2-40B4-BE49-F238E27FC236}">
                <a16:creationId xmlns:a16="http://schemas.microsoft.com/office/drawing/2014/main" id="{049AA4C8-836D-873A-F350-A72BC376C29F}"/>
              </a:ext>
            </a:extLst>
          </p:cNvPr>
          <p:cNvCxnSpPr>
            <a:cxnSpLocks/>
          </p:cNvCxnSpPr>
          <p:nvPr/>
        </p:nvCxnSpPr>
        <p:spPr>
          <a:xfrm>
            <a:off x="1458389" y="-2590023"/>
            <a:ext cx="0" cy="10800000"/>
          </a:xfrm>
          <a:prstGeom prst="line">
            <a:avLst/>
          </a:prstGeom>
          <a:ln w="57150">
            <a:solidFill>
              <a:srgbClr val="4CC283"/>
            </a:solidFill>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a:extLst>
              <a:ext uri="{FF2B5EF4-FFF2-40B4-BE49-F238E27FC236}">
                <a16:creationId xmlns:a16="http://schemas.microsoft.com/office/drawing/2014/main" id="{BE21DE8E-5B34-499E-B486-0EE4F6DD7295}"/>
              </a:ext>
            </a:extLst>
          </p:cNvPr>
          <p:cNvCxnSpPr>
            <a:cxnSpLocks/>
            <a:endCxn id="13" idx="0"/>
          </p:cNvCxnSpPr>
          <p:nvPr/>
        </p:nvCxnSpPr>
        <p:spPr>
          <a:xfrm>
            <a:off x="1458389" y="-6482080"/>
            <a:ext cx="0" cy="17308965"/>
          </a:xfrm>
          <a:prstGeom prst="line">
            <a:avLst/>
          </a:prstGeom>
          <a:ln w="57150">
            <a:solidFill>
              <a:srgbClr val="4CC283"/>
            </a:solidFill>
          </a:ln>
        </p:spPr>
        <p:style>
          <a:lnRef idx="1">
            <a:schemeClr val="accent1"/>
          </a:lnRef>
          <a:fillRef idx="0">
            <a:schemeClr val="accent1"/>
          </a:fillRef>
          <a:effectRef idx="0">
            <a:schemeClr val="accent1"/>
          </a:effectRef>
          <a:fontRef idx="minor">
            <a:schemeClr val="tx1"/>
          </a:fontRef>
        </p:style>
      </p:cxnSp>
      <p:pic>
        <p:nvPicPr>
          <p:cNvPr id="8" name="Рисунок 7">
            <a:extLst>
              <a:ext uri="{FF2B5EF4-FFF2-40B4-BE49-F238E27FC236}">
                <a16:creationId xmlns:a16="http://schemas.microsoft.com/office/drawing/2014/main" id="{1A1025E7-A27E-6E24-C21D-42014DDD66AD}"/>
              </a:ext>
            </a:extLst>
          </p:cNvPr>
          <p:cNvPicPr>
            <a:picLocks noChangeAspect="1"/>
          </p:cNvPicPr>
          <p:nvPr/>
        </p:nvPicPr>
        <p:blipFill rotWithShape="1">
          <a:blip r:embed="rId4"/>
          <a:srcRect l="11436" t="22821" r="11121" b="20624"/>
          <a:stretch/>
        </p:blipFill>
        <p:spPr>
          <a:xfrm>
            <a:off x="6092981" y="855686"/>
            <a:ext cx="5695581" cy="2339741"/>
          </a:xfrm>
          <a:prstGeom prst="round2DiagRect">
            <a:avLst/>
          </a:prstGeom>
          <a:effectLst>
            <a:outerShdw blurRad="50800" dist="38100" dir="2700000" algn="tl" rotWithShape="0">
              <a:prstClr val="black">
                <a:alpha val="40000"/>
              </a:prstClr>
            </a:outerShdw>
          </a:effectLst>
        </p:spPr>
      </p:pic>
      <p:sp>
        <p:nvSpPr>
          <p:cNvPr id="23" name="Заголовок 1">
            <a:extLst>
              <a:ext uri="{FF2B5EF4-FFF2-40B4-BE49-F238E27FC236}">
                <a16:creationId xmlns:a16="http://schemas.microsoft.com/office/drawing/2014/main" id="{2CAB0415-95CB-50C5-4268-426B5E1285D1}"/>
              </a:ext>
            </a:extLst>
          </p:cNvPr>
          <p:cNvSpPr txBox="1">
            <a:spLocks/>
          </p:cNvSpPr>
          <p:nvPr/>
        </p:nvSpPr>
        <p:spPr>
          <a:xfrm>
            <a:off x="1830568" y="1656683"/>
            <a:ext cx="3960000" cy="72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Исключается рассыпание мусора при опорожнении контейнеров, тем самым</a:t>
            </a:r>
          </a:p>
          <a:p>
            <a:pPr>
              <a:lnSpc>
                <a:spcPct val="100000"/>
              </a:lnSpc>
            </a:pPr>
            <a:r>
              <a:rPr lang="ru-RU" sz="1400" dirty="0">
                <a:latin typeface="+mn-lt"/>
              </a:rPr>
              <a:t>уменьшаются трудозатраты обслуживающего персонала</a:t>
            </a:r>
          </a:p>
        </p:txBody>
      </p:sp>
      <p:sp>
        <p:nvSpPr>
          <p:cNvPr id="112" name="Заголовок 1">
            <a:extLst>
              <a:ext uri="{FF2B5EF4-FFF2-40B4-BE49-F238E27FC236}">
                <a16:creationId xmlns:a16="http://schemas.microsoft.com/office/drawing/2014/main" id="{5A425772-A4B0-3D7D-004D-F7C6BCAED2E0}"/>
              </a:ext>
            </a:extLst>
          </p:cNvPr>
          <p:cNvSpPr txBox="1">
            <a:spLocks/>
          </p:cNvSpPr>
          <p:nvPr/>
        </p:nvSpPr>
        <p:spPr>
          <a:xfrm>
            <a:off x="1830568" y="3842827"/>
            <a:ext cx="3960000" cy="16975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Устраняется пищевая база для диких собак, кошек, грызунов и птиц</a:t>
            </a:r>
          </a:p>
        </p:txBody>
      </p:sp>
      <p:grpSp>
        <p:nvGrpSpPr>
          <p:cNvPr id="84" name="Группа 83">
            <a:extLst>
              <a:ext uri="{FF2B5EF4-FFF2-40B4-BE49-F238E27FC236}">
                <a16:creationId xmlns:a16="http://schemas.microsoft.com/office/drawing/2014/main" id="{B28047ED-E625-14B5-E25C-E82F6E7A9A8F}"/>
              </a:ext>
            </a:extLst>
          </p:cNvPr>
          <p:cNvGrpSpPr/>
          <p:nvPr/>
        </p:nvGrpSpPr>
        <p:grpSpPr>
          <a:xfrm>
            <a:off x="1098389" y="1656683"/>
            <a:ext cx="720000" cy="720000"/>
            <a:chOff x="1098389" y="1656683"/>
            <a:chExt cx="720000" cy="720000"/>
          </a:xfrm>
        </p:grpSpPr>
        <p:sp>
          <p:nvSpPr>
            <p:cNvPr id="27" name="Прямоугольник: скругленные углы 26">
              <a:extLst>
                <a:ext uri="{FF2B5EF4-FFF2-40B4-BE49-F238E27FC236}">
                  <a16:creationId xmlns:a16="http://schemas.microsoft.com/office/drawing/2014/main" id="{D7160324-0460-5DDA-B259-D8C6C869914B}"/>
                </a:ext>
              </a:extLst>
            </p:cNvPr>
            <p:cNvSpPr>
              <a:spLocks noChangeAspect="1"/>
            </p:cNvSpPr>
            <p:nvPr/>
          </p:nvSpPr>
          <p:spPr>
            <a:xfrm>
              <a:off x="1098389" y="1656683"/>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3" name="Рисунок 2">
              <a:extLst>
                <a:ext uri="{FF2B5EF4-FFF2-40B4-BE49-F238E27FC236}">
                  <a16:creationId xmlns:a16="http://schemas.microsoft.com/office/drawing/2014/main" id="{97129C98-7DED-FCAE-256F-85FD871802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8389" y="1746683"/>
              <a:ext cx="540000" cy="540000"/>
            </a:xfrm>
            <a:prstGeom prst="rect">
              <a:avLst/>
            </a:prstGeom>
          </p:spPr>
        </p:pic>
      </p:grpSp>
      <p:grpSp>
        <p:nvGrpSpPr>
          <p:cNvPr id="85" name="Группа 84">
            <a:extLst>
              <a:ext uri="{FF2B5EF4-FFF2-40B4-BE49-F238E27FC236}">
                <a16:creationId xmlns:a16="http://schemas.microsoft.com/office/drawing/2014/main" id="{66BEE221-C4CA-55FA-6219-0D74C0C8B751}"/>
              </a:ext>
            </a:extLst>
          </p:cNvPr>
          <p:cNvGrpSpPr/>
          <p:nvPr/>
        </p:nvGrpSpPr>
        <p:grpSpPr>
          <a:xfrm>
            <a:off x="1098389" y="4331591"/>
            <a:ext cx="720000" cy="720000"/>
            <a:chOff x="1098389" y="4331591"/>
            <a:chExt cx="720000" cy="720000"/>
          </a:xfrm>
        </p:grpSpPr>
        <p:sp>
          <p:nvSpPr>
            <p:cNvPr id="114" name="Прямоугольник: скругленные углы 113">
              <a:extLst>
                <a:ext uri="{FF2B5EF4-FFF2-40B4-BE49-F238E27FC236}">
                  <a16:creationId xmlns:a16="http://schemas.microsoft.com/office/drawing/2014/main" id="{3FE42422-66F6-3E38-74C6-6B46BCE3EBF4}"/>
                </a:ext>
              </a:extLst>
            </p:cNvPr>
            <p:cNvSpPr>
              <a:spLocks noChangeAspect="1"/>
            </p:cNvSpPr>
            <p:nvPr/>
          </p:nvSpPr>
          <p:spPr>
            <a:xfrm>
              <a:off x="1098389" y="4331591"/>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6" name="Рисунок 4">
              <a:extLst>
                <a:ext uri="{FF2B5EF4-FFF2-40B4-BE49-F238E27FC236}">
                  <a16:creationId xmlns:a16="http://schemas.microsoft.com/office/drawing/2014/main" id="{686473F6-D314-60FB-5379-E4FA01CB13F8}"/>
                </a:ext>
              </a:extLst>
            </p:cNvPr>
            <p:cNvSpPr/>
            <p:nvPr/>
          </p:nvSpPr>
          <p:spPr>
            <a:xfrm>
              <a:off x="1188402" y="4421591"/>
              <a:ext cx="539974" cy="540000"/>
            </a:xfrm>
            <a:custGeom>
              <a:avLst/>
              <a:gdLst>
                <a:gd name="connsiteX0" fmla="*/ 533796 w 539974"/>
                <a:gd name="connsiteY0" fmla="*/ 503965 h 540000"/>
                <a:gd name="connsiteX1" fmla="*/ 436352 w 539974"/>
                <a:gd name="connsiteY1" fmla="*/ 406520 h 540000"/>
                <a:gd name="connsiteX2" fmla="*/ 381102 w 539974"/>
                <a:gd name="connsiteY2" fmla="*/ 272235 h 540000"/>
                <a:gd name="connsiteX3" fmla="*/ 268933 w 539974"/>
                <a:gd name="connsiteY3" fmla="*/ 189835 h 540000"/>
                <a:gd name="connsiteX4" fmla="*/ 229430 w 539974"/>
                <a:gd name="connsiteY4" fmla="*/ 199600 h 540000"/>
                <a:gd name="connsiteX5" fmla="*/ 207080 w 539974"/>
                <a:gd name="connsiteY5" fmla="*/ 177249 h 540000"/>
                <a:gd name="connsiteX6" fmla="*/ 250522 w 539974"/>
                <a:gd name="connsiteY6" fmla="*/ 72680 h 540000"/>
                <a:gd name="connsiteX7" fmla="*/ 209448 w 539974"/>
                <a:gd name="connsiteY7" fmla="*/ 9476 h 540000"/>
                <a:gd name="connsiteX8" fmla="*/ 164399 w 539974"/>
                <a:gd name="connsiteY8" fmla="*/ 3353 h 540000"/>
                <a:gd name="connsiteX9" fmla="*/ 116023 w 539974"/>
                <a:gd name="connsiteY9" fmla="*/ 86192 h 540000"/>
                <a:gd name="connsiteX10" fmla="*/ 36009 w 539974"/>
                <a:gd name="connsiteY10" fmla="*/ 6179 h 540000"/>
                <a:gd name="connsiteX11" fmla="*/ 6178 w 539974"/>
                <a:gd name="connsiteY11" fmla="*/ 6179 h 540000"/>
                <a:gd name="connsiteX12" fmla="*/ 6178 w 539974"/>
                <a:gd name="connsiteY12" fmla="*/ 36008 h 540000"/>
                <a:gd name="connsiteX13" fmla="*/ 503965 w 539974"/>
                <a:gd name="connsiteY13" fmla="*/ 533796 h 540000"/>
                <a:gd name="connsiteX14" fmla="*/ 518881 w 539974"/>
                <a:gd name="connsiteY14" fmla="*/ 539973 h 540000"/>
                <a:gd name="connsiteX15" fmla="*/ 533796 w 539974"/>
                <a:gd name="connsiteY15" fmla="*/ 533796 h 540000"/>
                <a:gd name="connsiteX16" fmla="*/ 533796 w 539974"/>
                <a:gd name="connsiteY16" fmla="*/ 503965 h 540000"/>
                <a:gd name="connsiteX17" fmla="*/ 176605 w 539974"/>
                <a:gd name="connsiteY17" fmla="*/ 43734 h 540000"/>
                <a:gd name="connsiteX18" fmla="*/ 179848 w 539974"/>
                <a:gd name="connsiteY18" fmla="*/ 43229 h 540000"/>
                <a:gd name="connsiteX19" fmla="*/ 187923 w 539974"/>
                <a:gd name="connsiteY19" fmla="*/ 45756 h 540000"/>
                <a:gd name="connsiteX20" fmla="*/ 209232 w 539974"/>
                <a:gd name="connsiteY20" fmla="*/ 81323 h 540000"/>
                <a:gd name="connsiteX21" fmla="*/ 192517 w 539974"/>
                <a:gd name="connsiteY21" fmla="*/ 137662 h 540000"/>
                <a:gd name="connsiteX22" fmla="*/ 181200 w 539974"/>
                <a:gd name="connsiteY22" fmla="*/ 135640 h 540000"/>
                <a:gd name="connsiteX23" fmla="*/ 159892 w 539974"/>
                <a:gd name="connsiteY23" fmla="*/ 100073 h 540000"/>
                <a:gd name="connsiteX24" fmla="*/ 176605 w 539974"/>
                <a:gd name="connsiteY24" fmla="*/ 43734 h 540000"/>
                <a:gd name="connsiteX25" fmla="*/ 268933 w 539974"/>
                <a:gd name="connsiteY25" fmla="*/ 232020 h 540000"/>
                <a:gd name="connsiteX26" fmla="*/ 345389 w 539974"/>
                <a:gd name="connsiteY26" fmla="*/ 294694 h 540000"/>
                <a:gd name="connsiteX27" fmla="*/ 369020 w 539974"/>
                <a:gd name="connsiteY27" fmla="*/ 339190 h 540000"/>
                <a:gd name="connsiteX28" fmla="*/ 262418 w 539974"/>
                <a:gd name="connsiteY28" fmla="*/ 232587 h 540000"/>
                <a:gd name="connsiteX29" fmla="*/ 268933 w 539974"/>
                <a:gd name="connsiteY29" fmla="*/ 232020 h 540000"/>
                <a:gd name="connsiteX30" fmla="*/ 417524 w 539974"/>
                <a:gd name="connsiteY30" fmla="*/ 516554 h 540000"/>
                <a:gd name="connsiteX31" fmla="*/ 398719 w 539974"/>
                <a:gd name="connsiteY31" fmla="*/ 539709 h 540000"/>
                <a:gd name="connsiteX32" fmla="*/ 341395 w 539974"/>
                <a:gd name="connsiteY32" fmla="*/ 524640 h 540000"/>
                <a:gd name="connsiteX33" fmla="*/ 268934 w 539974"/>
                <a:gd name="connsiteY33" fmla="*/ 504613 h 540000"/>
                <a:gd name="connsiteX34" fmla="*/ 196471 w 539974"/>
                <a:gd name="connsiteY34" fmla="*/ 524640 h 540000"/>
                <a:gd name="connsiteX35" fmla="*/ 144026 w 539974"/>
                <a:gd name="connsiteY35" fmla="*/ 540000 h 540000"/>
                <a:gd name="connsiteX36" fmla="*/ 120134 w 539974"/>
                <a:gd name="connsiteY36" fmla="*/ 533035 h 540000"/>
                <a:gd name="connsiteX37" fmla="*/ 94919 w 539974"/>
                <a:gd name="connsiteY37" fmla="*/ 456108 h 540000"/>
                <a:gd name="connsiteX38" fmla="*/ 153457 w 539974"/>
                <a:gd name="connsiteY38" fmla="*/ 279231 h 540000"/>
                <a:gd name="connsiteX39" fmla="*/ 182372 w 539974"/>
                <a:gd name="connsiteY39" fmla="*/ 271903 h 540000"/>
                <a:gd name="connsiteX40" fmla="*/ 189701 w 539974"/>
                <a:gd name="connsiteY40" fmla="*/ 300818 h 540000"/>
                <a:gd name="connsiteX41" fmla="*/ 137105 w 539974"/>
                <a:gd name="connsiteY41" fmla="*/ 456109 h 540000"/>
                <a:gd name="connsiteX42" fmla="*/ 143350 w 539974"/>
                <a:gd name="connsiteY42" fmla="*/ 497736 h 540000"/>
                <a:gd name="connsiteX43" fmla="*/ 153505 w 539974"/>
                <a:gd name="connsiteY43" fmla="*/ 496080 h 540000"/>
                <a:gd name="connsiteX44" fmla="*/ 179977 w 539974"/>
                <a:gd name="connsiteY44" fmla="*/ 485817 h 540000"/>
                <a:gd name="connsiteX45" fmla="*/ 268937 w 539974"/>
                <a:gd name="connsiteY45" fmla="*/ 462429 h 540000"/>
                <a:gd name="connsiteX46" fmla="*/ 357896 w 539974"/>
                <a:gd name="connsiteY46" fmla="*/ 485816 h 540000"/>
                <a:gd name="connsiteX47" fmla="*/ 394373 w 539974"/>
                <a:gd name="connsiteY47" fmla="*/ 497750 h 540000"/>
                <a:gd name="connsiteX48" fmla="*/ 417524 w 539974"/>
                <a:gd name="connsiteY48" fmla="*/ 516554 h 540000"/>
                <a:gd name="connsiteX49" fmla="*/ 333141 w 539974"/>
                <a:gd name="connsiteY49" fmla="*/ 178045 h 540000"/>
                <a:gd name="connsiteX50" fmla="*/ 348572 w 539974"/>
                <a:gd name="connsiteY50" fmla="*/ 180327 h 540000"/>
                <a:gd name="connsiteX51" fmla="*/ 378190 w 539974"/>
                <a:gd name="connsiteY51" fmla="*/ 171923 h 540000"/>
                <a:gd name="connsiteX52" fmla="*/ 419263 w 539974"/>
                <a:gd name="connsiteY52" fmla="*/ 108719 h 540000"/>
                <a:gd name="connsiteX53" fmla="*/ 373466 w 539974"/>
                <a:gd name="connsiteY53" fmla="*/ 3354 h 540000"/>
                <a:gd name="connsiteX54" fmla="*/ 328417 w 539974"/>
                <a:gd name="connsiteY54" fmla="*/ 9477 h 540000"/>
                <a:gd name="connsiteX55" fmla="*/ 287343 w 539974"/>
                <a:gd name="connsiteY55" fmla="*/ 72681 h 540000"/>
                <a:gd name="connsiteX56" fmla="*/ 333141 w 539974"/>
                <a:gd name="connsiteY56" fmla="*/ 178045 h 540000"/>
                <a:gd name="connsiteX57" fmla="*/ 328633 w 539974"/>
                <a:gd name="connsiteY57" fmla="*/ 81324 h 540000"/>
                <a:gd name="connsiteX58" fmla="*/ 349942 w 539974"/>
                <a:gd name="connsiteY58" fmla="*/ 45757 h 540000"/>
                <a:gd name="connsiteX59" fmla="*/ 358017 w 539974"/>
                <a:gd name="connsiteY59" fmla="*/ 43230 h 540000"/>
                <a:gd name="connsiteX60" fmla="*/ 361260 w 539974"/>
                <a:gd name="connsiteY60" fmla="*/ 43735 h 540000"/>
                <a:gd name="connsiteX61" fmla="*/ 377975 w 539974"/>
                <a:gd name="connsiteY61" fmla="*/ 100074 h 540000"/>
                <a:gd name="connsiteX62" fmla="*/ 356666 w 539974"/>
                <a:gd name="connsiteY62" fmla="*/ 135642 h 540000"/>
                <a:gd name="connsiteX63" fmla="*/ 345349 w 539974"/>
                <a:gd name="connsiteY63" fmla="*/ 137663 h 540000"/>
                <a:gd name="connsiteX64" fmla="*/ 328633 w 539974"/>
                <a:gd name="connsiteY64" fmla="*/ 81324 h 540000"/>
                <a:gd name="connsiteX65" fmla="*/ 413485 w 539974"/>
                <a:gd name="connsiteY65" fmla="*/ 202748 h 540000"/>
                <a:gd name="connsiteX66" fmla="*/ 415286 w 539974"/>
                <a:gd name="connsiteY66" fmla="*/ 263514 h 540000"/>
                <a:gd name="connsiteX67" fmla="*/ 452336 w 539974"/>
                <a:gd name="connsiteY67" fmla="*/ 306019 h 540000"/>
                <a:gd name="connsiteX68" fmla="*/ 469358 w 539974"/>
                <a:gd name="connsiteY68" fmla="*/ 309071 h 540000"/>
                <a:gd name="connsiteX69" fmla="*/ 494456 w 539974"/>
                <a:gd name="connsiteY69" fmla="*/ 302554 h 540000"/>
                <a:gd name="connsiteX70" fmla="*/ 535689 w 539974"/>
                <a:gd name="connsiteY70" fmla="*/ 242386 h 540000"/>
                <a:gd name="connsiteX71" fmla="*/ 533888 w 539974"/>
                <a:gd name="connsiteY71" fmla="*/ 181621 h 540000"/>
                <a:gd name="connsiteX72" fmla="*/ 496838 w 539974"/>
                <a:gd name="connsiteY72" fmla="*/ 139116 h 540000"/>
                <a:gd name="connsiteX73" fmla="*/ 454718 w 539974"/>
                <a:gd name="connsiteY73" fmla="*/ 142581 h 540000"/>
                <a:gd name="connsiteX74" fmla="*/ 413485 w 539974"/>
                <a:gd name="connsiteY74" fmla="*/ 202748 h 540000"/>
                <a:gd name="connsiteX75" fmla="*/ 413485 w 539974"/>
                <a:gd name="connsiteY75" fmla="*/ 202748 h 540000"/>
                <a:gd name="connsiteX76" fmla="*/ 454555 w 539974"/>
                <a:gd name="connsiteY76" fmla="*/ 212383 h 540000"/>
                <a:gd name="connsiteX77" fmla="*/ 454555 w 539974"/>
                <a:gd name="connsiteY77" fmla="*/ 212383 h 540000"/>
                <a:gd name="connsiteX78" fmla="*/ 474686 w 539974"/>
                <a:gd name="connsiteY78" fmla="*/ 179740 h 540000"/>
                <a:gd name="connsiteX79" fmla="*/ 479822 w 539974"/>
                <a:gd name="connsiteY79" fmla="*/ 178233 h 540000"/>
                <a:gd name="connsiteX80" fmla="*/ 482205 w 539974"/>
                <a:gd name="connsiteY80" fmla="*/ 178682 h 540000"/>
                <a:gd name="connsiteX81" fmla="*/ 494618 w 539974"/>
                <a:gd name="connsiteY81" fmla="*/ 232751 h 540000"/>
                <a:gd name="connsiteX82" fmla="*/ 474487 w 539974"/>
                <a:gd name="connsiteY82" fmla="*/ 265393 h 540000"/>
                <a:gd name="connsiteX83" fmla="*/ 466967 w 539974"/>
                <a:gd name="connsiteY83" fmla="*/ 266450 h 540000"/>
                <a:gd name="connsiteX84" fmla="*/ 454555 w 539974"/>
                <a:gd name="connsiteY84" fmla="*/ 212383 h 540000"/>
                <a:gd name="connsiteX85" fmla="*/ 123635 w 539974"/>
                <a:gd name="connsiteY85" fmla="*/ 278202 h 540000"/>
                <a:gd name="connsiteX86" fmla="*/ 125436 w 539974"/>
                <a:gd name="connsiteY86" fmla="*/ 217437 h 540000"/>
                <a:gd name="connsiteX87" fmla="*/ 84203 w 539974"/>
                <a:gd name="connsiteY87" fmla="*/ 157268 h 540000"/>
                <a:gd name="connsiteX88" fmla="*/ 42083 w 539974"/>
                <a:gd name="connsiteY88" fmla="*/ 153803 h 540000"/>
                <a:gd name="connsiteX89" fmla="*/ 5033 w 539974"/>
                <a:gd name="connsiteY89" fmla="*/ 196307 h 540000"/>
                <a:gd name="connsiteX90" fmla="*/ 3231 w 539974"/>
                <a:gd name="connsiteY90" fmla="*/ 257072 h 540000"/>
                <a:gd name="connsiteX91" fmla="*/ 44464 w 539974"/>
                <a:gd name="connsiteY91" fmla="*/ 317241 h 540000"/>
                <a:gd name="connsiteX92" fmla="*/ 69563 w 539974"/>
                <a:gd name="connsiteY92" fmla="*/ 323758 h 540000"/>
                <a:gd name="connsiteX93" fmla="*/ 86584 w 539974"/>
                <a:gd name="connsiteY93" fmla="*/ 320705 h 540000"/>
                <a:gd name="connsiteX94" fmla="*/ 123635 w 539974"/>
                <a:gd name="connsiteY94" fmla="*/ 278202 h 540000"/>
                <a:gd name="connsiteX95" fmla="*/ 71953 w 539974"/>
                <a:gd name="connsiteY95" fmla="*/ 281139 h 540000"/>
                <a:gd name="connsiteX96" fmla="*/ 64433 w 539974"/>
                <a:gd name="connsiteY96" fmla="*/ 280081 h 540000"/>
                <a:gd name="connsiteX97" fmla="*/ 44302 w 539974"/>
                <a:gd name="connsiteY97" fmla="*/ 247438 h 540000"/>
                <a:gd name="connsiteX98" fmla="*/ 56714 w 539974"/>
                <a:gd name="connsiteY98" fmla="*/ 193370 h 540000"/>
                <a:gd name="connsiteX99" fmla="*/ 59099 w 539974"/>
                <a:gd name="connsiteY99" fmla="*/ 192921 h 540000"/>
                <a:gd name="connsiteX100" fmla="*/ 64234 w 539974"/>
                <a:gd name="connsiteY100" fmla="*/ 194428 h 540000"/>
                <a:gd name="connsiteX101" fmla="*/ 84364 w 539974"/>
                <a:gd name="connsiteY101" fmla="*/ 227069 h 540000"/>
                <a:gd name="connsiteX102" fmla="*/ 84364 w 539974"/>
                <a:gd name="connsiteY102" fmla="*/ 227070 h 540000"/>
                <a:gd name="connsiteX103" fmla="*/ 71953 w 539974"/>
                <a:gd name="connsiteY103" fmla="*/ 281139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39974" h="540000">
                  <a:moveTo>
                    <a:pt x="533796" y="503965"/>
                  </a:moveTo>
                  <a:lnTo>
                    <a:pt x="436352" y="406520"/>
                  </a:lnTo>
                  <a:cubicBezTo>
                    <a:pt x="426012" y="361339"/>
                    <a:pt x="405113" y="310419"/>
                    <a:pt x="381102" y="272235"/>
                  </a:cubicBezTo>
                  <a:cubicBezTo>
                    <a:pt x="347201" y="218329"/>
                    <a:pt x="308415" y="189835"/>
                    <a:pt x="268933" y="189835"/>
                  </a:cubicBezTo>
                  <a:cubicBezTo>
                    <a:pt x="255670" y="189835"/>
                    <a:pt x="242438" y="193123"/>
                    <a:pt x="229430" y="199600"/>
                  </a:cubicBezTo>
                  <a:lnTo>
                    <a:pt x="207080" y="177249"/>
                  </a:lnTo>
                  <a:cubicBezTo>
                    <a:pt x="241381" y="165146"/>
                    <a:pt x="260402" y="119872"/>
                    <a:pt x="250522" y="72680"/>
                  </a:cubicBezTo>
                  <a:cubicBezTo>
                    <a:pt x="244622" y="44498"/>
                    <a:pt x="229652" y="21461"/>
                    <a:pt x="209448" y="9476"/>
                  </a:cubicBezTo>
                  <a:cubicBezTo>
                    <a:pt x="195234" y="1042"/>
                    <a:pt x="179236" y="-1130"/>
                    <a:pt x="164399" y="3353"/>
                  </a:cubicBezTo>
                  <a:cubicBezTo>
                    <a:pt x="134250" y="12467"/>
                    <a:pt x="115226" y="46755"/>
                    <a:pt x="116023" y="86192"/>
                  </a:cubicBezTo>
                  <a:lnTo>
                    <a:pt x="36009" y="6179"/>
                  </a:lnTo>
                  <a:cubicBezTo>
                    <a:pt x="27771" y="-2060"/>
                    <a:pt x="14415" y="-2060"/>
                    <a:pt x="6178" y="6179"/>
                  </a:cubicBezTo>
                  <a:cubicBezTo>
                    <a:pt x="-2059" y="14417"/>
                    <a:pt x="-2060" y="27771"/>
                    <a:pt x="6178" y="36008"/>
                  </a:cubicBezTo>
                  <a:lnTo>
                    <a:pt x="503965" y="533796"/>
                  </a:lnTo>
                  <a:cubicBezTo>
                    <a:pt x="508084" y="537914"/>
                    <a:pt x="513483" y="539973"/>
                    <a:pt x="518881" y="539973"/>
                  </a:cubicBezTo>
                  <a:cubicBezTo>
                    <a:pt x="524280" y="539973"/>
                    <a:pt x="529677" y="537914"/>
                    <a:pt x="533796" y="533796"/>
                  </a:cubicBezTo>
                  <a:cubicBezTo>
                    <a:pt x="542033" y="525558"/>
                    <a:pt x="542033" y="512203"/>
                    <a:pt x="533796" y="503965"/>
                  </a:cubicBezTo>
                  <a:close/>
                  <a:moveTo>
                    <a:pt x="176605" y="43734"/>
                  </a:moveTo>
                  <a:cubicBezTo>
                    <a:pt x="177180" y="43560"/>
                    <a:pt x="178276" y="43229"/>
                    <a:pt x="179848" y="43229"/>
                  </a:cubicBezTo>
                  <a:cubicBezTo>
                    <a:pt x="181821" y="43229"/>
                    <a:pt x="184542" y="43750"/>
                    <a:pt x="187923" y="45756"/>
                  </a:cubicBezTo>
                  <a:cubicBezTo>
                    <a:pt x="195576" y="50295"/>
                    <a:pt x="205190" y="62022"/>
                    <a:pt x="209232" y="81323"/>
                  </a:cubicBezTo>
                  <a:cubicBezTo>
                    <a:pt x="215011" y="108930"/>
                    <a:pt x="205174" y="133836"/>
                    <a:pt x="192517" y="137662"/>
                  </a:cubicBezTo>
                  <a:cubicBezTo>
                    <a:pt x="191222" y="138055"/>
                    <a:pt x="187277" y="139245"/>
                    <a:pt x="181200" y="135640"/>
                  </a:cubicBezTo>
                  <a:cubicBezTo>
                    <a:pt x="173548" y="131101"/>
                    <a:pt x="163933" y="119374"/>
                    <a:pt x="159892" y="100073"/>
                  </a:cubicBezTo>
                  <a:cubicBezTo>
                    <a:pt x="154112" y="72467"/>
                    <a:pt x="163949" y="47560"/>
                    <a:pt x="176605" y="43734"/>
                  </a:cubicBezTo>
                  <a:close/>
                  <a:moveTo>
                    <a:pt x="268933" y="232020"/>
                  </a:moveTo>
                  <a:cubicBezTo>
                    <a:pt x="292821" y="232020"/>
                    <a:pt x="319974" y="254277"/>
                    <a:pt x="345389" y="294694"/>
                  </a:cubicBezTo>
                  <a:cubicBezTo>
                    <a:pt x="353823" y="308105"/>
                    <a:pt x="361833" y="323267"/>
                    <a:pt x="369020" y="339190"/>
                  </a:cubicBezTo>
                  <a:lnTo>
                    <a:pt x="262418" y="232587"/>
                  </a:lnTo>
                  <a:cubicBezTo>
                    <a:pt x="264618" y="232217"/>
                    <a:pt x="266792" y="232020"/>
                    <a:pt x="268933" y="232020"/>
                  </a:cubicBezTo>
                  <a:close/>
                  <a:moveTo>
                    <a:pt x="417524" y="516554"/>
                  </a:moveTo>
                  <a:cubicBezTo>
                    <a:pt x="418726" y="528140"/>
                    <a:pt x="410305" y="538508"/>
                    <a:pt x="398719" y="539709"/>
                  </a:cubicBezTo>
                  <a:cubicBezTo>
                    <a:pt x="381151" y="541526"/>
                    <a:pt x="362725" y="533703"/>
                    <a:pt x="341395" y="524640"/>
                  </a:cubicBezTo>
                  <a:cubicBezTo>
                    <a:pt x="319304" y="515253"/>
                    <a:pt x="294265" y="504613"/>
                    <a:pt x="268934" y="504613"/>
                  </a:cubicBezTo>
                  <a:cubicBezTo>
                    <a:pt x="243602" y="504613"/>
                    <a:pt x="218563" y="515253"/>
                    <a:pt x="196471" y="524640"/>
                  </a:cubicBezTo>
                  <a:cubicBezTo>
                    <a:pt x="178061" y="532465"/>
                    <a:pt x="160323" y="540000"/>
                    <a:pt x="144026" y="540000"/>
                  </a:cubicBezTo>
                  <a:cubicBezTo>
                    <a:pt x="135645" y="540000"/>
                    <a:pt x="127649" y="538007"/>
                    <a:pt x="120134" y="533035"/>
                  </a:cubicBezTo>
                  <a:cubicBezTo>
                    <a:pt x="102460" y="521343"/>
                    <a:pt x="94919" y="498336"/>
                    <a:pt x="94919" y="456108"/>
                  </a:cubicBezTo>
                  <a:cubicBezTo>
                    <a:pt x="94919" y="417475"/>
                    <a:pt x="116815" y="340752"/>
                    <a:pt x="153457" y="279231"/>
                  </a:cubicBezTo>
                  <a:cubicBezTo>
                    <a:pt x="159418" y="269223"/>
                    <a:pt x="172365" y="265942"/>
                    <a:pt x="182372" y="271903"/>
                  </a:cubicBezTo>
                  <a:cubicBezTo>
                    <a:pt x="192381" y="277863"/>
                    <a:pt x="195661" y="290809"/>
                    <a:pt x="189701" y="300818"/>
                  </a:cubicBezTo>
                  <a:cubicBezTo>
                    <a:pt x="158240" y="353641"/>
                    <a:pt x="137105" y="423760"/>
                    <a:pt x="137105" y="456109"/>
                  </a:cubicBezTo>
                  <a:cubicBezTo>
                    <a:pt x="137105" y="488243"/>
                    <a:pt x="142299" y="496413"/>
                    <a:pt x="143350" y="497736"/>
                  </a:cubicBezTo>
                  <a:cubicBezTo>
                    <a:pt x="144188" y="497856"/>
                    <a:pt x="146994" y="497984"/>
                    <a:pt x="153505" y="496080"/>
                  </a:cubicBezTo>
                  <a:cubicBezTo>
                    <a:pt x="160925" y="493910"/>
                    <a:pt x="170179" y="489979"/>
                    <a:pt x="179977" y="485817"/>
                  </a:cubicBezTo>
                  <a:cubicBezTo>
                    <a:pt x="204497" y="475396"/>
                    <a:pt x="235015" y="462429"/>
                    <a:pt x="268937" y="462429"/>
                  </a:cubicBezTo>
                  <a:cubicBezTo>
                    <a:pt x="302859" y="462429"/>
                    <a:pt x="333376" y="475396"/>
                    <a:pt x="357896" y="485816"/>
                  </a:cubicBezTo>
                  <a:cubicBezTo>
                    <a:pt x="371833" y="491738"/>
                    <a:pt x="387640" y="498452"/>
                    <a:pt x="394373" y="497750"/>
                  </a:cubicBezTo>
                  <a:cubicBezTo>
                    <a:pt x="405968" y="496556"/>
                    <a:pt x="416323" y="504968"/>
                    <a:pt x="417524" y="516554"/>
                  </a:cubicBezTo>
                  <a:close/>
                  <a:moveTo>
                    <a:pt x="333141" y="178045"/>
                  </a:moveTo>
                  <a:cubicBezTo>
                    <a:pt x="338190" y="179571"/>
                    <a:pt x="343370" y="180327"/>
                    <a:pt x="348572" y="180327"/>
                  </a:cubicBezTo>
                  <a:cubicBezTo>
                    <a:pt x="358657" y="180327"/>
                    <a:pt x="368812" y="177486"/>
                    <a:pt x="378190" y="171923"/>
                  </a:cubicBezTo>
                  <a:cubicBezTo>
                    <a:pt x="398393" y="159937"/>
                    <a:pt x="413365" y="136901"/>
                    <a:pt x="419263" y="108719"/>
                  </a:cubicBezTo>
                  <a:cubicBezTo>
                    <a:pt x="429368" y="60452"/>
                    <a:pt x="409251" y="14172"/>
                    <a:pt x="373466" y="3354"/>
                  </a:cubicBezTo>
                  <a:cubicBezTo>
                    <a:pt x="358632" y="-1129"/>
                    <a:pt x="342631" y="1043"/>
                    <a:pt x="328417" y="9477"/>
                  </a:cubicBezTo>
                  <a:cubicBezTo>
                    <a:pt x="308213" y="21462"/>
                    <a:pt x="293242" y="44499"/>
                    <a:pt x="287343" y="72681"/>
                  </a:cubicBezTo>
                  <a:cubicBezTo>
                    <a:pt x="277238" y="120946"/>
                    <a:pt x="297354" y="167227"/>
                    <a:pt x="333141" y="178045"/>
                  </a:cubicBezTo>
                  <a:close/>
                  <a:moveTo>
                    <a:pt x="328633" y="81324"/>
                  </a:moveTo>
                  <a:cubicBezTo>
                    <a:pt x="332675" y="62023"/>
                    <a:pt x="342289" y="50295"/>
                    <a:pt x="349942" y="45757"/>
                  </a:cubicBezTo>
                  <a:cubicBezTo>
                    <a:pt x="353323" y="43751"/>
                    <a:pt x="356044" y="43230"/>
                    <a:pt x="358017" y="43230"/>
                  </a:cubicBezTo>
                  <a:cubicBezTo>
                    <a:pt x="359589" y="43230"/>
                    <a:pt x="360685" y="43561"/>
                    <a:pt x="361260" y="43735"/>
                  </a:cubicBezTo>
                  <a:cubicBezTo>
                    <a:pt x="373916" y="47560"/>
                    <a:pt x="383753" y="72468"/>
                    <a:pt x="377975" y="100074"/>
                  </a:cubicBezTo>
                  <a:cubicBezTo>
                    <a:pt x="373933" y="119375"/>
                    <a:pt x="364318" y="131103"/>
                    <a:pt x="356666" y="135642"/>
                  </a:cubicBezTo>
                  <a:cubicBezTo>
                    <a:pt x="350587" y="139247"/>
                    <a:pt x="346642" y="138057"/>
                    <a:pt x="345349" y="137663"/>
                  </a:cubicBezTo>
                  <a:cubicBezTo>
                    <a:pt x="332691" y="133838"/>
                    <a:pt x="322853" y="108932"/>
                    <a:pt x="328633" y="81324"/>
                  </a:cubicBezTo>
                  <a:close/>
                  <a:moveTo>
                    <a:pt x="413485" y="202748"/>
                  </a:moveTo>
                  <a:cubicBezTo>
                    <a:pt x="408627" y="223458"/>
                    <a:pt x="409266" y="245038"/>
                    <a:pt x="415286" y="263514"/>
                  </a:cubicBezTo>
                  <a:cubicBezTo>
                    <a:pt x="422167" y="284633"/>
                    <a:pt x="435325" y="299728"/>
                    <a:pt x="452336" y="306019"/>
                  </a:cubicBezTo>
                  <a:cubicBezTo>
                    <a:pt x="457853" y="308060"/>
                    <a:pt x="463587" y="309071"/>
                    <a:pt x="469358" y="309071"/>
                  </a:cubicBezTo>
                  <a:cubicBezTo>
                    <a:pt x="477841" y="309071"/>
                    <a:pt x="486401" y="306883"/>
                    <a:pt x="494456" y="302554"/>
                  </a:cubicBezTo>
                  <a:cubicBezTo>
                    <a:pt x="514177" y="291957"/>
                    <a:pt x="529205" y="270026"/>
                    <a:pt x="535689" y="242386"/>
                  </a:cubicBezTo>
                  <a:cubicBezTo>
                    <a:pt x="540547" y="221677"/>
                    <a:pt x="539908" y="200097"/>
                    <a:pt x="533888" y="181621"/>
                  </a:cubicBezTo>
                  <a:cubicBezTo>
                    <a:pt x="527007" y="160503"/>
                    <a:pt x="513849" y="145408"/>
                    <a:pt x="496838" y="139116"/>
                  </a:cubicBezTo>
                  <a:cubicBezTo>
                    <a:pt x="483211" y="134077"/>
                    <a:pt x="468253" y="135307"/>
                    <a:pt x="454718" y="142581"/>
                  </a:cubicBezTo>
                  <a:cubicBezTo>
                    <a:pt x="434996" y="153179"/>
                    <a:pt x="419968" y="175109"/>
                    <a:pt x="413485" y="202748"/>
                  </a:cubicBezTo>
                  <a:lnTo>
                    <a:pt x="413485" y="202748"/>
                  </a:lnTo>
                  <a:close/>
                  <a:moveTo>
                    <a:pt x="454555" y="212383"/>
                  </a:moveTo>
                  <a:lnTo>
                    <a:pt x="454555" y="212383"/>
                  </a:lnTo>
                  <a:cubicBezTo>
                    <a:pt x="458879" y="193950"/>
                    <a:pt x="468102" y="183278"/>
                    <a:pt x="474686" y="179740"/>
                  </a:cubicBezTo>
                  <a:cubicBezTo>
                    <a:pt x="476875" y="178564"/>
                    <a:pt x="478571" y="178233"/>
                    <a:pt x="479822" y="178233"/>
                  </a:cubicBezTo>
                  <a:cubicBezTo>
                    <a:pt x="480989" y="178233"/>
                    <a:pt x="481772" y="178522"/>
                    <a:pt x="482205" y="178682"/>
                  </a:cubicBezTo>
                  <a:cubicBezTo>
                    <a:pt x="491622" y="182165"/>
                    <a:pt x="501138" y="204959"/>
                    <a:pt x="494618" y="232751"/>
                  </a:cubicBezTo>
                  <a:cubicBezTo>
                    <a:pt x="490294" y="251183"/>
                    <a:pt x="481071" y="261855"/>
                    <a:pt x="474487" y="265393"/>
                  </a:cubicBezTo>
                  <a:cubicBezTo>
                    <a:pt x="470256" y="267667"/>
                    <a:pt x="467869" y="266785"/>
                    <a:pt x="466967" y="266450"/>
                  </a:cubicBezTo>
                  <a:cubicBezTo>
                    <a:pt x="457552" y="262970"/>
                    <a:pt x="448034" y="240176"/>
                    <a:pt x="454555" y="212383"/>
                  </a:cubicBezTo>
                  <a:close/>
                  <a:moveTo>
                    <a:pt x="123635" y="278202"/>
                  </a:moveTo>
                  <a:cubicBezTo>
                    <a:pt x="129655" y="259726"/>
                    <a:pt x="130294" y="238147"/>
                    <a:pt x="125436" y="217437"/>
                  </a:cubicBezTo>
                  <a:cubicBezTo>
                    <a:pt x="118953" y="189796"/>
                    <a:pt x="103925" y="167865"/>
                    <a:pt x="84203" y="157268"/>
                  </a:cubicBezTo>
                  <a:cubicBezTo>
                    <a:pt x="70668" y="149994"/>
                    <a:pt x="55706" y="148765"/>
                    <a:pt x="42083" y="153803"/>
                  </a:cubicBezTo>
                  <a:cubicBezTo>
                    <a:pt x="25072" y="160093"/>
                    <a:pt x="11914" y="175188"/>
                    <a:pt x="5033" y="196307"/>
                  </a:cubicBezTo>
                  <a:cubicBezTo>
                    <a:pt x="-987" y="214783"/>
                    <a:pt x="-1626" y="236363"/>
                    <a:pt x="3231" y="257072"/>
                  </a:cubicBezTo>
                  <a:cubicBezTo>
                    <a:pt x="9715" y="284712"/>
                    <a:pt x="24743" y="306643"/>
                    <a:pt x="44464" y="317241"/>
                  </a:cubicBezTo>
                  <a:cubicBezTo>
                    <a:pt x="52521" y="321569"/>
                    <a:pt x="61079" y="323759"/>
                    <a:pt x="69563" y="323758"/>
                  </a:cubicBezTo>
                  <a:cubicBezTo>
                    <a:pt x="75333" y="323758"/>
                    <a:pt x="81067" y="322745"/>
                    <a:pt x="86584" y="320705"/>
                  </a:cubicBezTo>
                  <a:cubicBezTo>
                    <a:pt x="103595" y="314415"/>
                    <a:pt x="116753" y="299320"/>
                    <a:pt x="123635" y="278202"/>
                  </a:cubicBezTo>
                  <a:close/>
                  <a:moveTo>
                    <a:pt x="71953" y="281139"/>
                  </a:moveTo>
                  <a:cubicBezTo>
                    <a:pt x="71052" y="281470"/>
                    <a:pt x="68663" y="282356"/>
                    <a:pt x="64433" y="280081"/>
                  </a:cubicBezTo>
                  <a:cubicBezTo>
                    <a:pt x="57848" y="276544"/>
                    <a:pt x="48626" y="265871"/>
                    <a:pt x="44302" y="247438"/>
                  </a:cubicBezTo>
                  <a:cubicBezTo>
                    <a:pt x="37781" y="219645"/>
                    <a:pt x="47298" y="196851"/>
                    <a:pt x="56714" y="193370"/>
                  </a:cubicBezTo>
                  <a:cubicBezTo>
                    <a:pt x="57148" y="193210"/>
                    <a:pt x="57930" y="192921"/>
                    <a:pt x="59099" y="192921"/>
                  </a:cubicBezTo>
                  <a:cubicBezTo>
                    <a:pt x="60351" y="192921"/>
                    <a:pt x="62046" y="193252"/>
                    <a:pt x="64234" y="194428"/>
                  </a:cubicBezTo>
                  <a:cubicBezTo>
                    <a:pt x="70818" y="197966"/>
                    <a:pt x="80040" y="208637"/>
                    <a:pt x="84364" y="227069"/>
                  </a:cubicBezTo>
                  <a:lnTo>
                    <a:pt x="84364" y="227070"/>
                  </a:lnTo>
                  <a:cubicBezTo>
                    <a:pt x="90884" y="254863"/>
                    <a:pt x="81369" y="277657"/>
                    <a:pt x="71953" y="281139"/>
                  </a:cubicBezTo>
                  <a:close/>
                </a:path>
              </a:pathLst>
            </a:custGeom>
            <a:solidFill>
              <a:schemeClr val="tx2"/>
            </a:solidFill>
            <a:ln w="19050" cap="flat">
              <a:solidFill>
                <a:schemeClr val="accent6"/>
              </a:solidFill>
              <a:prstDash val="solid"/>
              <a:miter/>
            </a:ln>
          </p:spPr>
          <p:txBody>
            <a:bodyPr rtlCol="0" anchor="ctr"/>
            <a:lstStyle/>
            <a:p>
              <a:endParaRPr lang="ru-RU"/>
            </a:p>
          </p:txBody>
        </p:sp>
      </p:grpSp>
      <p:grpSp>
        <p:nvGrpSpPr>
          <p:cNvPr id="12" name="Группа 11">
            <a:extLst>
              <a:ext uri="{FF2B5EF4-FFF2-40B4-BE49-F238E27FC236}">
                <a16:creationId xmlns:a16="http://schemas.microsoft.com/office/drawing/2014/main" id="{7E6582B7-585F-D534-9B07-F672F36A5E35}"/>
              </a:ext>
            </a:extLst>
          </p:cNvPr>
          <p:cNvGrpSpPr/>
          <p:nvPr/>
        </p:nvGrpSpPr>
        <p:grpSpPr>
          <a:xfrm>
            <a:off x="6096765" y="3514578"/>
            <a:ext cx="5688013" cy="2339975"/>
            <a:chOff x="6096000" y="3514578"/>
            <a:chExt cx="5688013" cy="2339975"/>
          </a:xfrm>
        </p:grpSpPr>
        <p:sp>
          <p:nvSpPr>
            <p:cNvPr id="92" name="Прямоугольник: скругленные противолежащие углы 91">
              <a:extLst>
                <a:ext uri="{FF2B5EF4-FFF2-40B4-BE49-F238E27FC236}">
                  <a16:creationId xmlns:a16="http://schemas.microsoft.com/office/drawing/2014/main" id="{7D7B7A5C-53C9-404D-8A34-FFDA9537DFC5}"/>
                </a:ext>
              </a:extLst>
            </p:cNvPr>
            <p:cNvSpPr/>
            <p:nvPr/>
          </p:nvSpPr>
          <p:spPr>
            <a:xfrm>
              <a:off x="6096000" y="3514578"/>
              <a:ext cx="5688013" cy="2339975"/>
            </a:xfrm>
            <a:prstGeom prst="round2Diag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a:extLst>
                <a:ext uri="{FF2B5EF4-FFF2-40B4-BE49-F238E27FC236}">
                  <a16:creationId xmlns:a16="http://schemas.microsoft.com/office/drawing/2014/main" id="{4F3EAC59-D742-E1B3-8F32-15B6A36007E9}"/>
                </a:ext>
              </a:extLst>
            </p:cNvPr>
            <p:cNvPicPr>
              <a:picLocks noChangeAspect="1"/>
            </p:cNvPicPr>
            <p:nvPr/>
          </p:nvPicPr>
          <p:blipFill rotWithShape="1">
            <a:blip r:embed="rId7">
              <a:extLst>
                <a:ext uri="{28A0092B-C50C-407E-A947-70E740481C1C}">
                  <a14:useLocalDpi xmlns:a14="http://schemas.microsoft.com/office/drawing/2010/main" val="0"/>
                </a:ext>
              </a:extLst>
            </a:blip>
            <a:srcRect t="15052" b="3189"/>
            <a:stretch/>
          </p:blipFill>
          <p:spPr>
            <a:xfrm>
              <a:off x="6801644" y="3609974"/>
              <a:ext cx="4276725" cy="2163505"/>
            </a:xfrm>
            <a:prstGeom prst="rect">
              <a:avLst/>
            </a:prstGeom>
          </p:spPr>
        </p:pic>
      </p:grpSp>
      <p:pic>
        <p:nvPicPr>
          <p:cNvPr id="2" name="Picture 2">
            <a:extLst>
              <a:ext uri="{FF2B5EF4-FFF2-40B4-BE49-F238E27FC236}">
                <a16:creationId xmlns:a16="http://schemas.microsoft.com/office/drawing/2014/main" id="{147D8479-FD04-5041-D761-9D1AB20898A6}"/>
              </a:ext>
            </a:extLst>
          </p:cNvPr>
          <p:cNvPicPr>
            <a:picLocks noChangeArrowheads="1"/>
          </p:cNvPicPr>
          <p:nvPr/>
        </p:nvPicPr>
        <p:blipFill rotWithShape="1">
          <a:blip r:embed="rId8">
            <a:extLst>
              <a:ext uri="{28A0092B-C50C-407E-A947-70E740481C1C}">
                <a14:useLocalDpi xmlns:a14="http://schemas.microsoft.com/office/drawing/2010/main" val="0"/>
              </a:ext>
            </a:extLst>
          </a:blip>
          <a:srcRect l="1" t="12643" r="-1" b="25862"/>
          <a:stretch/>
        </p:blipFill>
        <p:spPr bwMode="auto">
          <a:xfrm>
            <a:off x="6100480" y="7344683"/>
            <a:ext cx="5688000" cy="2340000"/>
          </a:xfrm>
          <a:prstGeom prst="round2Diag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EF9A2BE-4BF4-5F67-2204-74E31D4D013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234" b="21645"/>
          <a:stretch/>
        </p:blipFill>
        <p:spPr bwMode="auto">
          <a:xfrm>
            <a:off x="6100480" y="10011142"/>
            <a:ext cx="5688000" cy="2341094"/>
          </a:xfrm>
          <a:prstGeom prst="round2Diag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Заголовок 1">
            <a:extLst>
              <a:ext uri="{FF2B5EF4-FFF2-40B4-BE49-F238E27FC236}">
                <a16:creationId xmlns:a16="http://schemas.microsoft.com/office/drawing/2014/main" id="{F25DC4E0-BC56-2CE5-D9B0-30894C8B9FE2}"/>
              </a:ext>
            </a:extLst>
          </p:cNvPr>
          <p:cNvSpPr txBox="1">
            <a:spLocks/>
          </p:cNvSpPr>
          <p:nvPr/>
        </p:nvSpPr>
        <p:spPr>
          <a:xfrm>
            <a:off x="1830568" y="8151977"/>
            <a:ext cx="3960000" cy="72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Дизайн контейнеров гармонично вписывается в городскую среду</a:t>
            </a:r>
          </a:p>
        </p:txBody>
      </p:sp>
      <p:sp>
        <p:nvSpPr>
          <p:cNvPr id="10" name="Заголовок 1">
            <a:extLst>
              <a:ext uri="{FF2B5EF4-FFF2-40B4-BE49-F238E27FC236}">
                <a16:creationId xmlns:a16="http://schemas.microsoft.com/office/drawing/2014/main" id="{093CB829-1D8F-A624-D20C-71F643FED3BB}"/>
              </a:ext>
            </a:extLst>
          </p:cNvPr>
          <p:cNvSpPr txBox="1">
            <a:spLocks/>
          </p:cNvSpPr>
          <p:nvPr/>
        </p:nvSpPr>
        <p:spPr>
          <a:xfrm>
            <a:off x="1830568" y="10338121"/>
            <a:ext cx="3960000" cy="16975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Контейнеры имеют незначительную высоту, эта система удобна для использования детьми и гражданами с ограниченными возможностями</a:t>
            </a:r>
          </a:p>
        </p:txBody>
      </p:sp>
      <p:grpSp>
        <p:nvGrpSpPr>
          <p:cNvPr id="86" name="Группа 85">
            <a:extLst>
              <a:ext uri="{FF2B5EF4-FFF2-40B4-BE49-F238E27FC236}">
                <a16:creationId xmlns:a16="http://schemas.microsoft.com/office/drawing/2014/main" id="{B1C9830E-F42D-25D0-1AA6-FA81E3765625}"/>
              </a:ext>
            </a:extLst>
          </p:cNvPr>
          <p:cNvGrpSpPr/>
          <p:nvPr/>
        </p:nvGrpSpPr>
        <p:grpSpPr>
          <a:xfrm>
            <a:off x="1098389" y="8151977"/>
            <a:ext cx="720000" cy="720000"/>
            <a:chOff x="1098389" y="8151977"/>
            <a:chExt cx="720000" cy="720000"/>
          </a:xfrm>
        </p:grpSpPr>
        <p:sp>
          <p:nvSpPr>
            <p:cNvPr id="9" name="Прямоугольник: скругленные углы 8">
              <a:extLst>
                <a:ext uri="{FF2B5EF4-FFF2-40B4-BE49-F238E27FC236}">
                  <a16:creationId xmlns:a16="http://schemas.microsoft.com/office/drawing/2014/main" id="{6E084ED0-70F8-6E6A-2A31-67A887317A05}"/>
                </a:ext>
              </a:extLst>
            </p:cNvPr>
            <p:cNvSpPr>
              <a:spLocks noChangeAspect="1"/>
            </p:cNvSpPr>
            <p:nvPr/>
          </p:nvSpPr>
          <p:spPr>
            <a:xfrm>
              <a:off x="1098389" y="8151977"/>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14" name="Рисунок 3">
              <a:extLst>
                <a:ext uri="{FF2B5EF4-FFF2-40B4-BE49-F238E27FC236}">
                  <a16:creationId xmlns:a16="http://schemas.microsoft.com/office/drawing/2014/main" id="{CE846DA2-CD22-3F92-06FA-22E4DD7020DE}"/>
                </a:ext>
              </a:extLst>
            </p:cNvPr>
            <p:cNvSpPr>
              <a:spLocks noChangeAspect="1"/>
            </p:cNvSpPr>
            <p:nvPr/>
          </p:nvSpPr>
          <p:spPr>
            <a:xfrm>
              <a:off x="1175255" y="8223977"/>
              <a:ext cx="566269" cy="576000"/>
            </a:xfrm>
            <a:custGeom>
              <a:avLst/>
              <a:gdLst>
                <a:gd name="connsiteX0" fmla="*/ 402300 w 523799"/>
                <a:gd name="connsiteY0" fmla="*/ 439200 h 532800"/>
                <a:gd name="connsiteX1" fmla="*/ 407700 w 523799"/>
                <a:gd name="connsiteY1" fmla="*/ 456300 h 532800"/>
                <a:gd name="connsiteX2" fmla="*/ 394200 w 523799"/>
                <a:gd name="connsiteY2" fmla="*/ 460800 h 532800"/>
                <a:gd name="connsiteX3" fmla="*/ 387000 w 523799"/>
                <a:gd name="connsiteY3" fmla="*/ 444600 h 532800"/>
                <a:gd name="connsiteX4" fmla="*/ 402300 w 523799"/>
                <a:gd name="connsiteY4" fmla="*/ 439200 h 532800"/>
                <a:gd name="connsiteX5" fmla="*/ 327600 w 523799"/>
                <a:gd name="connsiteY5" fmla="*/ 484200 h 532800"/>
                <a:gd name="connsiteX6" fmla="*/ 296100 w 523799"/>
                <a:gd name="connsiteY6" fmla="*/ 509400 h 532800"/>
                <a:gd name="connsiteX7" fmla="*/ 306000 w 523799"/>
                <a:gd name="connsiteY7" fmla="*/ 524700 h 532800"/>
                <a:gd name="connsiteX8" fmla="*/ 339300 w 523799"/>
                <a:gd name="connsiteY8" fmla="*/ 497700 h 532800"/>
                <a:gd name="connsiteX9" fmla="*/ 372600 w 523799"/>
                <a:gd name="connsiteY9" fmla="*/ 470700 h 532800"/>
                <a:gd name="connsiteX10" fmla="*/ 362700 w 523799"/>
                <a:gd name="connsiteY10" fmla="*/ 455400 h 532800"/>
                <a:gd name="connsiteX11" fmla="*/ 327600 w 523799"/>
                <a:gd name="connsiteY11" fmla="*/ 484200 h 532800"/>
                <a:gd name="connsiteX12" fmla="*/ 523800 w 523799"/>
                <a:gd name="connsiteY12" fmla="*/ 430200 h 532800"/>
                <a:gd name="connsiteX13" fmla="*/ 523800 w 523799"/>
                <a:gd name="connsiteY13" fmla="*/ 447300 h 532800"/>
                <a:gd name="connsiteX14" fmla="*/ 509400 w 523799"/>
                <a:gd name="connsiteY14" fmla="*/ 437400 h 532800"/>
                <a:gd name="connsiteX15" fmla="*/ 424800 w 523799"/>
                <a:gd name="connsiteY15" fmla="*/ 414000 h 532800"/>
                <a:gd name="connsiteX16" fmla="*/ 311400 w 523799"/>
                <a:gd name="connsiteY16" fmla="*/ 463500 h 532800"/>
                <a:gd name="connsiteX17" fmla="*/ 166500 w 523799"/>
                <a:gd name="connsiteY17" fmla="*/ 522000 h 532800"/>
                <a:gd name="connsiteX18" fmla="*/ 39600 w 523799"/>
                <a:gd name="connsiteY18" fmla="*/ 485100 h 532800"/>
                <a:gd name="connsiteX19" fmla="*/ 16200 w 523799"/>
                <a:gd name="connsiteY19" fmla="*/ 532800 h 532800"/>
                <a:gd name="connsiteX20" fmla="*/ 0 w 523799"/>
                <a:gd name="connsiteY20" fmla="*/ 525600 h 532800"/>
                <a:gd name="connsiteX21" fmla="*/ 27000 w 523799"/>
                <a:gd name="connsiteY21" fmla="*/ 472500 h 532800"/>
                <a:gd name="connsiteX22" fmla="*/ 1800 w 523799"/>
                <a:gd name="connsiteY22" fmla="*/ 405000 h 532800"/>
                <a:gd name="connsiteX23" fmla="*/ 91800 w 523799"/>
                <a:gd name="connsiteY23" fmla="*/ 276300 h 532800"/>
                <a:gd name="connsiteX24" fmla="*/ 91800 w 523799"/>
                <a:gd name="connsiteY24" fmla="*/ 113400 h 532800"/>
                <a:gd name="connsiteX25" fmla="*/ 115200 w 523799"/>
                <a:gd name="connsiteY25" fmla="*/ 90000 h 532800"/>
                <a:gd name="connsiteX26" fmla="*/ 126900 w 523799"/>
                <a:gd name="connsiteY26" fmla="*/ 92700 h 532800"/>
                <a:gd name="connsiteX27" fmla="*/ 195300 w 523799"/>
                <a:gd name="connsiteY27" fmla="*/ 130500 h 532800"/>
                <a:gd name="connsiteX28" fmla="*/ 209700 w 523799"/>
                <a:gd name="connsiteY28" fmla="*/ 154800 h 532800"/>
                <a:gd name="connsiteX29" fmla="*/ 209700 w 523799"/>
                <a:gd name="connsiteY29" fmla="*/ 279000 h 532800"/>
                <a:gd name="connsiteX30" fmla="*/ 191700 w 523799"/>
                <a:gd name="connsiteY30" fmla="*/ 279000 h 532800"/>
                <a:gd name="connsiteX31" fmla="*/ 191700 w 523799"/>
                <a:gd name="connsiteY31" fmla="*/ 154800 h 532800"/>
                <a:gd name="connsiteX32" fmla="*/ 186300 w 523799"/>
                <a:gd name="connsiteY32" fmla="*/ 145800 h 532800"/>
                <a:gd name="connsiteX33" fmla="*/ 117900 w 523799"/>
                <a:gd name="connsiteY33" fmla="*/ 108000 h 532800"/>
                <a:gd name="connsiteX34" fmla="*/ 109800 w 523799"/>
                <a:gd name="connsiteY34" fmla="*/ 112500 h 532800"/>
                <a:gd name="connsiteX35" fmla="*/ 109800 w 523799"/>
                <a:gd name="connsiteY35" fmla="*/ 333000 h 532800"/>
                <a:gd name="connsiteX36" fmla="*/ 226800 w 523799"/>
                <a:gd name="connsiteY36" fmla="*/ 333000 h 532800"/>
                <a:gd name="connsiteX37" fmla="*/ 226800 w 523799"/>
                <a:gd name="connsiteY37" fmla="*/ 189900 h 532800"/>
                <a:gd name="connsiteX38" fmla="*/ 245700 w 523799"/>
                <a:gd name="connsiteY38" fmla="*/ 171000 h 532800"/>
                <a:gd name="connsiteX39" fmla="*/ 307800 w 523799"/>
                <a:gd name="connsiteY39" fmla="*/ 171000 h 532800"/>
                <a:gd name="connsiteX40" fmla="*/ 307800 w 523799"/>
                <a:gd name="connsiteY40" fmla="*/ 99000 h 532800"/>
                <a:gd name="connsiteX41" fmla="*/ 325800 w 523799"/>
                <a:gd name="connsiteY41" fmla="*/ 81000 h 532800"/>
                <a:gd name="connsiteX42" fmla="*/ 415800 w 523799"/>
                <a:gd name="connsiteY42" fmla="*/ 81000 h 532800"/>
                <a:gd name="connsiteX43" fmla="*/ 433800 w 523799"/>
                <a:gd name="connsiteY43" fmla="*/ 99000 h 532800"/>
                <a:gd name="connsiteX44" fmla="*/ 433800 w 523799"/>
                <a:gd name="connsiteY44" fmla="*/ 284400 h 532800"/>
                <a:gd name="connsiteX45" fmla="*/ 523800 w 523799"/>
                <a:gd name="connsiteY45" fmla="*/ 430200 h 532800"/>
                <a:gd name="connsiteX46" fmla="*/ 325800 w 523799"/>
                <a:gd name="connsiteY46" fmla="*/ 171000 h 532800"/>
                <a:gd name="connsiteX47" fmla="*/ 351900 w 523799"/>
                <a:gd name="connsiteY47" fmla="*/ 171000 h 532800"/>
                <a:gd name="connsiteX48" fmla="*/ 370800 w 523799"/>
                <a:gd name="connsiteY48" fmla="*/ 189900 h 532800"/>
                <a:gd name="connsiteX49" fmla="*/ 370800 w 523799"/>
                <a:gd name="connsiteY49" fmla="*/ 333000 h 532800"/>
                <a:gd name="connsiteX50" fmla="*/ 415800 w 523799"/>
                <a:gd name="connsiteY50" fmla="*/ 333000 h 532800"/>
                <a:gd name="connsiteX51" fmla="*/ 415800 w 523799"/>
                <a:gd name="connsiteY51" fmla="*/ 99000 h 532800"/>
                <a:gd name="connsiteX52" fmla="*/ 325800 w 523799"/>
                <a:gd name="connsiteY52" fmla="*/ 99000 h 532800"/>
                <a:gd name="connsiteX53" fmla="*/ 244800 w 523799"/>
                <a:gd name="connsiteY53" fmla="*/ 333000 h 532800"/>
                <a:gd name="connsiteX54" fmla="*/ 352800 w 523799"/>
                <a:gd name="connsiteY54" fmla="*/ 333000 h 532800"/>
                <a:gd name="connsiteX55" fmla="*/ 352800 w 523799"/>
                <a:gd name="connsiteY55" fmla="*/ 189900 h 532800"/>
                <a:gd name="connsiteX56" fmla="*/ 351900 w 523799"/>
                <a:gd name="connsiteY56" fmla="*/ 189000 h 532800"/>
                <a:gd name="connsiteX57" fmla="*/ 245700 w 523799"/>
                <a:gd name="connsiteY57" fmla="*/ 189000 h 532800"/>
                <a:gd name="connsiteX58" fmla="*/ 244800 w 523799"/>
                <a:gd name="connsiteY58" fmla="*/ 189900 h 532800"/>
                <a:gd name="connsiteX59" fmla="*/ 504900 w 523799"/>
                <a:gd name="connsiteY59" fmla="*/ 414000 h 532800"/>
                <a:gd name="connsiteX60" fmla="*/ 433800 w 523799"/>
                <a:gd name="connsiteY60" fmla="*/ 306000 h 532800"/>
                <a:gd name="connsiteX61" fmla="*/ 433800 w 523799"/>
                <a:gd name="connsiteY61" fmla="*/ 351000 h 532800"/>
                <a:gd name="connsiteX62" fmla="*/ 91800 w 523799"/>
                <a:gd name="connsiteY62" fmla="*/ 351000 h 532800"/>
                <a:gd name="connsiteX63" fmla="*/ 91800 w 523799"/>
                <a:gd name="connsiteY63" fmla="*/ 296100 h 532800"/>
                <a:gd name="connsiteX64" fmla="*/ 19800 w 523799"/>
                <a:gd name="connsiteY64" fmla="*/ 405000 h 532800"/>
                <a:gd name="connsiteX65" fmla="*/ 36900 w 523799"/>
                <a:gd name="connsiteY65" fmla="*/ 456300 h 532800"/>
                <a:gd name="connsiteX66" fmla="*/ 139500 w 523799"/>
                <a:gd name="connsiteY66" fmla="*/ 367200 h 532800"/>
                <a:gd name="connsiteX67" fmla="*/ 147600 w 523799"/>
                <a:gd name="connsiteY67" fmla="*/ 383400 h 532800"/>
                <a:gd name="connsiteX68" fmla="*/ 49500 w 523799"/>
                <a:gd name="connsiteY68" fmla="*/ 469800 h 532800"/>
                <a:gd name="connsiteX69" fmla="*/ 166500 w 523799"/>
                <a:gd name="connsiteY69" fmla="*/ 504900 h 532800"/>
                <a:gd name="connsiteX70" fmla="*/ 299700 w 523799"/>
                <a:gd name="connsiteY70" fmla="*/ 450000 h 532800"/>
                <a:gd name="connsiteX71" fmla="*/ 424800 w 523799"/>
                <a:gd name="connsiteY71" fmla="*/ 396000 h 532800"/>
                <a:gd name="connsiteX72" fmla="*/ 504900 w 523799"/>
                <a:gd name="connsiteY72" fmla="*/ 414000 h 532800"/>
                <a:gd name="connsiteX73" fmla="*/ 316800 w 523799"/>
                <a:gd name="connsiteY73" fmla="*/ 315000 h 532800"/>
                <a:gd name="connsiteX74" fmla="*/ 334800 w 523799"/>
                <a:gd name="connsiteY74" fmla="*/ 315000 h 532800"/>
                <a:gd name="connsiteX75" fmla="*/ 334800 w 523799"/>
                <a:gd name="connsiteY75" fmla="*/ 279000 h 532800"/>
                <a:gd name="connsiteX76" fmla="*/ 316800 w 523799"/>
                <a:gd name="connsiteY76" fmla="*/ 279000 h 532800"/>
                <a:gd name="connsiteX77" fmla="*/ 262800 w 523799"/>
                <a:gd name="connsiteY77" fmla="*/ 315000 h 532800"/>
                <a:gd name="connsiteX78" fmla="*/ 280800 w 523799"/>
                <a:gd name="connsiteY78" fmla="*/ 315000 h 532800"/>
                <a:gd name="connsiteX79" fmla="*/ 280800 w 523799"/>
                <a:gd name="connsiteY79" fmla="*/ 279000 h 532800"/>
                <a:gd name="connsiteX80" fmla="*/ 262800 w 523799"/>
                <a:gd name="connsiteY80" fmla="*/ 279000 h 532800"/>
                <a:gd name="connsiteX81" fmla="*/ 316800 w 523799"/>
                <a:gd name="connsiteY81" fmla="*/ 252000 h 532800"/>
                <a:gd name="connsiteX82" fmla="*/ 334800 w 523799"/>
                <a:gd name="connsiteY82" fmla="*/ 252000 h 532800"/>
                <a:gd name="connsiteX83" fmla="*/ 334800 w 523799"/>
                <a:gd name="connsiteY83" fmla="*/ 216000 h 532800"/>
                <a:gd name="connsiteX84" fmla="*/ 316800 w 523799"/>
                <a:gd name="connsiteY84" fmla="*/ 216000 h 532800"/>
                <a:gd name="connsiteX85" fmla="*/ 262800 w 523799"/>
                <a:gd name="connsiteY85" fmla="*/ 252000 h 532800"/>
                <a:gd name="connsiteX86" fmla="*/ 280800 w 523799"/>
                <a:gd name="connsiteY86" fmla="*/ 252000 h 532800"/>
                <a:gd name="connsiteX87" fmla="*/ 280800 w 523799"/>
                <a:gd name="connsiteY87" fmla="*/ 216000 h 532800"/>
                <a:gd name="connsiteX88" fmla="*/ 262800 w 523799"/>
                <a:gd name="connsiteY88" fmla="*/ 216000 h 532800"/>
                <a:gd name="connsiteX89" fmla="*/ 208800 w 523799"/>
                <a:gd name="connsiteY89" fmla="*/ 9000 h 532800"/>
                <a:gd name="connsiteX90" fmla="*/ 190800 w 523799"/>
                <a:gd name="connsiteY90" fmla="*/ 9000 h 532800"/>
                <a:gd name="connsiteX91" fmla="*/ 190800 w 523799"/>
                <a:gd name="connsiteY91" fmla="*/ 27000 h 532800"/>
                <a:gd name="connsiteX92" fmla="*/ 208800 w 523799"/>
                <a:gd name="connsiteY92" fmla="*/ 27000 h 532800"/>
                <a:gd name="connsiteX93" fmla="*/ 145800 w 523799"/>
                <a:gd name="connsiteY93" fmla="*/ 36000 h 532800"/>
                <a:gd name="connsiteX94" fmla="*/ 127800 w 523799"/>
                <a:gd name="connsiteY94" fmla="*/ 36000 h 532800"/>
                <a:gd name="connsiteX95" fmla="*/ 127800 w 523799"/>
                <a:gd name="connsiteY95" fmla="*/ 54000 h 532800"/>
                <a:gd name="connsiteX96" fmla="*/ 145800 w 523799"/>
                <a:gd name="connsiteY96" fmla="*/ 54000 h 532800"/>
                <a:gd name="connsiteX97" fmla="*/ 64800 w 523799"/>
                <a:gd name="connsiteY97" fmla="*/ 117000 h 532800"/>
                <a:gd name="connsiteX98" fmla="*/ 46800 w 523799"/>
                <a:gd name="connsiteY98" fmla="*/ 117000 h 532800"/>
                <a:gd name="connsiteX99" fmla="*/ 46800 w 523799"/>
                <a:gd name="connsiteY99" fmla="*/ 135000 h 532800"/>
                <a:gd name="connsiteX100" fmla="*/ 64800 w 523799"/>
                <a:gd name="connsiteY100" fmla="*/ 135000 h 532800"/>
                <a:gd name="connsiteX101" fmla="*/ 496800 w 523799"/>
                <a:gd name="connsiteY101" fmla="*/ 261000 h 532800"/>
                <a:gd name="connsiteX102" fmla="*/ 514800 w 523799"/>
                <a:gd name="connsiteY102" fmla="*/ 261000 h 532800"/>
                <a:gd name="connsiteX103" fmla="*/ 514800 w 523799"/>
                <a:gd name="connsiteY103" fmla="*/ 243000 h 532800"/>
                <a:gd name="connsiteX104" fmla="*/ 496800 w 523799"/>
                <a:gd name="connsiteY104" fmla="*/ 243000 h 532800"/>
                <a:gd name="connsiteX105" fmla="*/ 505800 w 523799"/>
                <a:gd name="connsiteY105" fmla="*/ 180000 h 532800"/>
                <a:gd name="connsiteX106" fmla="*/ 487800 w 523799"/>
                <a:gd name="connsiteY106" fmla="*/ 180000 h 532800"/>
                <a:gd name="connsiteX107" fmla="*/ 487800 w 523799"/>
                <a:gd name="connsiteY107" fmla="*/ 198000 h 532800"/>
                <a:gd name="connsiteX108" fmla="*/ 505800 w 523799"/>
                <a:gd name="connsiteY108" fmla="*/ 198000 h 532800"/>
                <a:gd name="connsiteX109" fmla="*/ 478800 w 523799"/>
                <a:gd name="connsiteY109" fmla="*/ 117000 h 532800"/>
                <a:gd name="connsiteX110" fmla="*/ 460800 w 523799"/>
                <a:gd name="connsiteY110" fmla="*/ 117000 h 532800"/>
                <a:gd name="connsiteX111" fmla="*/ 460800 w 523799"/>
                <a:gd name="connsiteY111" fmla="*/ 135000 h 532800"/>
                <a:gd name="connsiteX112" fmla="*/ 478800 w 523799"/>
                <a:gd name="connsiteY112" fmla="*/ 135000 h 532800"/>
                <a:gd name="connsiteX113" fmla="*/ 271800 w 523799"/>
                <a:gd name="connsiteY113" fmla="*/ 0 h 532800"/>
                <a:gd name="connsiteX114" fmla="*/ 253800 w 523799"/>
                <a:gd name="connsiteY114" fmla="*/ 0 h 532800"/>
                <a:gd name="connsiteX115" fmla="*/ 253800 w 523799"/>
                <a:gd name="connsiteY115" fmla="*/ 18000 h 532800"/>
                <a:gd name="connsiteX116" fmla="*/ 271800 w 523799"/>
                <a:gd name="connsiteY116" fmla="*/ 18000 h 532800"/>
                <a:gd name="connsiteX117" fmla="*/ 334800 w 523799"/>
                <a:gd name="connsiteY117" fmla="*/ 9000 h 532800"/>
                <a:gd name="connsiteX118" fmla="*/ 316800 w 523799"/>
                <a:gd name="connsiteY118" fmla="*/ 9000 h 532800"/>
                <a:gd name="connsiteX119" fmla="*/ 316800 w 523799"/>
                <a:gd name="connsiteY119" fmla="*/ 27000 h 532800"/>
                <a:gd name="connsiteX120" fmla="*/ 334800 w 523799"/>
                <a:gd name="connsiteY120" fmla="*/ 27000 h 532800"/>
                <a:gd name="connsiteX121" fmla="*/ 397800 w 523799"/>
                <a:gd name="connsiteY121" fmla="*/ 36000 h 532800"/>
                <a:gd name="connsiteX122" fmla="*/ 379800 w 523799"/>
                <a:gd name="connsiteY122" fmla="*/ 36000 h 532800"/>
                <a:gd name="connsiteX123" fmla="*/ 379800 w 523799"/>
                <a:gd name="connsiteY123" fmla="*/ 54000 h 532800"/>
                <a:gd name="connsiteX124" fmla="*/ 397800 w 523799"/>
                <a:gd name="connsiteY124" fmla="*/ 54000 h 532800"/>
                <a:gd name="connsiteX125" fmla="*/ 28800 w 523799"/>
                <a:gd name="connsiteY125" fmla="*/ 243000 h 532800"/>
                <a:gd name="connsiteX126" fmla="*/ 10800 w 523799"/>
                <a:gd name="connsiteY126" fmla="*/ 243000 h 532800"/>
                <a:gd name="connsiteX127" fmla="*/ 10800 w 523799"/>
                <a:gd name="connsiteY127" fmla="*/ 261000 h 532800"/>
                <a:gd name="connsiteX128" fmla="*/ 28800 w 523799"/>
                <a:gd name="connsiteY128" fmla="*/ 261000 h 532800"/>
                <a:gd name="connsiteX129" fmla="*/ 37800 w 523799"/>
                <a:gd name="connsiteY129" fmla="*/ 180000 h 532800"/>
                <a:gd name="connsiteX130" fmla="*/ 19800 w 523799"/>
                <a:gd name="connsiteY130" fmla="*/ 180000 h 532800"/>
                <a:gd name="connsiteX131" fmla="*/ 19800 w 523799"/>
                <a:gd name="connsiteY131" fmla="*/ 198000 h 532800"/>
                <a:gd name="connsiteX132" fmla="*/ 37800 w 523799"/>
                <a:gd name="connsiteY132" fmla="*/ 198000 h 532800"/>
                <a:gd name="connsiteX133" fmla="*/ 190800 w 523799"/>
                <a:gd name="connsiteY133" fmla="*/ 315000 h 532800"/>
                <a:gd name="connsiteX134" fmla="*/ 208800 w 523799"/>
                <a:gd name="connsiteY134" fmla="*/ 315000 h 532800"/>
                <a:gd name="connsiteX135" fmla="*/ 208800 w 523799"/>
                <a:gd name="connsiteY135" fmla="*/ 297000 h 532800"/>
                <a:gd name="connsiteX136" fmla="*/ 190800 w 523799"/>
                <a:gd name="connsiteY136" fmla="*/ 297000 h 5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23799" h="532800">
                  <a:moveTo>
                    <a:pt x="402300" y="439200"/>
                  </a:moveTo>
                  <a:lnTo>
                    <a:pt x="407700" y="456300"/>
                  </a:lnTo>
                  <a:cubicBezTo>
                    <a:pt x="403200" y="458100"/>
                    <a:pt x="398700" y="459000"/>
                    <a:pt x="394200" y="460800"/>
                  </a:cubicBezTo>
                  <a:lnTo>
                    <a:pt x="387000" y="444600"/>
                  </a:lnTo>
                  <a:cubicBezTo>
                    <a:pt x="392400" y="441900"/>
                    <a:pt x="396900" y="440100"/>
                    <a:pt x="402300" y="439200"/>
                  </a:cubicBezTo>
                  <a:close/>
                  <a:moveTo>
                    <a:pt x="327600" y="484200"/>
                  </a:moveTo>
                  <a:cubicBezTo>
                    <a:pt x="317700" y="493200"/>
                    <a:pt x="307800" y="502200"/>
                    <a:pt x="296100" y="509400"/>
                  </a:cubicBezTo>
                  <a:lnTo>
                    <a:pt x="306000" y="524700"/>
                  </a:lnTo>
                  <a:cubicBezTo>
                    <a:pt x="318600" y="516600"/>
                    <a:pt x="328500" y="506700"/>
                    <a:pt x="339300" y="497700"/>
                  </a:cubicBezTo>
                  <a:cubicBezTo>
                    <a:pt x="350100" y="487800"/>
                    <a:pt x="360900" y="478800"/>
                    <a:pt x="372600" y="470700"/>
                  </a:cubicBezTo>
                  <a:lnTo>
                    <a:pt x="362700" y="455400"/>
                  </a:lnTo>
                  <a:cubicBezTo>
                    <a:pt x="350100" y="464400"/>
                    <a:pt x="338400" y="474300"/>
                    <a:pt x="327600" y="484200"/>
                  </a:cubicBezTo>
                  <a:close/>
                  <a:moveTo>
                    <a:pt x="523800" y="430200"/>
                  </a:moveTo>
                  <a:lnTo>
                    <a:pt x="523800" y="447300"/>
                  </a:lnTo>
                  <a:lnTo>
                    <a:pt x="509400" y="437400"/>
                  </a:lnTo>
                  <a:cubicBezTo>
                    <a:pt x="509400" y="437400"/>
                    <a:pt x="475200" y="414000"/>
                    <a:pt x="424800" y="414000"/>
                  </a:cubicBezTo>
                  <a:cubicBezTo>
                    <a:pt x="371700" y="414000"/>
                    <a:pt x="342000" y="438300"/>
                    <a:pt x="311400" y="463500"/>
                  </a:cubicBezTo>
                  <a:cubicBezTo>
                    <a:pt x="278100" y="491400"/>
                    <a:pt x="239400" y="522000"/>
                    <a:pt x="166500" y="522000"/>
                  </a:cubicBezTo>
                  <a:cubicBezTo>
                    <a:pt x="112500" y="522000"/>
                    <a:pt x="68400" y="508500"/>
                    <a:pt x="39600" y="485100"/>
                  </a:cubicBezTo>
                  <a:cubicBezTo>
                    <a:pt x="29700" y="501300"/>
                    <a:pt x="22500" y="517500"/>
                    <a:pt x="16200" y="532800"/>
                  </a:cubicBezTo>
                  <a:lnTo>
                    <a:pt x="0" y="525600"/>
                  </a:lnTo>
                  <a:cubicBezTo>
                    <a:pt x="7200" y="508500"/>
                    <a:pt x="16200" y="490500"/>
                    <a:pt x="27000" y="472500"/>
                  </a:cubicBezTo>
                  <a:cubicBezTo>
                    <a:pt x="10800" y="453600"/>
                    <a:pt x="1800" y="431100"/>
                    <a:pt x="1800" y="405000"/>
                  </a:cubicBezTo>
                  <a:cubicBezTo>
                    <a:pt x="1800" y="351900"/>
                    <a:pt x="35100" y="304200"/>
                    <a:pt x="91800" y="276300"/>
                  </a:cubicBezTo>
                  <a:lnTo>
                    <a:pt x="91800" y="113400"/>
                  </a:lnTo>
                  <a:cubicBezTo>
                    <a:pt x="91800" y="100800"/>
                    <a:pt x="102600" y="90000"/>
                    <a:pt x="115200" y="90000"/>
                  </a:cubicBezTo>
                  <a:cubicBezTo>
                    <a:pt x="118800" y="90000"/>
                    <a:pt x="123300" y="90900"/>
                    <a:pt x="126900" y="92700"/>
                  </a:cubicBezTo>
                  <a:lnTo>
                    <a:pt x="195300" y="130500"/>
                  </a:lnTo>
                  <a:cubicBezTo>
                    <a:pt x="204300" y="135000"/>
                    <a:pt x="209700" y="144900"/>
                    <a:pt x="209700" y="154800"/>
                  </a:cubicBezTo>
                  <a:lnTo>
                    <a:pt x="209700" y="279000"/>
                  </a:lnTo>
                  <a:lnTo>
                    <a:pt x="191700" y="279000"/>
                  </a:lnTo>
                  <a:lnTo>
                    <a:pt x="191700" y="154800"/>
                  </a:lnTo>
                  <a:cubicBezTo>
                    <a:pt x="191700" y="151200"/>
                    <a:pt x="189900" y="147600"/>
                    <a:pt x="186300" y="145800"/>
                  </a:cubicBezTo>
                  <a:lnTo>
                    <a:pt x="117900" y="108000"/>
                  </a:lnTo>
                  <a:cubicBezTo>
                    <a:pt x="114300" y="106200"/>
                    <a:pt x="109800" y="108900"/>
                    <a:pt x="109800" y="112500"/>
                  </a:cubicBezTo>
                  <a:lnTo>
                    <a:pt x="109800" y="333000"/>
                  </a:lnTo>
                  <a:lnTo>
                    <a:pt x="226800" y="333000"/>
                  </a:lnTo>
                  <a:lnTo>
                    <a:pt x="226800" y="189900"/>
                  </a:lnTo>
                  <a:cubicBezTo>
                    <a:pt x="226800" y="180000"/>
                    <a:pt x="234900" y="171000"/>
                    <a:pt x="245700" y="171000"/>
                  </a:cubicBezTo>
                  <a:lnTo>
                    <a:pt x="307800" y="171000"/>
                  </a:lnTo>
                  <a:lnTo>
                    <a:pt x="307800" y="99000"/>
                  </a:lnTo>
                  <a:cubicBezTo>
                    <a:pt x="307800" y="89100"/>
                    <a:pt x="315900" y="81000"/>
                    <a:pt x="325800" y="81000"/>
                  </a:cubicBezTo>
                  <a:lnTo>
                    <a:pt x="415800" y="81000"/>
                  </a:lnTo>
                  <a:cubicBezTo>
                    <a:pt x="425700" y="81000"/>
                    <a:pt x="433800" y="89100"/>
                    <a:pt x="433800" y="99000"/>
                  </a:cubicBezTo>
                  <a:lnTo>
                    <a:pt x="433800" y="284400"/>
                  </a:lnTo>
                  <a:cubicBezTo>
                    <a:pt x="500400" y="324900"/>
                    <a:pt x="523800" y="386100"/>
                    <a:pt x="523800" y="430200"/>
                  </a:cubicBezTo>
                  <a:close/>
                  <a:moveTo>
                    <a:pt x="325800" y="171000"/>
                  </a:moveTo>
                  <a:lnTo>
                    <a:pt x="351900" y="171000"/>
                  </a:lnTo>
                  <a:cubicBezTo>
                    <a:pt x="361800" y="171000"/>
                    <a:pt x="370800" y="179100"/>
                    <a:pt x="370800" y="189900"/>
                  </a:cubicBezTo>
                  <a:lnTo>
                    <a:pt x="370800" y="333000"/>
                  </a:lnTo>
                  <a:lnTo>
                    <a:pt x="415800" y="333000"/>
                  </a:lnTo>
                  <a:lnTo>
                    <a:pt x="415800" y="99000"/>
                  </a:lnTo>
                  <a:lnTo>
                    <a:pt x="325800" y="99000"/>
                  </a:lnTo>
                  <a:close/>
                  <a:moveTo>
                    <a:pt x="244800" y="333000"/>
                  </a:moveTo>
                  <a:lnTo>
                    <a:pt x="352800" y="333000"/>
                  </a:lnTo>
                  <a:lnTo>
                    <a:pt x="352800" y="189900"/>
                  </a:lnTo>
                  <a:cubicBezTo>
                    <a:pt x="352800" y="189900"/>
                    <a:pt x="352800" y="189000"/>
                    <a:pt x="351900" y="189000"/>
                  </a:cubicBezTo>
                  <a:lnTo>
                    <a:pt x="245700" y="189000"/>
                  </a:lnTo>
                  <a:cubicBezTo>
                    <a:pt x="245700" y="189000"/>
                    <a:pt x="244800" y="189000"/>
                    <a:pt x="244800" y="189900"/>
                  </a:cubicBezTo>
                  <a:close/>
                  <a:moveTo>
                    <a:pt x="504900" y="414000"/>
                  </a:moveTo>
                  <a:cubicBezTo>
                    <a:pt x="500400" y="379800"/>
                    <a:pt x="479700" y="337500"/>
                    <a:pt x="433800" y="306000"/>
                  </a:cubicBezTo>
                  <a:lnTo>
                    <a:pt x="433800" y="351000"/>
                  </a:lnTo>
                  <a:lnTo>
                    <a:pt x="91800" y="351000"/>
                  </a:lnTo>
                  <a:lnTo>
                    <a:pt x="91800" y="296100"/>
                  </a:lnTo>
                  <a:cubicBezTo>
                    <a:pt x="27000" y="332100"/>
                    <a:pt x="19800" y="383400"/>
                    <a:pt x="19800" y="405000"/>
                  </a:cubicBezTo>
                  <a:cubicBezTo>
                    <a:pt x="19800" y="424800"/>
                    <a:pt x="26100" y="441900"/>
                    <a:pt x="36900" y="456300"/>
                  </a:cubicBezTo>
                  <a:cubicBezTo>
                    <a:pt x="60300" y="423000"/>
                    <a:pt x="91800" y="390600"/>
                    <a:pt x="139500" y="367200"/>
                  </a:cubicBezTo>
                  <a:lnTo>
                    <a:pt x="147600" y="383400"/>
                  </a:lnTo>
                  <a:cubicBezTo>
                    <a:pt x="101700" y="405900"/>
                    <a:pt x="71100" y="437400"/>
                    <a:pt x="49500" y="469800"/>
                  </a:cubicBezTo>
                  <a:cubicBezTo>
                    <a:pt x="74700" y="491400"/>
                    <a:pt x="116100" y="504900"/>
                    <a:pt x="166500" y="504900"/>
                  </a:cubicBezTo>
                  <a:cubicBezTo>
                    <a:pt x="233100" y="504900"/>
                    <a:pt x="267300" y="477000"/>
                    <a:pt x="299700" y="450000"/>
                  </a:cubicBezTo>
                  <a:cubicBezTo>
                    <a:pt x="332100" y="423000"/>
                    <a:pt x="365400" y="396000"/>
                    <a:pt x="424800" y="396000"/>
                  </a:cubicBezTo>
                  <a:cubicBezTo>
                    <a:pt x="460800" y="396000"/>
                    <a:pt x="488700" y="405900"/>
                    <a:pt x="504900" y="414000"/>
                  </a:cubicBezTo>
                  <a:close/>
                  <a:moveTo>
                    <a:pt x="316800" y="315000"/>
                  </a:moveTo>
                  <a:lnTo>
                    <a:pt x="334800" y="315000"/>
                  </a:lnTo>
                  <a:lnTo>
                    <a:pt x="334800" y="279000"/>
                  </a:lnTo>
                  <a:lnTo>
                    <a:pt x="316800" y="279000"/>
                  </a:lnTo>
                  <a:close/>
                  <a:moveTo>
                    <a:pt x="262800" y="315000"/>
                  </a:moveTo>
                  <a:lnTo>
                    <a:pt x="280800" y="315000"/>
                  </a:lnTo>
                  <a:lnTo>
                    <a:pt x="280800" y="279000"/>
                  </a:lnTo>
                  <a:lnTo>
                    <a:pt x="262800" y="279000"/>
                  </a:lnTo>
                  <a:close/>
                  <a:moveTo>
                    <a:pt x="316800" y="252000"/>
                  </a:moveTo>
                  <a:lnTo>
                    <a:pt x="334800" y="252000"/>
                  </a:lnTo>
                  <a:lnTo>
                    <a:pt x="334800" y="216000"/>
                  </a:lnTo>
                  <a:lnTo>
                    <a:pt x="316800" y="216000"/>
                  </a:lnTo>
                  <a:close/>
                  <a:moveTo>
                    <a:pt x="262800" y="252000"/>
                  </a:moveTo>
                  <a:lnTo>
                    <a:pt x="280800" y="252000"/>
                  </a:lnTo>
                  <a:lnTo>
                    <a:pt x="280800" y="216000"/>
                  </a:lnTo>
                  <a:lnTo>
                    <a:pt x="262800" y="216000"/>
                  </a:lnTo>
                  <a:close/>
                  <a:moveTo>
                    <a:pt x="208800" y="9000"/>
                  </a:moveTo>
                  <a:lnTo>
                    <a:pt x="190800" y="9000"/>
                  </a:lnTo>
                  <a:lnTo>
                    <a:pt x="190800" y="27000"/>
                  </a:lnTo>
                  <a:lnTo>
                    <a:pt x="208800" y="27000"/>
                  </a:lnTo>
                  <a:close/>
                  <a:moveTo>
                    <a:pt x="145800" y="36000"/>
                  </a:moveTo>
                  <a:lnTo>
                    <a:pt x="127800" y="36000"/>
                  </a:lnTo>
                  <a:lnTo>
                    <a:pt x="127800" y="54000"/>
                  </a:lnTo>
                  <a:lnTo>
                    <a:pt x="145800" y="54000"/>
                  </a:lnTo>
                  <a:close/>
                  <a:moveTo>
                    <a:pt x="64800" y="117000"/>
                  </a:moveTo>
                  <a:lnTo>
                    <a:pt x="46800" y="117000"/>
                  </a:lnTo>
                  <a:lnTo>
                    <a:pt x="46800" y="135000"/>
                  </a:lnTo>
                  <a:lnTo>
                    <a:pt x="64800" y="135000"/>
                  </a:lnTo>
                  <a:close/>
                  <a:moveTo>
                    <a:pt x="496800" y="261000"/>
                  </a:moveTo>
                  <a:lnTo>
                    <a:pt x="514800" y="261000"/>
                  </a:lnTo>
                  <a:lnTo>
                    <a:pt x="514800" y="243000"/>
                  </a:lnTo>
                  <a:lnTo>
                    <a:pt x="496800" y="243000"/>
                  </a:lnTo>
                  <a:close/>
                  <a:moveTo>
                    <a:pt x="505800" y="180000"/>
                  </a:moveTo>
                  <a:lnTo>
                    <a:pt x="487800" y="180000"/>
                  </a:lnTo>
                  <a:lnTo>
                    <a:pt x="487800" y="198000"/>
                  </a:lnTo>
                  <a:lnTo>
                    <a:pt x="505800" y="198000"/>
                  </a:lnTo>
                  <a:close/>
                  <a:moveTo>
                    <a:pt x="478800" y="117000"/>
                  </a:moveTo>
                  <a:lnTo>
                    <a:pt x="460800" y="117000"/>
                  </a:lnTo>
                  <a:lnTo>
                    <a:pt x="460800" y="135000"/>
                  </a:lnTo>
                  <a:lnTo>
                    <a:pt x="478800" y="135000"/>
                  </a:lnTo>
                  <a:close/>
                  <a:moveTo>
                    <a:pt x="271800" y="0"/>
                  </a:moveTo>
                  <a:lnTo>
                    <a:pt x="253800" y="0"/>
                  </a:lnTo>
                  <a:lnTo>
                    <a:pt x="253800" y="18000"/>
                  </a:lnTo>
                  <a:lnTo>
                    <a:pt x="271800" y="18000"/>
                  </a:lnTo>
                  <a:close/>
                  <a:moveTo>
                    <a:pt x="334800" y="9000"/>
                  </a:moveTo>
                  <a:lnTo>
                    <a:pt x="316800" y="9000"/>
                  </a:lnTo>
                  <a:lnTo>
                    <a:pt x="316800" y="27000"/>
                  </a:lnTo>
                  <a:lnTo>
                    <a:pt x="334800" y="27000"/>
                  </a:lnTo>
                  <a:close/>
                  <a:moveTo>
                    <a:pt x="397800" y="36000"/>
                  </a:moveTo>
                  <a:lnTo>
                    <a:pt x="379800" y="36000"/>
                  </a:lnTo>
                  <a:lnTo>
                    <a:pt x="379800" y="54000"/>
                  </a:lnTo>
                  <a:lnTo>
                    <a:pt x="397800" y="54000"/>
                  </a:lnTo>
                  <a:close/>
                  <a:moveTo>
                    <a:pt x="28800" y="243000"/>
                  </a:moveTo>
                  <a:lnTo>
                    <a:pt x="10800" y="243000"/>
                  </a:lnTo>
                  <a:lnTo>
                    <a:pt x="10800" y="261000"/>
                  </a:lnTo>
                  <a:lnTo>
                    <a:pt x="28800" y="261000"/>
                  </a:lnTo>
                  <a:close/>
                  <a:moveTo>
                    <a:pt x="37800" y="180000"/>
                  </a:moveTo>
                  <a:lnTo>
                    <a:pt x="19800" y="180000"/>
                  </a:lnTo>
                  <a:lnTo>
                    <a:pt x="19800" y="198000"/>
                  </a:lnTo>
                  <a:lnTo>
                    <a:pt x="37800" y="198000"/>
                  </a:lnTo>
                  <a:close/>
                  <a:moveTo>
                    <a:pt x="190800" y="315000"/>
                  </a:moveTo>
                  <a:lnTo>
                    <a:pt x="208800" y="315000"/>
                  </a:lnTo>
                  <a:lnTo>
                    <a:pt x="208800" y="297000"/>
                  </a:lnTo>
                  <a:lnTo>
                    <a:pt x="190800" y="297000"/>
                  </a:lnTo>
                  <a:close/>
                </a:path>
              </a:pathLst>
            </a:custGeom>
            <a:solidFill>
              <a:srgbClr val="4CC283"/>
            </a:solidFill>
            <a:ln w="8890" cap="flat">
              <a:noFill/>
              <a:prstDash val="solid"/>
              <a:miter/>
            </a:ln>
          </p:spPr>
          <p:txBody>
            <a:bodyPr rtlCol="0" anchor="ctr"/>
            <a:lstStyle/>
            <a:p>
              <a:endParaRPr lang="ru-RU"/>
            </a:p>
          </p:txBody>
        </p:sp>
      </p:grpSp>
      <p:grpSp>
        <p:nvGrpSpPr>
          <p:cNvPr id="87" name="Группа 86">
            <a:extLst>
              <a:ext uri="{FF2B5EF4-FFF2-40B4-BE49-F238E27FC236}">
                <a16:creationId xmlns:a16="http://schemas.microsoft.com/office/drawing/2014/main" id="{2D5F9AF8-B017-3E5C-6D0C-8096C739514B}"/>
              </a:ext>
            </a:extLst>
          </p:cNvPr>
          <p:cNvGrpSpPr/>
          <p:nvPr/>
        </p:nvGrpSpPr>
        <p:grpSpPr>
          <a:xfrm>
            <a:off x="1098389" y="10826885"/>
            <a:ext cx="720000" cy="720000"/>
            <a:chOff x="1098389" y="10826885"/>
            <a:chExt cx="720000" cy="720000"/>
          </a:xfrm>
        </p:grpSpPr>
        <p:sp>
          <p:nvSpPr>
            <p:cNvPr id="13" name="Прямоугольник: скругленные углы 12">
              <a:extLst>
                <a:ext uri="{FF2B5EF4-FFF2-40B4-BE49-F238E27FC236}">
                  <a16:creationId xmlns:a16="http://schemas.microsoft.com/office/drawing/2014/main" id="{C2119F31-B3EA-CC75-ABD9-B69EEA8E12B4}"/>
                </a:ext>
              </a:extLst>
            </p:cNvPr>
            <p:cNvSpPr>
              <a:spLocks noChangeAspect="1"/>
            </p:cNvSpPr>
            <p:nvPr/>
          </p:nvSpPr>
          <p:spPr>
            <a:xfrm>
              <a:off x="1098389" y="10826885"/>
              <a:ext cx="720000" cy="720000"/>
            </a:xfrm>
            <a:prstGeom prst="roundRect">
              <a:avLst/>
            </a:prstGeom>
            <a:solidFill>
              <a:schemeClr val="accent6"/>
            </a:solidFill>
            <a:ln w="38100">
              <a:gradFill>
                <a:gsLst>
                  <a:gs pos="0">
                    <a:srgbClr val="4CC283"/>
                  </a:gs>
                  <a:gs pos="74000">
                    <a:srgbClr val="41CCE8"/>
                  </a:gs>
                  <a:gs pos="83000">
                    <a:srgbClr val="41CCE8"/>
                  </a:gs>
                  <a:gs pos="100000">
                    <a:srgbClr val="41CCE8"/>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15" name="Рисунок 24">
              <a:extLst>
                <a:ext uri="{FF2B5EF4-FFF2-40B4-BE49-F238E27FC236}">
                  <a16:creationId xmlns:a16="http://schemas.microsoft.com/office/drawing/2014/main" id="{A6E916CC-69B0-84B6-13B5-F19D071A8067}"/>
                </a:ext>
              </a:extLst>
            </p:cNvPr>
            <p:cNvSpPr>
              <a:spLocks noChangeAspect="1"/>
            </p:cNvSpPr>
            <p:nvPr/>
          </p:nvSpPr>
          <p:spPr>
            <a:xfrm>
              <a:off x="1188453" y="10916885"/>
              <a:ext cx="539873" cy="540000"/>
            </a:xfrm>
            <a:custGeom>
              <a:avLst/>
              <a:gdLst>
                <a:gd name="connsiteX0" fmla="*/ 624932 w 624932"/>
                <a:gd name="connsiteY0" fmla="*/ 72926 h 625078"/>
                <a:gd name="connsiteX1" fmla="*/ 562424 w 624932"/>
                <a:gd name="connsiteY1" fmla="*/ 10419 h 625078"/>
                <a:gd name="connsiteX2" fmla="*/ 519405 w 624932"/>
                <a:gd name="connsiteY2" fmla="*/ 27567 h 625078"/>
                <a:gd name="connsiteX3" fmla="*/ 437409 w 624932"/>
                <a:gd name="connsiteY3" fmla="*/ 1 h 625078"/>
                <a:gd name="connsiteX4" fmla="*/ 334744 w 624932"/>
                <a:gd name="connsiteY4" fmla="*/ 46013 h 625078"/>
                <a:gd name="connsiteX5" fmla="*/ 331778 w 624932"/>
                <a:gd name="connsiteY5" fmla="*/ 49269 h 625078"/>
                <a:gd name="connsiteX6" fmla="*/ 281139 w 624932"/>
                <a:gd name="connsiteY6" fmla="*/ 20837 h 625078"/>
                <a:gd name="connsiteX7" fmla="*/ 271671 w 624932"/>
                <a:gd name="connsiteY7" fmla="*/ 26927 h 625078"/>
                <a:gd name="connsiteX8" fmla="*/ 123920 w 624932"/>
                <a:gd name="connsiteY8" fmla="*/ 26927 h 625078"/>
                <a:gd name="connsiteX9" fmla="*/ 114452 w 624932"/>
                <a:gd name="connsiteY9" fmla="*/ 20837 h 625078"/>
                <a:gd name="connsiteX10" fmla="*/ 54864 w 624932"/>
                <a:gd name="connsiteY10" fmla="*/ 72950 h 625078"/>
                <a:gd name="connsiteX11" fmla="*/ 20690 w 624932"/>
                <a:gd name="connsiteY11" fmla="*/ 109389 h 625078"/>
                <a:gd name="connsiteX12" fmla="*/ 41656 w 624932"/>
                <a:gd name="connsiteY12" fmla="*/ 142664 h 625078"/>
                <a:gd name="connsiteX13" fmla="*/ 41526 w 624932"/>
                <a:gd name="connsiteY13" fmla="*/ 145852 h 625078"/>
                <a:gd name="connsiteX14" fmla="*/ 83198 w 624932"/>
                <a:gd name="connsiteY14" fmla="*/ 187524 h 625078"/>
                <a:gd name="connsiteX15" fmla="*/ 87471 w 624932"/>
                <a:gd name="connsiteY15" fmla="*/ 187303 h 625078"/>
                <a:gd name="connsiteX16" fmla="*/ 121007 w 624932"/>
                <a:gd name="connsiteY16" fmla="*/ 241261 h 625078"/>
                <a:gd name="connsiteX17" fmla="*/ 56717 w 624932"/>
                <a:gd name="connsiteY17" fmla="*/ 302268 h 625078"/>
                <a:gd name="connsiteX18" fmla="*/ 31108 w 624932"/>
                <a:gd name="connsiteY18" fmla="*/ 302268 h 625078"/>
                <a:gd name="connsiteX19" fmla="*/ 0 w 624932"/>
                <a:gd name="connsiteY19" fmla="*/ 333376 h 625078"/>
                <a:gd name="connsiteX20" fmla="*/ 31108 w 624932"/>
                <a:gd name="connsiteY20" fmla="*/ 364484 h 625078"/>
                <a:gd name="connsiteX21" fmla="*/ 41526 w 624932"/>
                <a:gd name="connsiteY21" fmla="*/ 364484 h 625078"/>
                <a:gd name="connsiteX22" fmla="*/ 41526 w 624932"/>
                <a:gd name="connsiteY22" fmla="*/ 501855 h 625078"/>
                <a:gd name="connsiteX23" fmla="*/ 20690 w 624932"/>
                <a:gd name="connsiteY23" fmla="*/ 531317 h 625078"/>
                <a:gd name="connsiteX24" fmla="*/ 20690 w 624932"/>
                <a:gd name="connsiteY24" fmla="*/ 552153 h 625078"/>
                <a:gd name="connsiteX25" fmla="*/ 41526 w 624932"/>
                <a:gd name="connsiteY25" fmla="*/ 581615 h 625078"/>
                <a:gd name="connsiteX26" fmla="*/ 41526 w 624932"/>
                <a:gd name="connsiteY26" fmla="*/ 614661 h 625078"/>
                <a:gd name="connsiteX27" fmla="*/ 51944 w 624932"/>
                <a:gd name="connsiteY27" fmla="*/ 625079 h 625078"/>
                <a:gd name="connsiteX28" fmla="*/ 583260 w 624932"/>
                <a:gd name="connsiteY28" fmla="*/ 625079 h 625078"/>
                <a:gd name="connsiteX29" fmla="*/ 593678 w 624932"/>
                <a:gd name="connsiteY29" fmla="*/ 614661 h 625078"/>
                <a:gd name="connsiteX30" fmla="*/ 593678 w 624932"/>
                <a:gd name="connsiteY30" fmla="*/ 406302 h 625078"/>
                <a:gd name="connsiteX31" fmla="*/ 517983 w 624932"/>
                <a:gd name="connsiteY31" fmla="*/ 284724 h 625078"/>
                <a:gd name="connsiteX32" fmla="*/ 517935 w 624932"/>
                <a:gd name="connsiteY32" fmla="*/ 284821 h 625078"/>
                <a:gd name="connsiteX33" fmla="*/ 514971 w 624932"/>
                <a:gd name="connsiteY33" fmla="*/ 282217 h 625078"/>
                <a:gd name="connsiteX34" fmla="*/ 547734 w 624932"/>
                <a:gd name="connsiteY34" fmla="*/ 228971 h 625078"/>
                <a:gd name="connsiteX35" fmla="*/ 552007 w 624932"/>
                <a:gd name="connsiteY35" fmla="*/ 229196 h 625078"/>
                <a:gd name="connsiteX36" fmla="*/ 593679 w 624932"/>
                <a:gd name="connsiteY36" fmla="*/ 187590 h 625078"/>
                <a:gd name="connsiteX37" fmla="*/ 583260 w 624932"/>
                <a:gd name="connsiteY37" fmla="*/ 160005 h 625078"/>
                <a:gd name="connsiteX38" fmla="*/ 583260 w 624932"/>
                <a:gd name="connsiteY38" fmla="*/ 156270 h 625078"/>
                <a:gd name="connsiteX39" fmla="*/ 581535 w 624932"/>
                <a:gd name="connsiteY39" fmla="*/ 132439 h 625078"/>
                <a:gd name="connsiteX40" fmla="*/ 624932 w 624932"/>
                <a:gd name="connsiteY40" fmla="*/ 72926 h 625078"/>
                <a:gd name="connsiteX41" fmla="*/ 291557 w 624932"/>
                <a:gd name="connsiteY41" fmla="*/ 43151 h 625078"/>
                <a:gd name="connsiteX42" fmla="*/ 317777 w 624932"/>
                <a:gd name="connsiteY42" fmla="*/ 67587 h 625078"/>
                <a:gd name="connsiteX43" fmla="*/ 299009 w 624932"/>
                <a:gd name="connsiteY43" fmla="*/ 107267 h 625078"/>
                <a:gd name="connsiteX44" fmla="*/ 297756 w 624932"/>
                <a:gd name="connsiteY44" fmla="*/ 105713 h 625078"/>
                <a:gd name="connsiteX45" fmla="*/ 291557 w 624932"/>
                <a:gd name="connsiteY45" fmla="*/ 83344 h 625078"/>
                <a:gd name="connsiteX46" fmla="*/ 323292 w 624932"/>
                <a:gd name="connsiteY46" fmla="*/ 208337 h 625078"/>
                <a:gd name="connsiteX47" fmla="*/ 322811 w 624932"/>
                <a:gd name="connsiteY47" fmla="*/ 208360 h 625078"/>
                <a:gd name="connsiteX48" fmla="*/ 301975 w 624932"/>
                <a:gd name="connsiteY48" fmla="*/ 187524 h 625078"/>
                <a:gd name="connsiteX49" fmla="*/ 322811 w 624932"/>
                <a:gd name="connsiteY49" fmla="*/ 166688 h 625078"/>
                <a:gd name="connsiteX50" fmla="*/ 322811 w 624932"/>
                <a:gd name="connsiteY50" fmla="*/ 197942 h 625078"/>
                <a:gd name="connsiteX51" fmla="*/ 323292 w 624932"/>
                <a:gd name="connsiteY51" fmla="*/ 208337 h 625078"/>
                <a:gd name="connsiteX52" fmla="*/ 437409 w 624932"/>
                <a:gd name="connsiteY52" fmla="*/ 153022 h 625078"/>
                <a:gd name="connsiteX53" fmla="*/ 409271 w 624932"/>
                <a:gd name="connsiteY53" fmla="*/ 129796 h 625078"/>
                <a:gd name="connsiteX54" fmla="*/ 437409 w 624932"/>
                <a:gd name="connsiteY54" fmla="*/ 95799 h 625078"/>
                <a:gd name="connsiteX55" fmla="*/ 465546 w 624932"/>
                <a:gd name="connsiteY55" fmla="*/ 129796 h 625078"/>
                <a:gd name="connsiteX56" fmla="*/ 437409 w 624932"/>
                <a:gd name="connsiteY56" fmla="*/ 153022 h 625078"/>
                <a:gd name="connsiteX57" fmla="*/ 460840 w 624932"/>
                <a:gd name="connsiteY57" fmla="*/ 243047 h 625078"/>
                <a:gd name="connsiteX58" fmla="*/ 437409 w 624932"/>
                <a:gd name="connsiteY58" fmla="*/ 250032 h 625078"/>
                <a:gd name="connsiteX59" fmla="*/ 413978 w 624932"/>
                <a:gd name="connsiteY59" fmla="*/ 243047 h 625078"/>
                <a:gd name="connsiteX60" fmla="*/ 437409 w 624932"/>
                <a:gd name="connsiteY60" fmla="*/ 222026 h 625078"/>
                <a:gd name="connsiteX61" fmla="*/ 460840 w 624932"/>
                <a:gd name="connsiteY61" fmla="*/ 243047 h 625078"/>
                <a:gd name="connsiteX62" fmla="*/ 426991 w 624932"/>
                <a:gd name="connsiteY62" fmla="*/ 187524 h 625078"/>
                <a:gd name="connsiteX63" fmla="*/ 385319 w 624932"/>
                <a:gd name="connsiteY63" fmla="*/ 229196 h 625078"/>
                <a:gd name="connsiteX64" fmla="*/ 343647 w 624932"/>
                <a:gd name="connsiteY64" fmla="*/ 187524 h 625078"/>
                <a:gd name="connsiteX65" fmla="*/ 385319 w 624932"/>
                <a:gd name="connsiteY65" fmla="*/ 145852 h 625078"/>
                <a:gd name="connsiteX66" fmla="*/ 426991 w 624932"/>
                <a:gd name="connsiteY66" fmla="*/ 187524 h 625078"/>
                <a:gd name="connsiteX67" fmla="*/ 445126 w 624932"/>
                <a:gd name="connsiteY67" fmla="*/ 332620 h 625078"/>
                <a:gd name="connsiteX68" fmla="*/ 432734 w 624932"/>
                <a:gd name="connsiteY68" fmla="*/ 312445 h 625078"/>
                <a:gd name="connsiteX69" fmla="*/ 437409 w 624932"/>
                <a:gd name="connsiteY69" fmla="*/ 312540 h 625078"/>
                <a:gd name="connsiteX70" fmla="*/ 466562 w 624932"/>
                <a:gd name="connsiteY70" fmla="*/ 308778 h 625078"/>
                <a:gd name="connsiteX71" fmla="*/ 445126 w 624932"/>
                <a:gd name="connsiteY71" fmla="*/ 332620 h 625078"/>
                <a:gd name="connsiteX72" fmla="*/ 488751 w 624932"/>
                <a:gd name="connsiteY72" fmla="*/ 300373 h 625078"/>
                <a:gd name="connsiteX73" fmla="*/ 497346 w 624932"/>
                <a:gd name="connsiteY73" fmla="*/ 295573 h 625078"/>
                <a:gd name="connsiteX74" fmla="*/ 509746 w 624932"/>
                <a:gd name="connsiteY74" fmla="*/ 323031 h 625078"/>
                <a:gd name="connsiteX75" fmla="*/ 469870 w 624932"/>
                <a:gd name="connsiteY75" fmla="*/ 354212 h 625078"/>
                <a:gd name="connsiteX76" fmla="*/ 456781 w 624932"/>
                <a:gd name="connsiteY76" fmla="*/ 350868 h 625078"/>
                <a:gd name="connsiteX77" fmla="*/ 488755 w 624932"/>
                <a:gd name="connsiteY77" fmla="*/ 300373 h 625078"/>
                <a:gd name="connsiteX78" fmla="*/ 312393 w 624932"/>
                <a:gd name="connsiteY78" fmla="*/ 510481 h 625078"/>
                <a:gd name="connsiteX79" fmla="*/ 218632 w 624932"/>
                <a:gd name="connsiteY79" fmla="*/ 416719 h 625078"/>
                <a:gd name="connsiteX80" fmla="*/ 218632 w 624932"/>
                <a:gd name="connsiteY80" fmla="*/ 391772 h 625078"/>
                <a:gd name="connsiteX81" fmla="*/ 249885 w 624932"/>
                <a:gd name="connsiteY81" fmla="*/ 395884 h 625078"/>
                <a:gd name="connsiteX82" fmla="*/ 259838 w 624932"/>
                <a:gd name="connsiteY82" fmla="*/ 388545 h 625078"/>
                <a:gd name="connsiteX83" fmla="*/ 269245 w 624932"/>
                <a:gd name="connsiteY83" fmla="*/ 367547 h 625078"/>
                <a:gd name="connsiteX84" fmla="*/ 309770 w 624932"/>
                <a:gd name="connsiteY84" fmla="*/ 395545 h 625078"/>
                <a:gd name="connsiteX85" fmla="*/ 315015 w 624932"/>
                <a:gd name="connsiteY85" fmla="*/ 395545 h 625078"/>
                <a:gd name="connsiteX86" fmla="*/ 355543 w 624932"/>
                <a:gd name="connsiteY86" fmla="*/ 367547 h 625078"/>
                <a:gd name="connsiteX87" fmla="*/ 364944 w 624932"/>
                <a:gd name="connsiteY87" fmla="*/ 388526 h 625078"/>
                <a:gd name="connsiteX88" fmla="*/ 374901 w 624932"/>
                <a:gd name="connsiteY88" fmla="*/ 395883 h 625078"/>
                <a:gd name="connsiteX89" fmla="*/ 406155 w 624932"/>
                <a:gd name="connsiteY89" fmla="*/ 391772 h 625078"/>
                <a:gd name="connsiteX90" fmla="*/ 406155 w 624932"/>
                <a:gd name="connsiteY90" fmla="*/ 416719 h 625078"/>
                <a:gd name="connsiteX91" fmla="*/ 312393 w 624932"/>
                <a:gd name="connsiteY91" fmla="*/ 510481 h 625078"/>
                <a:gd name="connsiteX92" fmla="*/ 351673 w 624932"/>
                <a:gd name="connsiteY92" fmla="*/ 524381 h 625078"/>
                <a:gd name="connsiteX93" fmla="*/ 298501 w 624932"/>
                <a:gd name="connsiteY93" fmla="*/ 549768 h 625078"/>
                <a:gd name="connsiteX94" fmla="*/ 273114 w 624932"/>
                <a:gd name="connsiteY94" fmla="*/ 524381 h 625078"/>
                <a:gd name="connsiteX95" fmla="*/ 351673 w 624932"/>
                <a:gd name="connsiteY95" fmla="*/ 524381 h 625078"/>
                <a:gd name="connsiteX96" fmla="*/ 140627 w 624932"/>
                <a:gd name="connsiteY96" fmla="*/ 332146 h 625078"/>
                <a:gd name="connsiteX97" fmla="*/ 189950 w 624932"/>
                <a:gd name="connsiteY97" fmla="*/ 315384 h 625078"/>
                <a:gd name="connsiteX98" fmla="*/ 166785 w 624932"/>
                <a:gd name="connsiteY98" fmla="*/ 378474 h 625078"/>
                <a:gd name="connsiteX99" fmla="*/ 169976 w 624932"/>
                <a:gd name="connsiteY99" fmla="*/ 437320 h 625078"/>
                <a:gd name="connsiteX100" fmla="*/ 197796 w 624932"/>
                <a:gd name="connsiteY100" fmla="*/ 447973 h 625078"/>
                <a:gd name="connsiteX101" fmla="*/ 202068 w 624932"/>
                <a:gd name="connsiteY101" fmla="*/ 447753 h 625078"/>
                <a:gd name="connsiteX102" fmla="*/ 235609 w 624932"/>
                <a:gd name="connsiteY102" fmla="*/ 501715 h 625078"/>
                <a:gd name="connsiteX103" fmla="*/ 204987 w 624932"/>
                <a:gd name="connsiteY103" fmla="*/ 520899 h 625078"/>
                <a:gd name="connsiteX104" fmla="*/ 104034 w 624932"/>
                <a:gd name="connsiteY104" fmla="*/ 520899 h 625078"/>
                <a:gd name="connsiteX105" fmla="*/ 104034 w 624932"/>
                <a:gd name="connsiteY105" fmla="*/ 364484 h 625078"/>
                <a:gd name="connsiteX106" fmla="*/ 135288 w 624932"/>
                <a:gd name="connsiteY106" fmla="*/ 364484 h 625078"/>
                <a:gd name="connsiteX107" fmla="*/ 145560 w 624932"/>
                <a:gd name="connsiteY107" fmla="*/ 354212 h 625078"/>
                <a:gd name="connsiteX108" fmla="*/ 140627 w 624932"/>
                <a:gd name="connsiteY108" fmla="*/ 332146 h 625078"/>
                <a:gd name="connsiteX109" fmla="*/ 145706 w 624932"/>
                <a:gd name="connsiteY109" fmla="*/ 308414 h 625078"/>
                <a:gd name="connsiteX110" fmla="*/ 145706 w 624932"/>
                <a:gd name="connsiteY110" fmla="*/ 264650 h 625078"/>
                <a:gd name="connsiteX111" fmla="*/ 178529 w 624932"/>
                <a:gd name="connsiteY111" fmla="*/ 297259 h 625078"/>
                <a:gd name="connsiteX112" fmla="*/ 180164 w 624932"/>
                <a:gd name="connsiteY112" fmla="*/ 269511 h 625078"/>
                <a:gd name="connsiteX113" fmla="*/ 254575 w 624932"/>
                <a:gd name="connsiteY113" fmla="*/ 255802 h 625078"/>
                <a:gd name="connsiteX114" fmla="*/ 263140 w 624932"/>
                <a:gd name="connsiteY114" fmla="*/ 259016 h 625078"/>
                <a:gd name="connsiteX115" fmla="*/ 210164 w 624932"/>
                <a:gd name="connsiteY115" fmla="*/ 291954 h 625078"/>
                <a:gd name="connsiteX116" fmla="*/ 206311 w 624932"/>
                <a:gd name="connsiteY116" fmla="*/ 295746 h 625078"/>
                <a:gd name="connsiteX117" fmla="*/ 205139 w 624932"/>
                <a:gd name="connsiteY117" fmla="*/ 294323 h 625078"/>
                <a:gd name="connsiteX118" fmla="*/ 198272 w 624932"/>
                <a:gd name="connsiteY118" fmla="*/ 427114 h 625078"/>
                <a:gd name="connsiteX119" fmla="*/ 197796 w 624932"/>
                <a:gd name="connsiteY119" fmla="*/ 427137 h 625078"/>
                <a:gd name="connsiteX120" fmla="*/ 176960 w 624932"/>
                <a:gd name="connsiteY120" fmla="*/ 406302 h 625078"/>
                <a:gd name="connsiteX121" fmla="*/ 197796 w 624932"/>
                <a:gd name="connsiteY121" fmla="*/ 385466 h 625078"/>
                <a:gd name="connsiteX122" fmla="*/ 197796 w 624932"/>
                <a:gd name="connsiteY122" fmla="*/ 416719 h 625078"/>
                <a:gd name="connsiteX123" fmla="*/ 198272 w 624932"/>
                <a:gd name="connsiteY123" fmla="*/ 427114 h 625078"/>
                <a:gd name="connsiteX124" fmla="*/ 422718 w 624932"/>
                <a:gd name="connsiteY124" fmla="*/ 447753 h 625078"/>
                <a:gd name="connsiteX125" fmla="*/ 426991 w 624932"/>
                <a:gd name="connsiteY125" fmla="*/ 447973 h 625078"/>
                <a:gd name="connsiteX126" fmla="*/ 426991 w 624932"/>
                <a:gd name="connsiteY126" fmla="*/ 527509 h 625078"/>
                <a:gd name="connsiteX127" fmla="*/ 389162 w 624932"/>
                <a:gd name="connsiteY127" fmla="*/ 501725 h 625078"/>
                <a:gd name="connsiteX128" fmla="*/ 422718 w 624932"/>
                <a:gd name="connsiteY128" fmla="*/ 447753 h 625078"/>
                <a:gd name="connsiteX129" fmla="*/ 426514 w 624932"/>
                <a:gd name="connsiteY129" fmla="*/ 427114 h 625078"/>
                <a:gd name="connsiteX130" fmla="*/ 426991 w 624932"/>
                <a:gd name="connsiteY130" fmla="*/ 416719 h 625078"/>
                <a:gd name="connsiteX131" fmla="*/ 426991 w 624932"/>
                <a:gd name="connsiteY131" fmla="*/ 385466 h 625078"/>
                <a:gd name="connsiteX132" fmla="*/ 447827 w 624932"/>
                <a:gd name="connsiteY132" fmla="*/ 406302 h 625078"/>
                <a:gd name="connsiteX133" fmla="*/ 426991 w 624932"/>
                <a:gd name="connsiteY133" fmla="*/ 427137 h 625078"/>
                <a:gd name="connsiteX134" fmla="*/ 426514 w 624932"/>
                <a:gd name="connsiteY134" fmla="*/ 427114 h 625078"/>
                <a:gd name="connsiteX135" fmla="*/ 435071 w 624932"/>
                <a:gd name="connsiteY135" fmla="*/ 365423 h 625078"/>
                <a:gd name="connsiteX136" fmla="*/ 426991 w 624932"/>
                <a:gd name="connsiteY136" fmla="*/ 364630 h 625078"/>
                <a:gd name="connsiteX137" fmla="*/ 416573 w 624932"/>
                <a:gd name="connsiteY137" fmla="*/ 364630 h 625078"/>
                <a:gd name="connsiteX138" fmla="*/ 409331 w 624932"/>
                <a:gd name="connsiteY138" fmla="*/ 367539 h 625078"/>
                <a:gd name="connsiteX139" fmla="*/ 382086 w 624932"/>
                <a:gd name="connsiteY139" fmla="*/ 374831 h 625078"/>
                <a:gd name="connsiteX140" fmla="*/ 360720 w 624932"/>
                <a:gd name="connsiteY140" fmla="*/ 337439 h 625078"/>
                <a:gd name="connsiteX141" fmla="*/ 348981 w 624932"/>
                <a:gd name="connsiteY141" fmla="*/ 333774 h 625078"/>
                <a:gd name="connsiteX142" fmla="*/ 342047 w 624932"/>
                <a:gd name="connsiteY142" fmla="*/ 343661 h 625078"/>
                <a:gd name="connsiteX143" fmla="*/ 312393 w 624932"/>
                <a:gd name="connsiteY143" fmla="*/ 374645 h 625078"/>
                <a:gd name="connsiteX144" fmla="*/ 286466 w 624932"/>
                <a:gd name="connsiteY144" fmla="*/ 355700 h 625078"/>
                <a:gd name="connsiteX145" fmla="*/ 282741 w 624932"/>
                <a:gd name="connsiteY145" fmla="*/ 343794 h 625078"/>
                <a:gd name="connsiteX146" fmla="*/ 275805 w 624932"/>
                <a:gd name="connsiteY146" fmla="*/ 333842 h 625078"/>
                <a:gd name="connsiteX147" fmla="*/ 264067 w 624932"/>
                <a:gd name="connsiteY147" fmla="*/ 337443 h 625078"/>
                <a:gd name="connsiteX148" fmla="*/ 242701 w 624932"/>
                <a:gd name="connsiteY148" fmla="*/ 374835 h 625078"/>
                <a:gd name="connsiteX149" fmla="*/ 215455 w 624932"/>
                <a:gd name="connsiteY149" fmla="*/ 367543 h 625078"/>
                <a:gd name="connsiteX150" fmla="*/ 208214 w 624932"/>
                <a:gd name="connsiteY150" fmla="*/ 364630 h 625078"/>
                <a:gd name="connsiteX151" fmla="*/ 197796 w 624932"/>
                <a:gd name="connsiteY151" fmla="*/ 364630 h 625078"/>
                <a:gd name="connsiteX152" fmla="*/ 189722 w 624932"/>
                <a:gd name="connsiteY152" fmla="*/ 365411 h 625078"/>
                <a:gd name="connsiteX153" fmla="*/ 224498 w 624932"/>
                <a:gd name="connsiteY153" fmla="*/ 307079 h 625078"/>
                <a:gd name="connsiteX154" fmla="*/ 312393 w 624932"/>
                <a:gd name="connsiteY154" fmla="*/ 270868 h 625078"/>
                <a:gd name="connsiteX155" fmla="*/ 400295 w 624932"/>
                <a:gd name="connsiteY155" fmla="*/ 307081 h 625078"/>
                <a:gd name="connsiteX156" fmla="*/ 435071 w 624932"/>
                <a:gd name="connsiteY156" fmla="*/ 365423 h 625078"/>
                <a:gd name="connsiteX157" fmla="*/ 312393 w 624932"/>
                <a:gd name="connsiteY157" fmla="*/ 250032 h 625078"/>
                <a:gd name="connsiteX158" fmla="*/ 293008 w 624932"/>
                <a:gd name="connsiteY158" fmla="*/ 251433 h 625078"/>
                <a:gd name="connsiteX159" fmla="*/ 274628 w 624932"/>
                <a:gd name="connsiteY159" fmla="*/ 241290 h 625078"/>
                <a:gd name="connsiteX160" fmla="*/ 294384 w 624932"/>
                <a:gd name="connsiteY160" fmla="*/ 217955 h 625078"/>
                <a:gd name="connsiteX161" fmla="*/ 322811 w 624932"/>
                <a:gd name="connsiteY161" fmla="*/ 229196 h 625078"/>
                <a:gd name="connsiteX162" fmla="*/ 327083 w 624932"/>
                <a:gd name="connsiteY162" fmla="*/ 228979 h 625078"/>
                <a:gd name="connsiteX163" fmla="*/ 336434 w 624932"/>
                <a:gd name="connsiteY163" fmla="*/ 252168 h 625078"/>
                <a:gd name="connsiteX164" fmla="*/ 312393 w 624932"/>
                <a:gd name="connsiteY164" fmla="*/ 250032 h 625078"/>
                <a:gd name="connsiteX165" fmla="*/ 280941 w 624932"/>
                <a:gd name="connsiteY165" fmla="*/ 118105 h 625078"/>
                <a:gd name="connsiteX166" fmla="*/ 285588 w 624932"/>
                <a:gd name="connsiteY166" fmla="*/ 124385 h 625078"/>
                <a:gd name="connsiteX167" fmla="*/ 271393 w 624932"/>
                <a:gd name="connsiteY167" fmla="*/ 181552 h 625078"/>
                <a:gd name="connsiteX168" fmla="*/ 269496 w 624932"/>
                <a:gd name="connsiteY168" fmla="*/ 182628 h 625078"/>
                <a:gd name="connsiteX169" fmla="*/ 269189 w 624932"/>
                <a:gd name="connsiteY169" fmla="*/ 182057 h 625078"/>
                <a:gd name="connsiteX170" fmla="*/ 261593 w 624932"/>
                <a:gd name="connsiteY170" fmla="*/ 177157 h 625078"/>
                <a:gd name="connsiteX171" fmla="*/ 243389 w 624932"/>
                <a:gd name="connsiteY171" fmla="*/ 174911 h 625078"/>
                <a:gd name="connsiteX172" fmla="*/ 235765 w 624932"/>
                <a:gd name="connsiteY172" fmla="*/ 170577 h 625078"/>
                <a:gd name="connsiteX173" fmla="*/ 228603 w 624932"/>
                <a:gd name="connsiteY173" fmla="*/ 163593 h 625078"/>
                <a:gd name="connsiteX174" fmla="*/ 209547 w 624932"/>
                <a:gd name="connsiteY174" fmla="*/ 156313 h 625078"/>
                <a:gd name="connsiteX175" fmla="*/ 239386 w 624932"/>
                <a:gd name="connsiteY175" fmla="*/ 105521 h 625078"/>
                <a:gd name="connsiteX176" fmla="*/ 280945 w 624932"/>
                <a:gd name="connsiteY176" fmla="*/ 118105 h 625078"/>
                <a:gd name="connsiteX177" fmla="*/ 238522 w 624932"/>
                <a:gd name="connsiteY177" fmla="*/ 195244 h 625078"/>
                <a:gd name="connsiteX178" fmla="*/ 210623 w 624932"/>
                <a:gd name="connsiteY178" fmla="*/ 196146 h 625078"/>
                <a:gd name="connsiteX179" fmla="*/ 202885 w 624932"/>
                <a:gd name="connsiteY179" fmla="*/ 193262 h 625078"/>
                <a:gd name="connsiteX180" fmla="*/ 192705 w 624932"/>
                <a:gd name="connsiteY180" fmla="*/ 193262 h 625078"/>
                <a:gd name="connsiteX181" fmla="*/ 184970 w 624932"/>
                <a:gd name="connsiteY181" fmla="*/ 196145 h 625078"/>
                <a:gd name="connsiteX182" fmla="*/ 156987 w 624932"/>
                <a:gd name="connsiteY182" fmla="*/ 195257 h 625078"/>
                <a:gd name="connsiteX183" fmla="*/ 175172 w 624932"/>
                <a:gd name="connsiteY183" fmla="*/ 184671 h 625078"/>
                <a:gd name="connsiteX184" fmla="*/ 180339 w 624932"/>
                <a:gd name="connsiteY184" fmla="*/ 179592 h 625078"/>
                <a:gd name="connsiteX185" fmla="*/ 188978 w 624932"/>
                <a:gd name="connsiteY185" fmla="*/ 177209 h 625078"/>
                <a:gd name="connsiteX186" fmla="*/ 192739 w 624932"/>
                <a:gd name="connsiteY186" fmla="*/ 178455 h 625078"/>
                <a:gd name="connsiteX187" fmla="*/ 202852 w 624932"/>
                <a:gd name="connsiteY187" fmla="*/ 178455 h 625078"/>
                <a:gd name="connsiteX188" fmla="*/ 206613 w 624932"/>
                <a:gd name="connsiteY188" fmla="*/ 177209 h 625078"/>
                <a:gd name="connsiteX189" fmla="*/ 215253 w 624932"/>
                <a:gd name="connsiteY189" fmla="*/ 179592 h 625078"/>
                <a:gd name="connsiteX190" fmla="*/ 220418 w 624932"/>
                <a:gd name="connsiteY190" fmla="*/ 184671 h 625078"/>
                <a:gd name="connsiteX191" fmla="*/ 238522 w 624932"/>
                <a:gd name="connsiteY191" fmla="*/ 195244 h 625078"/>
                <a:gd name="connsiteX192" fmla="*/ 124870 w 624932"/>
                <a:gd name="connsiteY192" fmla="*/ 83344 h 625078"/>
                <a:gd name="connsiteX193" fmla="*/ 124870 w 624932"/>
                <a:gd name="connsiteY193" fmla="*/ 55668 h 625078"/>
                <a:gd name="connsiteX194" fmla="*/ 256728 w 624932"/>
                <a:gd name="connsiteY194" fmla="*/ 41675 h 625078"/>
                <a:gd name="connsiteX195" fmla="*/ 270721 w 624932"/>
                <a:gd name="connsiteY195" fmla="*/ 55668 h 625078"/>
                <a:gd name="connsiteX196" fmla="*/ 270721 w 624932"/>
                <a:gd name="connsiteY196" fmla="*/ 83344 h 625078"/>
                <a:gd name="connsiteX197" fmla="*/ 270831 w 624932"/>
                <a:gd name="connsiteY197" fmla="*/ 86966 h 625078"/>
                <a:gd name="connsiteX198" fmla="*/ 197796 w 624932"/>
                <a:gd name="connsiteY198" fmla="*/ 111351 h 625078"/>
                <a:gd name="connsiteX199" fmla="*/ 124760 w 624932"/>
                <a:gd name="connsiteY199" fmla="*/ 86966 h 625078"/>
                <a:gd name="connsiteX200" fmla="*/ 124870 w 624932"/>
                <a:gd name="connsiteY200" fmla="*/ 83344 h 625078"/>
                <a:gd name="connsiteX201" fmla="*/ 83198 w 624932"/>
                <a:gd name="connsiteY201" fmla="*/ 166688 h 625078"/>
                <a:gd name="connsiteX202" fmla="*/ 62362 w 624932"/>
                <a:gd name="connsiteY202" fmla="*/ 145852 h 625078"/>
                <a:gd name="connsiteX203" fmla="*/ 64446 w 624932"/>
                <a:gd name="connsiteY203" fmla="*/ 145852 h 625078"/>
                <a:gd name="connsiteX204" fmla="*/ 83198 w 624932"/>
                <a:gd name="connsiteY204" fmla="*/ 142756 h 625078"/>
                <a:gd name="connsiteX205" fmla="*/ 83198 w 624932"/>
                <a:gd name="connsiteY205" fmla="*/ 156270 h 625078"/>
                <a:gd name="connsiteX206" fmla="*/ 83675 w 624932"/>
                <a:gd name="connsiteY206" fmla="*/ 166662 h 625078"/>
                <a:gd name="connsiteX207" fmla="*/ 83198 w 624932"/>
                <a:gd name="connsiteY207" fmla="*/ 166688 h 625078"/>
                <a:gd name="connsiteX208" fmla="*/ 93324 w 624932"/>
                <a:gd name="connsiteY208" fmla="*/ 111805 h 625078"/>
                <a:gd name="connsiteX209" fmla="*/ 64446 w 624932"/>
                <a:gd name="connsiteY209" fmla="*/ 125016 h 625078"/>
                <a:gd name="connsiteX210" fmla="*/ 56111 w 624932"/>
                <a:gd name="connsiteY210" fmla="*/ 125016 h 625078"/>
                <a:gd name="connsiteX211" fmla="*/ 41526 w 624932"/>
                <a:gd name="connsiteY211" fmla="*/ 109389 h 625078"/>
                <a:gd name="connsiteX212" fmla="*/ 56111 w 624932"/>
                <a:gd name="connsiteY212" fmla="*/ 93762 h 625078"/>
                <a:gd name="connsiteX213" fmla="*/ 64446 w 624932"/>
                <a:gd name="connsiteY213" fmla="*/ 93762 h 625078"/>
                <a:gd name="connsiteX214" fmla="*/ 74864 w 624932"/>
                <a:gd name="connsiteY214" fmla="*/ 83344 h 625078"/>
                <a:gd name="connsiteX215" fmla="*/ 104034 w 624932"/>
                <a:gd name="connsiteY215" fmla="*/ 43136 h 625078"/>
                <a:gd name="connsiteX216" fmla="*/ 104034 w 624932"/>
                <a:gd name="connsiteY216" fmla="*/ 83344 h 625078"/>
                <a:gd name="connsiteX217" fmla="*/ 97783 w 624932"/>
                <a:gd name="connsiteY217" fmla="*/ 105774 h 625078"/>
                <a:gd name="connsiteX218" fmla="*/ 93324 w 624932"/>
                <a:gd name="connsiteY218" fmla="*/ 111805 h 625078"/>
                <a:gd name="connsiteX219" fmla="*/ 110098 w 624932"/>
                <a:gd name="connsiteY219" fmla="*/ 124223 h 625078"/>
                <a:gd name="connsiteX220" fmla="*/ 114609 w 624932"/>
                <a:gd name="connsiteY220" fmla="*/ 118151 h 625078"/>
                <a:gd name="connsiteX221" fmla="*/ 173446 w 624932"/>
                <a:gd name="connsiteY221" fmla="*/ 114790 h 625078"/>
                <a:gd name="connsiteX222" fmla="*/ 186057 w 624932"/>
                <a:gd name="connsiteY222" fmla="*/ 156307 h 625078"/>
                <a:gd name="connsiteX223" fmla="*/ 166994 w 624932"/>
                <a:gd name="connsiteY223" fmla="*/ 163588 h 625078"/>
                <a:gd name="connsiteX224" fmla="*/ 159831 w 624932"/>
                <a:gd name="connsiteY224" fmla="*/ 170572 h 625078"/>
                <a:gd name="connsiteX225" fmla="*/ 152208 w 624932"/>
                <a:gd name="connsiteY225" fmla="*/ 174905 h 625078"/>
                <a:gd name="connsiteX226" fmla="*/ 134004 w 624932"/>
                <a:gd name="connsiteY226" fmla="*/ 177152 h 625078"/>
                <a:gd name="connsiteX227" fmla="*/ 126408 w 624932"/>
                <a:gd name="connsiteY227" fmla="*/ 182052 h 625078"/>
                <a:gd name="connsiteX228" fmla="*/ 126120 w 624932"/>
                <a:gd name="connsiteY228" fmla="*/ 182586 h 625078"/>
                <a:gd name="connsiteX229" fmla="*/ 104034 w 624932"/>
                <a:gd name="connsiteY229" fmla="*/ 145852 h 625078"/>
                <a:gd name="connsiteX230" fmla="*/ 110098 w 624932"/>
                <a:gd name="connsiteY230" fmla="*/ 124223 h 625078"/>
                <a:gd name="connsiteX231" fmla="*/ 115009 w 624932"/>
                <a:gd name="connsiteY231" fmla="*/ 200229 h 625078"/>
                <a:gd name="connsiteX232" fmla="*/ 138069 w 624932"/>
                <a:gd name="connsiteY232" fmla="*/ 207887 h 625078"/>
                <a:gd name="connsiteX233" fmla="*/ 171103 w 624932"/>
                <a:gd name="connsiteY233" fmla="*/ 218747 h 625078"/>
                <a:gd name="connsiteX234" fmla="*/ 189785 w 624932"/>
                <a:gd name="connsiteY234" fmla="*/ 216418 h 625078"/>
                <a:gd name="connsiteX235" fmla="*/ 197796 w 624932"/>
                <a:gd name="connsiteY235" fmla="*/ 213879 h 625078"/>
                <a:gd name="connsiteX236" fmla="*/ 205807 w 624932"/>
                <a:gd name="connsiteY236" fmla="*/ 216418 h 625078"/>
                <a:gd name="connsiteX237" fmla="*/ 257506 w 624932"/>
                <a:gd name="connsiteY237" fmla="*/ 207885 h 625078"/>
                <a:gd name="connsiteX238" fmla="*/ 280613 w 624932"/>
                <a:gd name="connsiteY238" fmla="*/ 200267 h 625078"/>
                <a:gd name="connsiteX239" fmla="*/ 153833 w 624932"/>
                <a:gd name="connsiteY239" fmla="*/ 239073 h 625078"/>
                <a:gd name="connsiteX240" fmla="*/ 115007 w 624932"/>
                <a:gd name="connsiteY240" fmla="*/ 200229 h 625078"/>
                <a:gd name="connsiteX241" fmla="*/ 124870 w 624932"/>
                <a:gd name="connsiteY241" fmla="*/ 262510 h 625078"/>
                <a:gd name="connsiteX242" fmla="*/ 124870 w 624932"/>
                <a:gd name="connsiteY242" fmla="*/ 312755 h 625078"/>
                <a:gd name="connsiteX243" fmla="*/ 93616 w 624932"/>
                <a:gd name="connsiteY243" fmla="*/ 302268 h 625078"/>
                <a:gd name="connsiteX244" fmla="*/ 80794 w 624932"/>
                <a:gd name="connsiteY244" fmla="*/ 302268 h 625078"/>
                <a:gd name="connsiteX245" fmla="*/ 124870 w 624932"/>
                <a:gd name="connsiteY245" fmla="*/ 262510 h 625078"/>
                <a:gd name="connsiteX246" fmla="*/ 31108 w 624932"/>
                <a:gd name="connsiteY246" fmla="*/ 343940 h 625078"/>
                <a:gd name="connsiteX247" fmla="*/ 20544 w 624932"/>
                <a:gd name="connsiteY247" fmla="*/ 333376 h 625078"/>
                <a:gd name="connsiteX248" fmla="*/ 31108 w 624932"/>
                <a:gd name="connsiteY248" fmla="*/ 322812 h 625078"/>
                <a:gd name="connsiteX249" fmla="*/ 93616 w 624932"/>
                <a:gd name="connsiteY249" fmla="*/ 322812 h 625078"/>
                <a:gd name="connsiteX250" fmla="*/ 123290 w 624932"/>
                <a:gd name="connsiteY250" fmla="*/ 343940 h 625078"/>
                <a:gd name="connsiteX251" fmla="*/ 83198 w 624932"/>
                <a:gd name="connsiteY251" fmla="*/ 604243 h 625078"/>
                <a:gd name="connsiteX252" fmla="*/ 62362 w 624932"/>
                <a:gd name="connsiteY252" fmla="*/ 604243 h 625078"/>
                <a:gd name="connsiteX253" fmla="*/ 62362 w 624932"/>
                <a:gd name="connsiteY253" fmla="*/ 583407 h 625078"/>
                <a:gd name="connsiteX254" fmla="*/ 83198 w 624932"/>
                <a:gd name="connsiteY254" fmla="*/ 583407 h 625078"/>
                <a:gd name="connsiteX255" fmla="*/ 83198 w 624932"/>
                <a:gd name="connsiteY255" fmla="*/ 562571 h 625078"/>
                <a:gd name="connsiteX256" fmla="*/ 51944 w 624932"/>
                <a:gd name="connsiteY256" fmla="*/ 562571 h 625078"/>
                <a:gd name="connsiteX257" fmla="*/ 41526 w 624932"/>
                <a:gd name="connsiteY257" fmla="*/ 552153 h 625078"/>
                <a:gd name="connsiteX258" fmla="*/ 41526 w 624932"/>
                <a:gd name="connsiteY258" fmla="*/ 531317 h 625078"/>
                <a:gd name="connsiteX259" fmla="*/ 51944 w 624932"/>
                <a:gd name="connsiteY259" fmla="*/ 520899 h 625078"/>
                <a:gd name="connsiteX260" fmla="*/ 83198 w 624932"/>
                <a:gd name="connsiteY260" fmla="*/ 520899 h 625078"/>
                <a:gd name="connsiteX261" fmla="*/ 83198 w 624932"/>
                <a:gd name="connsiteY261" fmla="*/ 500063 h 625078"/>
                <a:gd name="connsiteX262" fmla="*/ 62362 w 624932"/>
                <a:gd name="connsiteY262" fmla="*/ 500063 h 625078"/>
                <a:gd name="connsiteX263" fmla="*/ 62362 w 624932"/>
                <a:gd name="connsiteY263" fmla="*/ 364484 h 625078"/>
                <a:gd name="connsiteX264" fmla="*/ 83198 w 624932"/>
                <a:gd name="connsiteY264" fmla="*/ 364484 h 625078"/>
                <a:gd name="connsiteX265" fmla="*/ 157740 w 624932"/>
                <a:gd name="connsiteY265" fmla="*/ 604243 h 625078"/>
                <a:gd name="connsiteX266" fmla="*/ 104034 w 624932"/>
                <a:gd name="connsiteY266" fmla="*/ 604243 h 625078"/>
                <a:gd name="connsiteX267" fmla="*/ 104034 w 624932"/>
                <a:gd name="connsiteY267" fmla="*/ 583407 h 625078"/>
                <a:gd name="connsiteX268" fmla="*/ 162656 w 624932"/>
                <a:gd name="connsiteY268" fmla="*/ 583407 h 625078"/>
                <a:gd name="connsiteX269" fmla="*/ 157740 w 624932"/>
                <a:gd name="connsiteY269" fmla="*/ 604243 h 625078"/>
                <a:gd name="connsiteX270" fmla="*/ 104034 w 624932"/>
                <a:gd name="connsiteY270" fmla="*/ 562571 h 625078"/>
                <a:gd name="connsiteX271" fmla="*/ 104034 w 624932"/>
                <a:gd name="connsiteY271" fmla="*/ 541735 h 625078"/>
                <a:gd name="connsiteX272" fmla="*/ 184824 w 624932"/>
                <a:gd name="connsiteY272" fmla="*/ 541735 h 625078"/>
                <a:gd name="connsiteX273" fmla="*/ 171394 w 624932"/>
                <a:gd name="connsiteY273" fmla="*/ 562571 h 625078"/>
                <a:gd name="connsiteX274" fmla="*/ 178871 w 624932"/>
                <a:gd name="connsiteY274" fmla="*/ 604243 h 625078"/>
                <a:gd name="connsiteX275" fmla="*/ 250365 w 624932"/>
                <a:gd name="connsiteY275" fmla="*/ 518121 h 625078"/>
                <a:gd name="connsiteX276" fmla="*/ 320013 w 624932"/>
                <a:gd name="connsiteY276" fmla="*/ 572521 h 625078"/>
                <a:gd name="connsiteX277" fmla="*/ 374413 w 624932"/>
                <a:gd name="connsiteY277" fmla="*/ 518121 h 625078"/>
                <a:gd name="connsiteX278" fmla="*/ 445918 w 624932"/>
                <a:gd name="connsiteY278" fmla="*/ 604243 h 625078"/>
                <a:gd name="connsiteX279" fmla="*/ 531171 w 624932"/>
                <a:gd name="connsiteY279" fmla="*/ 604243 h 625078"/>
                <a:gd name="connsiteX280" fmla="*/ 467036 w 624932"/>
                <a:gd name="connsiteY280" fmla="*/ 604243 h 625078"/>
                <a:gd name="connsiteX281" fmla="*/ 453272 w 624932"/>
                <a:gd name="connsiteY281" fmla="*/ 562571 h 625078"/>
                <a:gd name="connsiteX282" fmla="*/ 531171 w 624932"/>
                <a:gd name="connsiteY282" fmla="*/ 562571 h 625078"/>
                <a:gd name="connsiteX283" fmla="*/ 531171 w 624932"/>
                <a:gd name="connsiteY283" fmla="*/ 541735 h 625078"/>
                <a:gd name="connsiteX284" fmla="*/ 447827 w 624932"/>
                <a:gd name="connsiteY284" fmla="*/ 541735 h 625078"/>
                <a:gd name="connsiteX285" fmla="*/ 447827 w 624932"/>
                <a:gd name="connsiteY285" fmla="*/ 442359 h 625078"/>
                <a:gd name="connsiteX286" fmla="*/ 463257 w 624932"/>
                <a:gd name="connsiteY286" fmla="*/ 426787 h 625078"/>
                <a:gd name="connsiteX287" fmla="*/ 473047 w 624932"/>
                <a:gd name="connsiteY287" fmla="*/ 427111 h 625078"/>
                <a:gd name="connsiteX288" fmla="*/ 510408 w 624932"/>
                <a:gd name="connsiteY288" fmla="*/ 421997 h 625078"/>
                <a:gd name="connsiteX289" fmla="*/ 531171 w 624932"/>
                <a:gd name="connsiteY289" fmla="*/ 413644 h 625078"/>
                <a:gd name="connsiteX290" fmla="*/ 572842 w 624932"/>
                <a:gd name="connsiteY290" fmla="*/ 604243 h 625078"/>
                <a:gd name="connsiteX291" fmla="*/ 552007 w 624932"/>
                <a:gd name="connsiteY291" fmla="*/ 604243 h 625078"/>
                <a:gd name="connsiteX292" fmla="*/ 552007 w 624932"/>
                <a:gd name="connsiteY292" fmla="*/ 468809 h 625078"/>
                <a:gd name="connsiteX293" fmla="*/ 572842 w 624932"/>
                <a:gd name="connsiteY293" fmla="*/ 468809 h 625078"/>
                <a:gd name="connsiteX294" fmla="*/ 572842 w 624932"/>
                <a:gd name="connsiteY294" fmla="*/ 406302 h 625078"/>
                <a:gd name="connsiteX295" fmla="*/ 572842 w 624932"/>
                <a:gd name="connsiteY295" fmla="*/ 447973 h 625078"/>
                <a:gd name="connsiteX296" fmla="*/ 552007 w 624932"/>
                <a:gd name="connsiteY296" fmla="*/ 447973 h 625078"/>
                <a:gd name="connsiteX297" fmla="*/ 552007 w 624932"/>
                <a:gd name="connsiteY297" fmla="*/ 399449 h 625078"/>
                <a:gd name="connsiteX298" fmla="*/ 569780 w 624932"/>
                <a:gd name="connsiteY298" fmla="*/ 379803 h 625078"/>
                <a:gd name="connsiteX299" fmla="*/ 572842 w 624932"/>
                <a:gd name="connsiteY299" fmla="*/ 406302 h 625078"/>
                <a:gd name="connsiteX300" fmla="*/ 530216 w 624932"/>
                <a:gd name="connsiteY300" fmla="*/ 326950 h 625078"/>
                <a:gd name="connsiteX301" fmla="*/ 531176 w 624932"/>
                <a:gd name="connsiteY301" fmla="*/ 317835 h 625078"/>
                <a:gd name="connsiteX302" fmla="*/ 560795 w 624932"/>
                <a:gd name="connsiteY302" fmla="*/ 354907 h 625078"/>
                <a:gd name="connsiteX303" fmla="*/ 468661 w 624932"/>
                <a:gd name="connsiteY303" fmla="*/ 406222 h 625078"/>
                <a:gd name="connsiteX304" fmla="*/ 458005 w 624932"/>
                <a:gd name="connsiteY304" fmla="*/ 378502 h 625078"/>
                <a:gd name="connsiteX305" fmla="*/ 457557 w 624932"/>
                <a:gd name="connsiteY305" fmla="*/ 373484 h 625078"/>
                <a:gd name="connsiteX306" fmla="*/ 469870 w 624932"/>
                <a:gd name="connsiteY306" fmla="*/ 375046 h 625078"/>
                <a:gd name="connsiteX307" fmla="*/ 530216 w 624932"/>
                <a:gd name="connsiteY307" fmla="*/ 326950 h 625078"/>
                <a:gd name="connsiteX308" fmla="*/ 437409 w 624932"/>
                <a:gd name="connsiteY308" fmla="*/ 291704 h 625078"/>
                <a:gd name="connsiteX309" fmla="*/ 409752 w 624932"/>
                <a:gd name="connsiteY309" fmla="*/ 287537 h 625078"/>
                <a:gd name="connsiteX310" fmla="*/ 368874 w 624932"/>
                <a:gd name="connsiteY310" fmla="*/ 261882 h 625078"/>
                <a:gd name="connsiteX311" fmla="*/ 354576 w 624932"/>
                <a:gd name="connsiteY311" fmla="*/ 241910 h 625078"/>
                <a:gd name="connsiteX312" fmla="*/ 395779 w 624932"/>
                <a:gd name="connsiteY312" fmla="*/ 249132 h 625078"/>
                <a:gd name="connsiteX313" fmla="*/ 398788 w 624932"/>
                <a:gd name="connsiteY313" fmla="*/ 257391 h 625078"/>
                <a:gd name="connsiteX314" fmla="*/ 437409 w 624932"/>
                <a:gd name="connsiteY314" fmla="*/ 270868 h 625078"/>
                <a:gd name="connsiteX315" fmla="*/ 437409 w 624932"/>
                <a:gd name="connsiteY315" fmla="*/ 270868 h 625078"/>
                <a:gd name="connsiteX316" fmla="*/ 476030 w 624932"/>
                <a:gd name="connsiteY316" fmla="*/ 257399 h 625078"/>
                <a:gd name="connsiteX317" fmla="*/ 479038 w 624932"/>
                <a:gd name="connsiteY317" fmla="*/ 249140 h 625078"/>
                <a:gd name="connsiteX318" fmla="*/ 520164 w 624932"/>
                <a:gd name="connsiteY318" fmla="*/ 241962 h 625078"/>
                <a:gd name="connsiteX319" fmla="*/ 437409 w 624932"/>
                <a:gd name="connsiteY319" fmla="*/ 291704 h 625078"/>
                <a:gd name="connsiteX320" fmla="*/ 489499 w 624932"/>
                <a:gd name="connsiteY320" fmla="*/ 229196 h 625078"/>
                <a:gd name="connsiteX321" fmla="*/ 447827 w 624932"/>
                <a:gd name="connsiteY321" fmla="*/ 187524 h 625078"/>
                <a:gd name="connsiteX322" fmla="*/ 489499 w 624932"/>
                <a:gd name="connsiteY322" fmla="*/ 145852 h 625078"/>
                <a:gd name="connsiteX323" fmla="*/ 531171 w 624932"/>
                <a:gd name="connsiteY323" fmla="*/ 187524 h 625078"/>
                <a:gd name="connsiteX324" fmla="*/ 489499 w 624932"/>
                <a:gd name="connsiteY324" fmla="*/ 229196 h 625078"/>
                <a:gd name="connsiteX325" fmla="*/ 538087 w 624932"/>
                <a:gd name="connsiteY325" fmla="*/ 148259 h 625078"/>
                <a:gd name="connsiteX326" fmla="*/ 493485 w 624932"/>
                <a:gd name="connsiteY326" fmla="*/ 125157 h 625078"/>
                <a:gd name="connsiteX327" fmla="*/ 446986 w 624932"/>
                <a:gd name="connsiteY327" fmla="*/ 68823 h 625078"/>
                <a:gd name="connsiteX328" fmla="*/ 433308 w 624932"/>
                <a:gd name="connsiteY328" fmla="*/ 63348 h 625078"/>
                <a:gd name="connsiteX329" fmla="*/ 427832 w 624932"/>
                <a:gd name="connsiteY329" fmla="*/ 68823 h 625078"/>
                <a:gd name="connsiteX330" fmla="*/ 381334 w 624932"/>
                <a:gd name="connsiteY330" fmla="*/ 125157 h 625078"/>
                <a:gd name="connsiteX331" fmla="*/ 336653 w 624932"/>
                <a:gd name="connsiteY331" fmla="*/ 148358 h 625078"/>
                <a:gd name="connsiteX332" fmla="*/ 336700 w 624932"/>
                <a:gd name="connsiteY332" fmla="*/ 148228 h 625078"/>
                <a:gd name="connsiteX333" fmla="*/ 312690 w 624932"/>
                <a:gd name="connsiteY333" fmla="*/ 147104 h 625078"/>
                <a:gd name="connsiteX334" fmla="*/ 349946 w 624932"/>
                <a:gd name="connsiteY334" fmla="*/ 60265 h 625078"/>
                <a:gd name="connsiteX335" fmla="*/ 437409 w 624932"/>
                <a:gd name="connsiteY335" fmla="*/ 20837 h 625078"/>
                <a:gd name="connsiteX336" fmla="*/ 524872 w 624932"/>
                <a:gd name="connsiteY336" fmla="*/ 60262 h 625078"/>
                <a:gd name="connsiteX337" fmla="*/ 562128 w 624932"/>
                <a:gd name="connsiteY337" fmla="*/ 147101 h 625078"/>
                <a:gd name="connsiteX338" fmla="*/ 538087 w 624932"/>
                <a:gd name="connsiteY338" fmla="*/ 148259 h 625078"/>
                <a:gd name="connsiteX339" fmla="*/ 552007 w 624932"/>
                <a:gd name="connsiteY339" fmla="*/ 208360 h 625078"/>
                <a:gd name="connsiteX340" fmla="*/ 551530 w 624932"/>
                <a:gd name="connsiteY340" fmla="*/ 208337 h 625078"/>
                <a:gd name="connsiteX341" fmla="*/ 552007 w 624932"/>
                <a:gd name="connsiteY341" fmla="*/ 197942 h 625078"/>
                <a:gd name="connsiteX342" fmla="*/ 552007 w 624932"/>
                <a:gd name="connsiteY342" fmla="*/ 166688 h 625078"/>
                <a:gd name="connsiteX343" fmla="*/ 572842 w 624932"/>
                <a:gd name="connsiteY343" fmla="*/ 187524 h 625078"/>
                <a:gd name="connsiteX344" fmla="*/ 552007 w 624932"/>
                <a:gd name="connsiteY344" fmla="*/ 208360 h 625078"/>
                <a:gd name="connsiteX345" fmla="*/ 577180 w 624932"/>
                <a:gd name="connsiteY345" fmla="*/ 111904 h 625078"/>
                <a:gd name="connsiteX346" fmla="*/ 540074 w 624932"/>
                <a:gd name="connsiteY346" fmla="*/ 46010 h 625078"/>
                <a:gd name="connsiteX347" fmla="*/ 535376 w 624932"/>
                <a:gd name="connsiteY347" fmla="*/ 41215 h 625078"/>
                <a:gd name="connsiteX348" fmla="*/ 562424 w 624932"/>
                <a:gd name="connsiteY348" fmla="*/ 31255 h 625078"/>
                <a:gd name="connsiteX349" fmla="*/ 604111 w 624932"/>
                <a:gd name="connsiteY349" fmla="*/ 72912 h 625078"/>
                <a:gd name="connsiteX350" fmla="*/ 577180 w 624932"/>
                <a:gd name="connsiteY350" fmla="*/ 111904 h 625078"/>
                <a:gd name="connsiteX351" fmla="*/ 374901 w 624932"/>
                <a:gd name="connsiteY351" fmla="*/ 177106 h 625078"/>
                <a:gd name="connsiteX352" fmla="*/ 395737 w 624932"/>
                <a:gd name="connsiteY352" fmla="*/ 177106 h 625078"/>
                <a:gd name="connsiteX353" fmla="*/ 406155 w 624932"/>
                <a:gd name="connsiteY353" fmla="*/ 187524 h 625078"/>
                <a:gd name="connsiteX354" fmla="*/ 395737 w 624932"/>
                <a:gd name="connsiteY354" fmla="*/ 197942 h 625078"/>
                <a:gd name="connsiteX355" fmla="*/ 374901 w 624932"/>
                <a:gd name="connsiteY355" fmla="*/ 197942 h 625078"/>
                <a:gd name="connsiteX356" fmla="*/ 364483 w 624932"/>
                <a:gd name="connsiteY356" fmla="*/ 187524 h 625078"/>
                <a:gd name="connsiteX357" fmla="*/ 374901 w 624932"/>
                <a:gd name="connsiteY357" fmla="*/ 177106 h 625078"/>
                <a:gd name="connsiteX358" fmla="*/ 510335 w 624932"/>
                <a:gd name="connsiteY358" fmla="*/ 187524 h 625078"/>
                <a:gd name="connsiteX359" fmla="*/ 499917 w 624932"/>
                <a:gd name="connsiteY359" fmla="*/ 197942 h 625078"/>
                <a:gd name="connsiteX360" fmla="*/ 479081 w 624932"/>
                <a:gd name="connsiteY360" fmla="*/ 197942 h 625078"/>
                <a:gd name="connsiteX361" fmla="*/ 468663 w 624932"/>
                <a:gd name="connsiteY361" fmla="*/ 187524 h 625078"/>
                <a:gd name="connsiteX362" fmla="*/ 479081 w 624932"/>
                <a:gd name="connsiteY362" fmla="*/ 177106 h 625078"/>
                <a:gd name="connsiteX363" fmla="*/ 499917 w 624932"/>
                <a:gd name="connsiteY363" fmla="*/ 177106 h 625078"/>
                <a:gd name="connsiteX364" fmla="*/ 510335 w 624932"/>
                <a:gd name="connsiteY364" fmla="*/ 187524 h 625078"/>
                <a:gd name="connsiteX365" fmla="*/ 510335 w 624932"/>
                <a:gd name="connsiteY365" fmla="*/ 458391 h 625078"/>
                <a:gd name="connsiteX366" fmla="*/ 499917 w 624932"/>
                <a:gd name="connsiteY366" fmla="*/ 468809 h 625078"/>
                <a:gd name="connsiteX367" fmla="*/ 479081 w 624932"/>
                <a:gd name="connsiteY367" fmla="*/ 468809 h 625078"/>
                <a:gd name="connsiteX368" fmla="*/ 468663 w 624932"/>
                <a:gd name="connsiteY368" fmla="*/ 458391 h 625078"/>
                <a:gd name="connsiteX369" fmla="*/ 479081 w 624932"/>
                <a:gd name="connsiteY369" fmla="*/ 447973 h 625078"/>
                <a:gd name="connsiteX370" fmla="*/ 499917 w 624932"/>
                <a:gd name="connsiteY370" fmla="*/ 447973 h 625078"/>
                <a:gd name="connsiteX371" fmla="*/ 510335 w 624932"/>
                <a:gd name="connsiteY371" fmla="*/ 458391 h 625078"/>
                <a:gd name="connsiteX372" fmla="*/ 124870 w 624932"/>
                <a:gd name="connsiteY372" fmla="*/ 135434 h 625078"/>
                <a:gd name="connsiteX373" fmla="*/ 135288 w 624932"/>
                <a:gd name="connsiteY373" fmla="*/ 125016 h 625078"/>
                <a:gd name="connsiteX374" fmla="*/ 156124 w 624932"/>
                <a:gd name="connsiteY374" fmla="*/ 125016 h 625078"/>
                <a:gd name="connsiteX375" fmla="*/ 166542 w 624932"/>
                <a:gd name="connsiteY375" fmla="*/ 135434 h 625078"/>
                <a:gd name="connsiteX376" fmla="*/ 156124 w 624932"/>
                <a:gd name="connsiteY376" fmla="*/ 145852 h 625078"/>
                <a:gd name="connsiteX377" fmla="*/ 135288 w 624932"/>
                <a:gd name="connsiteY377" fmla="*/ 145852 h 625078"/>
                <a:gd name="connsiteX378" fmla="*/ 124870 w 624932"/>
                <a:gd name="connsiteY378" fmla="*/ 135434 h 625078"/>
                <a:gd name="connsiteX379" fmla="*/ 239467 w 624932"/>
                <a:gd name="connsiteY379" fmla="*/ 125016 h 625078"/>
                <a:gd name="connsiteX380" fmla="*/ 260303 w 624932"/>
                <a:gd name="connsiteY380" fmla="*/ 125016 h 625078"/>
                <a:gd name="connsiteX381" fmla="*/ 270721 w 624932"/>
                <a:gd name="connsiteY381" fmla="*/ 135434 h 625078"/>
                <a:gd name="connsiteX382" fmla="*/ 260303 w 624932"/>
                <a:gd name="connsiteY382" fmla="*/ 145852 h 625078"/>
                <a:gd name="connsiteX383" fmla="*/ 239467 w 624932"/>
                <a:gd name="connsiteY383" fmla="*/ 145852 h 625078"/>
                <a:gd name="connsiteX384" fmla="*/ 229049 w 624932"/>
                <a:gd name="connsiteY384" fmla="*/ 135434 h 625078"/>
                <a:gd name="connsiteX385" fmla="*/ 239467 w 624932"/>
                <a:gd name="connsiteY385" fmla="*/ 125016 h 625078"/>
                <a:gd name="connsiteX386" fmla="*/ 270721 w 624932"/>
                <a:gd name="connsiteY386" fmla="*/ 427137 h 625078"/>
                <a:gd name="connsiteX387" fmla="*/ 260303 w 624932"/>
                <a:gd name="connsiteY387" fmla="*/ 416719 h 625078"/>
                <a:gd name="connsiteX388" fmla="*/ 270721 w 624932"/>
                <a:gd name="connsiteY388" fmla="*/ 406302 h 625078"/>
                <a:gd name="connsiteX389" fmla="*/ 281139 w 624932"/>
                <a:gd name="connsiteY389" fmla="*/ 416719 h 625078"/>
                <a:gd name="connsiteX390" fmla="*/ 270721 w 624932"/>
                <a:gd name="connsiteY390" fmla="*/ 427137 h 625078"/>
                <a:gd name="connsiteX391" fmla="*/ 364483 w 624932"/>
                <a:gd name="connsiteY391" fmla="*/ 416719 h 625078"/>
                <a:gd name="connsiteX392" fmla="*/ 354065 w 624932"/>
                <a:gd name="connsiteY392" fmla="*/ 427137 h 625078"/>
                <a:gd name="connsiteX393" fmla="*/ 343647 w 624932"/>
                <a:gd name="connsiteY393" fmla="*/ 416719 h 625078"/>
                <a:gd name="connsiteX394" fmla="*/ 354065 w 624932"/>
                <a:gd name="connsiteY394" fmla="*/ 406302 h 625078"/>
                <a:gd name="connsiteX395" fmla="*/ 364483 w 624932"/>
                <a:gd name="connsiteY395" fmla="*/ 416719 h 625078"/>
                <a:gd name="connsiteX396" fmla="*/ 351014 w 624932"/>
                <a:gd name="connsiteY396" fmla="*/ 451025 h 625078"/>
                <a:gd name="connsiteX397" fmla="*/ 351014 w 624932"/>
                <a:gd name="connsiteY397" fmla="*/ 465758 h 625078"/>
                <a:gd name="connsiteX398" fmla="*/ 351014 w 624932"/>
                <a:gd name="connsiteY398" fmla="*/ 465758 h 625078"/>
                <a:gd name="connsiteX399" fmla="*/ 312393 w 624932"/>
                <a:gd name="connsiteY399" fmla="*/ 479227 h 625078"/>
                <a:gd name="connsiteX400" fmla="*/ 273773 w 624932"/>
                <a:gd name="connsiteY400" fmla="*/ 465758 h 625078"/>
                <a:gd name="connsiteX401" fmla="*/ 273773 w 624932"/>
                <a:gd name="connsiteY401" fmla="*/ 451025 h 625078"/>
                <a:gd name="connsiteX402" fmla="*/ 288506 w 624932"/>
                <a:gd name="connsiteY402" fmla="*/ 451025 h 625078"/>
                <a:gd name="connsiteX403" fmla="*/ 312393 w 624932"/>
                <a:gd name="connsiteY403" fmla="*/ 458391 h 625078"/>
                <a:gd name="connsiteX404" fmla="*/ 336280 w 624932"/>
                <a:gd name="connsiteY404" fmla="*/ 451025 h 625078"/>
                <a:gd name="connsiteX405" fmla="*/ 351014 w 624932"/>
                <a:gd name="connsiteY405" fmla="*/ 451024 h 625078"/>
                <a:gd name="connsiteX406" fmla="*/ 351014 w 624932"/>
                <a:gd name="connsiteY406" fmla="*/ 451025 h 62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Lst>
              <a:rect l="l" t="t" r="r" b="b"/>
              <a:pathLst>
                <a:path w="624932" h="625078">
                  <a:moveTo>
                    <a:pt x="624932" y="72926"/>
                  </a:moveTo>
                  <a:cubicBezTo>
                    <a:pt x="624894" y="38420"/>
                    <a:pt x="596931" y="10457"/>
                    <a:pt x="562424" y="10419"/>
                  </a:cubicBezTo>
                  <a:cubicBezTo>
                    <a:pt x="546406" y="10355"/>
                    <a:pt x="530987" y="16502"/>
                    <a:pt x="519405" y="27567"/>
                  </a:cubicBezTo>
                  <a:cubicBezTo>
                    <a:pt x="495766" y="9767"/>
                    <a:pt x="467000" y="96"/>
                    <a:pt x="437409" y="1"/>
                  </a:cubicBezTo>
                  <a:cubicBezTo>
                    <a:pt x="399020" y="1"/>
                    <a:pt x="362558" y="16341"/>
                    <a:pt x="334744" y="46013"/>
                  </a:cubicBezTo>
                  <a:cubicBezTo>
                    <a:pt x="333737" y="47086"/>
                    <a:pt x="332753" y="48176"/>
                    <a:pt x="331778" y="49269"/>
                  </a:cubicBezTo>
                  <a:cubicBezTo>
                    <a:pt x="320895" y="31730"/>
                    <a:pt x="301779" y="20998"/>
                    <a:pt x="281139" y="20837"/>
                  </a:cubicBezTo>
                  <a:cubicBezTo>
                    <a:pt x="277063" y="20840"/>
                    <a:pt x="273364" y="23220"/>
                    <a:pt x="271671" y="26927"/>
                  </a:cubicBezTo>
                  <a:cubicBezTo>
                    <a:pt x="228964" y="-8976"/>
                    <a:pt x="166627" y="-8976"/>
                    <a:pt x="123920" y="26927"/>
                  </a:cubicBezTo>
                  <a:cubicBezTo>
                    <a:pt x="122227" y="23220"/>
                    <a:pt x="118528" y="20840"/>
                    <a:pt x="114452" y="20837"/>
                  </a:cubicBezTo>
                  <a:cubicBezTo>
                    <a:pt x="84556" y="20837"/>
                    <a:pt x="59664" y="43411"/>
                    <a:pt x="54864" y="72950"/>
                  </a:cubicBezTo>
                  <a:cubicBezTo>
                    <a:pt x="35908" y="73627"/>
                    <a:pt x="20690" y="89714"/>
                    <a:pt x="20690" y="109389"/>
                  </a:cubicBezTo>
                  <a:cubicBezTo>
                    <a:pt x="20610" y="123615"/>
                    <a:pt x="28789" y="136596"/>
                    <a:pt x="41656" y="142664"/>
                  </a:cubicBezTo>
                  <a:cubicBezTo>
                    <a:pt x="41576" y="143722"/>
                    <a:pt x="41526" y="144784"/>
                    <a:pt x="41526" y="145852"/>
                  </a:cubicBezTo>
                  <a:cubicBezTo>
                    <a:pt x="41552" y="168856"/>
                    <a:pt x="60194" y="187498"/>
                    <a:pt x="83198" y="187524"/>
                  </a:cubicBezTo>
                  <a:cubicBezTo>
                    <a:pt x="84625" y="187522"/>
                    <a:pt x="86051" y="187448"/>
                    <a:pt x="87471" y="187303"/>
                  </a:cubicBezTo>
                  <a:cubicBezTo>
                    <a:pt x="93350" y="208086"/>
                    <a:pt x="104975" y="226788"/>
                    <a:pt x="121007" y="241261"/>
                  </a:cubicBezTo>
                  <a:cubicBezTo>
                    <a:pt x="93338" y="253805"/>
                    <a:pt x="70693" y="275293"/>
                    <a:pt x="56717" y="302268"/>
                  </a:cubicBezTo>
                  <a:lnTo>
                    <a:pt x="31108" y="302268"/>
                  </a:lnTo>
                  <a:cubicBezTo>
                    <a:pt x="13928" y="302268"/>
                    <a:pt x="0" y="316195"/>
                    <a:pt x="0" y="333376"/>
                  </a:cubicBezTo>
                  <a:cubicBezTo>
                    <a:pt x="0" y="350556"/>
                    <a:pt x="13928" y="364484"/>
                    <a:pt x="31108" y="364484"/>
                  </a:cubicBezTo>
                  <a:lnTo>
                    <a:pt x="41526" y="364484"/>
                  </a:lnTo>
                  <a:lnTo>
                    <a:pt x="41526" y="501855"/>
                  </a:lnTo>
                  <a:cubicBezTo>
                    <a:pt x="29050" y="506282"/>
                    <a:pt x="20707" y="518079"/>
                    <a:pt x="20690" y="531317"/>
                  </a:cubicBezTo>
                  <a:lnTo>
                    <a:pt x="20690" y="552153"/>
                  </a:lnTo>
                  <a:cubicBezTo>
                    <a:pt x="20707" y="565391"/>
                    <a:pt x="29050" y="577188"/>
                    <a:pt x="41526" y="581615"/>
                  </a:cubicBezTo>
                  <a:lnTo>
                    <a:pt x="41526" y="614661"/>
                  </a:lnTo>
                  <a:cubicBezTo>
                    <a:pt x="41526" y="620415"/>
                    <a:pt x="46190" y="625079"/>
                    <a:pt x="51944" y="625079"/>
                  </a:cubicBezTo>
                  <a:lnTo>
                    <a:pt x="583260" y="625079"/>
                  </a:lnTo>
                  <a:cubicBezTo>
                    <a:pt x="589014" y="625079"/>
                    <a:pt x="593678" y="620415"/>
                    <a:pt x="593678" y="614661"/>
                  </a:cubicBezTo>
                  <a:lnTo>
                    <a:pt x="593678" y="406302"/>
                  </a:lnTo>
                  <a:cubicBezTo>
                    <a:pt x="593690" y="354658"/>
                    <a:pt x="564331" y="307503"/>
                    <a:pt x="517983" y="284724"/>
                  </a:cubicBezTo>
                  <a:lnTo>
                    <a:pt x="517935" y="284821"/>
                  </a:lnTo>
                  <a:cubicBezTo>
                    <a:pt x="516993" y="283918"/>
                    <a:pt x="516005" y="283050"/>
                    <a:pt x="514971" y="282217"/>
                  </a:cubicBezTo>
                  <a:cubicBezTo>
                    <a:pt x="530608" y="267842"/>
                    <a:pt x="541950" y="249409"/>
                    <a:pt x="547734" y="228971"/>
                  </a:cubicBezTo>
                  <a:cubicBezTo>
                    <a:pt x="549153" y="229118"/>
                    <a:pt x="550579" y="229193"/>
                    <a:pt x="552007" y="229196"/>
                  </a:cubicBezTo>
                  <a:cubicBezTo>
                    <a:pt x="575003" y="229214"/>
                    <a:pt x="593661" y="210587"/>
                    <a:pt x="593679" y="187590"/>
                  </a:cubicBezTo>
                  <a:cubicBezTo>
                    <a:pt x="593687" y="177432"/>
                    <a:pt x="589982" y="167621"/>
                    <a:pt x="583260" y="160005"/>
                  </a:cubicBezTo>
                  <a:lnTo>
                    <a:pt x="583260" y="156270"/>
                  </a:lnTo>
                  <a:cubicBezTo>
                    <a:pt x="583260" y="148295"/>
                    <a:pt x="582684" y="140331"/>
                    <a:pt x="581535" y="132439"/>
                  </a:cubicBezTo>
                  <a:cubicBezTo>
                    <a:pt x="607340" y="124063"/>
                    <a:pt x="624845" y="100057"/>
                    <a:pt x="624932" y="72926"/>
                  </a:cubicBezTo>
                  <a:close/>
                  <a:moveTo>
                    <a:pt x="291557" y="43151"/>
                  </a:moveTo>
                  <a:cubicBezTo>
                    <a:pt x="303617" y="46784"/>
                    <a:pt x="313304" y="55813"/>
                    <a:pt x="317777" y="67587"/>
                  </a:cubicBezTo>
                  <a:cubicBezTo>
                    <a:pt x="309720" y="79884"/>
                    <a:pt x="303404" y="93238"/>
                    <a:pt x="299009" y="107267"/>
                  </a:cubicBezTo>
                  <a:cubicBezTo>
                    <a:pt x="298597" y="106746"/>
                    <a:pt x="298183" y="106225"/>
                    <a:pt x="297756" y="105713"/>
                  </a:cubicBezTo>
                  <a:cubicBezTo>
                    <a:pt x="293682" y="98964"/>
                    <a:pt x="291538" y="91227"/>
                    <a:pt x="291557" y="83344"/>
                  </a:cubicBezTo>
                  <a:close/>
                  <a:moveTo>
                    <a:pt x="323292" y="208337"/>
                  </a:moveTo>
                  <a:cubicBezTo>
                    <a:pt x="323130" y="208337"/>
                    <a:pt x="322973" y="208360"/>
                    <a:pt x="322811" y="208360"/>
                  </a:cubicBezTo>
                  <a:cubicBezTo>
                    <a:pt x="311304" y="208360"/>
                    <a:pt x="301975" y="199032"/>
                    <a:pt x="301975" y="187524"/>
                  </a:cubicBezTo>
                  <a:cubicBezTo>
                    <a:pt x="301975" y="176017"/>
                    <a:pt x="311304" y="166688"/>
                    <a:pt x="322811" y="166688"/>
                  </a:cubicBezTo>
                  <a:lnTo>
                    <a:pt x="322811" y="197942"/>
                  </a:lnTo>
                  <a:cubicBezTo>
                    <a:pt x="322811" y="201432"/>
                    <a:pt x="322983" y="204899"/>
                    <a:pt x="323292" y="208337"/>
                  </a:cubicBezTo>
                  <a:close/>
                  <a:moveTo>
                    <a:pt x="437409" y="153022"/>
                  </a:moveTo>
                  <a:cubicBezTo>
                    <a:pt x="430532" y="142669"/>
                    <a:pt x="420740" y="134586"/>
                    <a:pt x="409271" y="129796"/>
                  </a:cubicBezTo>
                  <a:cubicBezTo>
                    <a:pt x="420319" y="119955"/>
                    <a:pt x="429807" y="108492"/>
                    <a:pt x="437409" y="95799"/>
                  </a:cubicBezTo>
                  <a:cubicBezTo>
                    <a:pt x="445011" y="108492"/>
                    <a:pt x="454498" y="119955"/>
                    <a:pt x="465546" y="129796"/>
                  </a:cubicBezTo>
                  <a:cubicBezTo>
                    <a:pt x="454078" y="134586"/>
                    <a:pt x="444286" y="142669"/>
                    <a:pt x="437409" y="153022"/>
                  </a:cubicBezTo>
                  <a:close/>
                  <a:moveTo>
                    <a:pt x="460840" y="243047"/>
                  </a:moveTo>
                  <a:cubicBezTo>
                    <a:pt x="458956" y="244548"/>
                    <a:pt x="451127" y="250032"/>
                    <a:pt x="437409" y="250032"/>
                  </a:cubicBezTo>
                  <a:cubicBezTo>
                    <a:pt x="423691" y="250032"/>
                    <a:pt x="415862" y="244550"/>
                    <a:pt x="413978" y="243047"/>
                  </a:cubicBezTo>
                  <a:cubicBezTo>
                    <a:pt x="423442" y="238137"/>
                    <a:pt x="431505" y="230904"/>
                    <a:pt x="437409" y="222026"/>
                  </a:cubicBezTo>
                  <a:cubicBezTo>
                    <a:pt x="443313" y="230904"/>
                    <a:pt x="451375" y="238137"/>
                    <a:pt x="460840" y="243047"/>
                  </a:cubicBezTo>
                  <a:close/>
                  <a:moveTo>
                    <a:pt x="426991" y="187524"/>
                  </a:moveTo>
                  <a:cubicBezTo>
                    <a:pt x="426991" y="210539"/>
                    <a:pt x="408334" y="229196"/>
                    <a:pt x="385319" y="229196"/>
                  </a:cubicBezTo>
                  <a:cubicBezTo>
                    <a:pt x="362304" y="229196"/>
                    <a:pt x="343647" y="210539"/>
                    <a:pt x="343647" y="187524"/>
                  </a:cubicBezTo>
                  <a:cubicBezTo>
                    <a:pt x="343647" y="164509"/>
                    <a:pt x="362304" y="145852"/>
                    <a:pt x="385319" y="145852"/>
                  </a:cubicBezTo>
                  <a:cubicBezTo>
                    <a:pt x="408323" y="145878"/>
                    <a:pt x="426965" y="164520"/>
                    <a:pt x="426991" y="187524"/>
                  </a:cubicBezTo>
                  <a:close/>
                  <a:moveTo>
                    <a:pt x="445126" y="332620"/>
                  </a:moveTo>
                  <a:cubicBezTo>
                    <a:pt x="441567" y="325560"/>
                    <a:pt x="437422" y="318811"/>
                    <a:pt x="432734" y="312445"/>
                  </a:cubicBezTo>
                  <a:cubicBezTo>
                    <a:pt x="434288" y="312508"/>
                    <a:pt x="435846" y="312540"/>
                    <a:pt x="437409" y="312540"/>
                  </a:cubicBezTo>
                  <a:cubicBezTo>
                    <a:pt x="447248" y="312545"/>
                    <a:pt x="457047" y="311280"/>
                    <a:pt x="466562" y="308778"/>
                  </a:cubicBezTo>
                  <a:cubicBezTo>
                    <a:pt x="463510" y="322275"/>
                    <a:pt x="456337" y="330258"/>
                    <a:pt x="445126" y="332620"/>
                  </a:cubicBezTo>
                  <a:close/>
                  <a:moveTo>
                    <a:pt x="488751" y="300373"/>
                  </a:moveTo>
                  <a:cubicBezTo>
                    <a:pt x="491690" y="298897"/>
                    <a:pt x="494555" y="297297"/>
                    <a:pt x="497346" y="295573"/>
                  </a:cubicBezTo>
                  <a:cubicBezTo>
                    <a:pt x="512255" y="302973"/>
                    <a:pt x="510648" y="318323"/>
                    <a:pt x="509746" y="323031"/>
                  </a:cubicBezTo>
                  <a:cubicBezTo>
                    <a:pt x="506875" y="338048"/>
                    <a:pt x="493167" y="354212"/>
                    <a:pt x="469870" y="354212"/>
                  </a:cubicBezTo>
                  <a:cubicBezTo>
                    <a:pt x="465284" y="354309"/>
                    <a:pt x="460758" y="353153"/>
                    <a:pt x="456781" y="350868"/>
                  </a:cubicBezTo>
                  <a:cubicBezTo>
                    <a:pt x="475255" y="343851"/>
                    <a:pt x="486701" y="326052"/>
                    <a:pt x="488755" y="300373"/>
                  </a:cubicBezTo>
                  <a:close/>
                  <a:moveTo>
                    <a:pt x="312393" y="510481"/>
                  </a:moveTo>
                  <a:cubicBezTo>
                    <a:pt x="260634" y="510423"/>
                    <a:pt x="218690" y="468479"/>
                    <a:pt x="218632" y="416719"/>
                  </a:cubicBezTo>
                  <a:lnTo>
                    <a:pt x="218632" y="391772"/>
                  </a:lnTo>
                  <a:cubicBezTo>
                    <a:pt x="228787" y="394688"/>
                    <a:pt x="239321" y="396073"/>
                    <a:pt x="249885" y="395884"/>
                  </a:cubicBezTo>
                  <a:cubicBezTo>
                    <a:pt x="254450" y="395875"/>
                    <a:pt x="258481" y="392904"/>
                    <a:pt x="259838" y="388545"/>
                  </a:cubicBezTo>
                  <a:cubicBezTo>
                    <a:pt x="262339" y="381278"/>
                    <a:pt x="265487" y="374250"/>
                    <a:pt x="269245" y="367547"/>
                  </a:cubicBezTo>
                  <a:cubicBezTo>
                    <a:pt x="275169" y="377393"/>
                    <a:pt x="286891" y="389598"/>
                    <a:pt x="309770" y="395545"/>
                  </a:cubicBezTo>
                  <a:cubicBezTo>
                    <a:pt x="311490" y="395993"/>
                    <a:pt x="313295" y="395993"/>
                    <a:pt x="315015" y="395545"/>
                  </a:cubicBezTo>
                  <a:cubicBezTo>
                    <a:pt x="337882" y="389600"/>
                    <a:pt x="349611" y="377394"/>
                    <a:pt x="355543" y="367547"/>
                  </a:cubicBezTo>
                  <a:cubicBezTo>
                    <a:pt x="359297" y="374245"/>
                    <a:pt x="362444" y="381266"/>
                    <a:pt x="364944" y="388526"/>
                  </a:cubicBezTo>
                  <a:cubicBezTo>
                    <a:pt x="366288" y="392898"/>
                    <a:pt x="370327" y="395883"/>
                    <a:pt x="374901" y="395883"/>
                  </a:cubicBezTo>
                  <a:cubicBezTo>
                    <a:pt x="385465" y="396073"/>
                    <a:pt x="395999" y="394688"/>
                    <a:pt x="406155" y="391772"/>
                  </a:cubicBezTo>
                  <a:lnTo>
                    <a:pt x="406155" y="416719"/>
                  </a:lnTo>
                  <a:cubicBezTo>
                    <a:pt x="406097" y="468479"/>
                    <a:pt x="364152" y="510423"/>
                    <a:pt x="312393" y="510481"/>
                  </a:cubicBezTo>
                  <a:close/>
                  <a:moveTo>
                    <a:pt x="351673" y="524381"/>
                  </a:moveTo>
                  <a:cubicBezTo>
                    <a:pt x="344000" y="546075"/>
                    <a:pt x="320194" y="557441"/>
                    <a:pt x="298501" y="549768"/>
                  </a:cubicBezTo>
                  <a:cubicBezTo>
                    <a:pt x="286639" y="545573"/>
                    <a:pt x="277309" y="536243"/>
                    <a:pt x="273114" y="524381"/>
                  </a:cubicBezTo>
                  <a:cubicBezTo>
                    <a:pt x="298484" y="533629"/>
                    <a:pt x="326303" y="533629"/>
                    <a:pt x="351673" y="524381"/>
                  </a:cubicBezTo>
                  <a:close/>
                  <a:moveTo>
                    <a:pt x="140627" y="332146"/>
                  </a:moveTo>
                  <a:lnTo>
                    <a:pt x="189950" y="315384"/>
                  </a:lnTo>
                  <a:cubicBezTo>
                    <a:pt x="176325" y="334918"/>
                    <a:pt x="168228" y="356763"/>
                    <a:pt x="166785" y="378474"/>
                  </a:cubicBezTo>
                  <a:cubicBezTo>
                    <a:pt x="151416" y="395605"/>
                    <a:pt x="152845" y="421951"/>
                    <a:pt x="169976" y="437320"/>
                  </a:cubicBezTo>
                  <a:cubicBezTo>
                    <a:pt x="177620" y="444178"/>
                    <a:pt x="187527" y="447971"/>
                    <a:pt x="197796" y="447973"/>
                  </a:cubicBezTo>
                  <a:cubicBezTo>
                    <a:pt x="199223" y="447973"/>
                    <a:pt x="200649" y="447899"/>
                    <a:pt x="202068" y="447753"/>
                  </a:cubicBezTo>
                  <a:cubicBezTo>
                    <a:pt x="207949" y="468538"/>
                    <a:pt x="219575" y="487241"/>
                    <a:pt x="235609" y="501715"/>
                  </a:cubicBezTo>
                  <a:cubicBezTo>
                    <a:pt x="224584" y="506702"/>
                    <a:pt x="214284" y="513155"/>
                    <a:pt x="204987" y="520899"/>
                  </a:cubicBezTo>
                  <a:lnTo>
                    <a:pt x="104034" y="520899"/>
                  </a:lnTo>
                  <a:lnTo>
                    <a:pt x="104034" y="364484"/>
                  </a:lnTo>
                  <a:lnTo>
                    <a:pt x="135288" y="364484"/>
                  </a:lnTo>
                  <a:cubicBezTo>
                    <a:pt x="140961" y="364483"/>
                    <a:pt x="145559" y="359885"/>
                    <a:pt x="145560" y="354212"/>
                  </a:cubicBezTo>
                  <a:cubicBezTo>
                    <a:pt x="145567" y="346582"/>
                    <a:pt x="143882" y="339046"/>
                    <a:pt x="140627" y="332146"/>
                  </a:cubicBezTo>
                  <a:close/>
                  <a:moveTo>
                    <a:pt x="145706" y="308414"/>
                  </a:moveTo>
                  <a:lnTo>
                    <a:pt x="145706" y="264650"/>
                  </a:lnTo>
                  <a:lnTo>
                    <a:pt x="178529" y="297259"/>
                  </a:lnTo>
                  <a:close/>
                  <a:moveTo>
                    <a:pt x="180164" y="269511"/>
                  </a:moveTo>
                  <a:cubicBezTo>
                    <a:pt x="205805" y="273491"/>
                    <a:pt x="232036" y="268658"/>
                    <a:pt x="254575" y="255802"/>
                  </a:cubicBezTo>
                  <a:cubicBezTo>
                    <a:pt x="257476" y="256757"/>
                    <a:pt x="260331" y="257829"/>
                    <a:pt x="263140" y="259016"/>
                  </a:cubicBezTo>
                  <a:cubicBezTo>
                    <a:pt x="243436" y="266302"/>
                    <a:pt x="225415" y="277507"/>
                    <a:pt x="210164" y="291954"/>
                  </a:cubicBezTo>
                  <a:cubicBezTo>
                    <a:pt x="208850" y="293199"/>
                    <a:pt x="207572" y="294467"/>
                    <a:pt x="206311" y="295746"/>
                  </a:cubicBezTo>
                  <a:cubicBezTo>
                    <a:pt x="205964" y="295238"/>
                    <a:pt x="205571" y="294761"/>
                    <a:pt x="205139" y="294323"/>
                  </a:cubicBezTo>
                  <a:close/>
                  <a:moveTo>
                    <a:pt x="198272" y="427114"/>
                  </a:moveTo>
                  <a:cubicBezTo>
                    <a:pt x="198112" y="427114"/>
                    <a:pt x="197956" y="427137"/>
                    <a:pt x="197796" y="427137"/>
                  </a:cubicBezTo>
                  <a:cubicBezTo>
                    <a:pt x="186288" y="427137"/>
                    <a:pt x="176960" y="417809"/>
                    <a:pt x="176960" y="406302"/>
                  </a:cubicBezTo>
                  <a:cubicBezTo>
                    <a:pt x="176960" y="394794"/>
                    <a:pt x="186288" y="385466"/>
                    <a:pt x="197796" y="385466"/>
                  </a:cubicBezTo>
                  <a:lnTo>
                    <a:pt x="197796" y="416719"/>
                  </a:lnTo>
                  <a:cubicBezTo>
                    <a:pt x="197796" y="420224"/>
                    <a:pt x="197962" y="423689"/>
                    <a:pt x="198272" y="427114"/>
                  </a:cubicBezTo>
                  <a:close/>
                  <a:moveTo>
                    <a:pt x="422718" y="447753"/>
                  </a:moveTo>
                  <a:cubicBezTo>
                    <a:pt x="424138" y="447899"/>
                    <a:pt x="425564" y="447973"/>
                    <a:pt x="426991" y="447973"/>
                  </a:cubicBezTo>
                  <a:lnTo>
                    <a:pt x="426991" y="527509"/>
                  </a:lnTo>
                  <a:cubicBezTo>
                    <a:pt x="415937" y="516828"/>
                    <a:pt x="403145" y="508109"/>
                    <a:pt x="389162" y="501725"/>
                  </a:cubicBezTo>
                  <a:cubicBezTo>
                    <a:pt x="405204" y="487251"/>
                    <a:pt x="416835" y="468543"/>
                    <a:pt x="422718" y="447753"/>
                  </a:cubicBezTo>
                  <a:close/>
                  <a:moveTo>
                    <a:pt x="426514" y="427114"/>
                  </a:moveTo>
                  <a:cubicBezTo>
                    <a:pt x="426824" y="423689"/>
                    <a:pt x="426991" y="420224"/>
                    <a:pt x="426991" y="416719"/>
                  </a:cubicBezTo>
                  <a:lnTo>
                    <a:pt x="426991" y="385466"/>
                  </a:lnTo>
                  <a:cubicBezTo>
                    <a:pt x="438498" y="385466"/>
                    <a:pt x="447827" y="394794"/>
                    <a:pt x="447827" y="406302"/>
                  </a:cubicBezTo>
                  <a:cubicBezTo>
                    <a:pt x="447827" y="417809"/>
                    <a:pt x="438498" y="427137"/>
                    <a:pt x="426991" y="427137"/>
                  </a:cubicBezTo>
                  <a:cubicBezTo>
                    <a:pt x="426831" y="427137"/>
                    <a:pt x="426674" y="427118"/>
                    <a:pt x="426514" y="427114"/>
                  </a:cubicBezTo>
                  <a:close/>
                  <a:moveTo>
                    <a:pt x="435071" y="365423"/>
                  </a:moveTo>
                  <a:cubicBezTo>
                    <a:pt x="432410" y="364896"/>
                    <a:pt x="429704" y="364631"/>
                    <a:pt x="426991" y="364630"/>
                  </a:cubicBezTo>
                  <a:lnTo>
                    <a:pt x="416573" y="364630"/>
                  </a:lnTo>
                  <a:cubicBezTo>
                    <a:pt x="413841" y="364440"/>
                    <a:pt x="411173" y="365512"/>
                    <a:pt x="409331" y="367539"/>
                  </a:cubicBezTo>
                  <a:cubicBezTo>
                    <a:pt x="408236" y="368379"/>
                    <a:pt x="400600" y="373698"/>
                    <a:pt x="382086" y="374831"/>
                  </a:cubicBezTo>
                  <a:cubicBezTo>
                    <a:pt x="376648" y="361478"/>
                    <a:pt x="369463" y="348904"/>
                    <a:pt x="360720" y="337439"/>
                  </a:cubicBezTo>
                  <a:cubicBezTo>
                    <a:pt x="358004" y="333817"/>
                    <a:pt x="353275" y="332340"/>
                    <a:pt x="348981" y="333774"/>
                  </a:cubicBezTo>
                  <a:cubicBezTo>
                    <a:pt x="344751" y="335192"/>
                    <a:pt x="341939" y="339201"/>
                    <a:pt x="342047" y="343661"/>
                  </a:cubicBezTo>
                  <a:cubicBezTo>
                    <a:pt x="341985" y="345994"/>
                    <a:pt x="340630" y="366151"/>
                    <a:pt x="312393" y="374645"/>
                  </a:cubicBezTo>
                  <a:cubicBezTo>
                    <a:pt x="300047" y="370936"/>
                    <a:pt x="291332" y="364572"/>
                    <a:pt x="286466" y="355700"/>
                  </a:cubicBezTo>
                  <a:cubicBezTo>
                    <a:pt x="284395" y="352040"/>
                    <a:pt x="283125" y="347982"/>
                    <a:pt x="282741" y="343794"/>
                  </a:cubicBezTo>
                  <a:cubicBezTo>
                    <a:pt x="282850" y="339318"/>
                    <a:pt x="280042" y="335289"/>
                    <a:pt x="275805" y="333842"/>
                  </a:cubicBezTo>
                  <a:cubicBezTo>
                    <a:pt x="271525" y="332382"/>
                    <a:pt x="266792" y="333834"/>
                    <a:pt x="264067" y="337443"/>
                  </a:cubicBezTo>
                  <a:cubicBezTo>
                    <a:pt x="255323" y="348908"/>
                    <a:pt x="248139" y="361481"/>
                    <a:pt x="242701" y="374835"/>
                  </a:cubicBezTo>
                  <a:cubicBezTo>
                    <a:pt x="224187" y="373700"/>
                    <a:pt x="216551" y="368380"/>
                    <a:pt x="215455" y="367543"/>
                  </a:cubicBezTo>
                  <a:cubicBezTo>
                    <a:pt x="213615" y="365514"/>
                    <a:pt x="210946" y="364441"/>
                    <a:pt x="208214" y="364630"/>
                  </a:cubicBezTo>
                  <a:lnTo>
                    <a:pt x="197796" y="364630"/>
                  </a:lnTo>
                  <a:cubicBezTo>
                    <a:pt x="195085" y="364628"/>
                    <a:pt x="192381" y="364890"/>
                    <a:pt x="189722" y="365411"/>
                  </a:cubicBezTo>
                  <a:cubicBezTo>
                    <a:pt x="194533" y="344518"/>
                    <a:pt x="206625" y="324011"/>
                    <a:pt x="224498" y="307079"/>
                  </a:cubicBezTo>
                  <a:cubicBezTo>
                    <a:pt x="248786" y="284067"/>
                    <a:pt x="280824" y="270868"/>
                    <a:pt x="312393" y="270868"/>
                  </a:cubicBezTo>
                  <a:cubicBezTo>
                    <a:pt x="343962" y="270868"/>
                    <a:pt x="376000" y="284067"/>
                    <a:pt x="400295" y="307081"/>
                  </a:cubicBezTo>
                  <a:cubicBezTo>
                    <a:pt x="418168" y="324015"/>
                    <a:pt x="430261" y="344527"/>
                    <a:pt x="435071" y="365423"/>
                  </a:cubicBezTo>
                  <a:close/>
                  <a:moveTo>
                    <a:pt x="312393" y="250032"/>
                  </a:moveTo>
                  <a:cubicBezTo>
                    <a:pt x="305906" y="250040"/>
                    <a:pt x="299428" y="250508"/>
                    <a:pt x="293008" y="251433"/>
                  </a:cubicBezTo>
                  <a:cubicBezTo>
                    <a:pt x="287155" y="247579"/>
                    <a:pt x="281010" y="244187"/>
                    <a:pt x="274628" y="241290"/>
                  </a:cubicBezTo>
                  <a:cubicBezTo>
                    <a:pt x="282227" y="234430"/>
                    <a:pt x="288872" y="226582"/>
                    <a:pt x="294384" y="217955"/>
                  </a:cubicBezTo>
                  <a:cubicBezTo>
                    <a:pt x="302085" y="225182"/>
                    <a:pt x="312251" y="229202"/>
                    <a:pt x="322811" y="229196"/>
                  </a:cubicBezTo>
                  <a:cubicBezTo>
                    <a:pt x="324238" y="229196"/>
                    <a:pt x="325663" y="229123"/>
                    <a:pt x="327083" y="228979"/>
                  </a:cubicBezTo>
                  <a:cubicBezTo>
                    <a:pt x="329335" y="237029"/>
                    <a:pt x="332472" y="244806"/>
                    <a:pt x="336434" y="252168"/>
                  </a:cubicBezTo>
                  <a:cubicBezTo>
                    <a:pt x="328498" y="250755"/>
                    <a:pt x="320454" y="250041"/>
                    <a:pt x="312393" y="250032"/>
                  </a:cubicBezTo>
                  <a:close/>
                  <a:moveTo>
                    <a:pt x="280941" y="118105"/>
                  </a:moveTo>
                  <a:cubicBezTo>
                    <a:pt x="282357" y="120294"/>
                    <a:pt x="283909" y="122391"/>
                    <a:pt x="285588" y="124385"/>
                  </a:cubicBezTo>
                  <a:cubicBezTo>
                    <a:pt x="297454" y="144091"/>
                    <a:pt x="291099" y="169686"/>
                    <a:pt x="271393" y="181552"/>
                  </a:cubicBezTo>
                  <a:cubicBezTo>
                    <a:pt x="270770" y="181927"/>
                    <a:pt x="270137" y="182286"/>
                    <a:pt x="269496" y="182628"/>
                  </a:cubicBezTo>
                  <a:cubicBezTo>
                    <a:pt x="269394" y="182438"/>
                    <a:pt x="269303" y="182237"/>
                    <a:pt x="269189" y="182057"/>
                  </a:cubicBezTo>
                  <a:cubicBezTo>
                    <a:pt x="267534" y="179353"/>
                    <a:pt x="264738" y="177550"/>
                    <a:pt x="261593" y="177157"/>
                  </a:cubicBezTo>
                  <a:cubicBezTo>
                    <a:pt x="261593" y="177157"/>
                    <a:pt x="253476" y="176145"/>
                    <a:pt x="243389" y="174911"/>
                  </a:cubicBezTo>
                  <a:cubicBezTo>
                    <a:pt x="239283" y="174408"/>
                    <a:pt x="238883" y="173972"/>
                    <a:pt x="235765" y="170577"/>
                  </a:cubicBezTo>
                  <a:cubicBezTo>
                    <a:pt x="233546" y="168082"/>
                    <a:pt x="231152" y="165748"/>
                    <a:pt x="228603" y="163593"/>
                  </a:cubicBezTo>
                  <a:cubicBezTo>
                    <a:pt x="223220" y="159144"/>
                    <a:pt x="216525" y="156587"/>
                    <a:pt x="209547" y="156313"/>
                  </a:cubicBezTo>
                  <a:cubicBezTo>
                    <a:pt x="203761" y="134047"/>
                    <a:pt x="217120" y="111307"/>
                    <a:pt x="239386" y="105521"/>
                  </a:cubicBezTo>
                  <a:cubicBezTo>
                    <a:pt x="254503" y="101592"/>
                    <a:pt x="270547" y="106451"/>
                    <a:pt x="280945" y="118105"/>
                  </a:cubicBezTo>
                  <a:close/>
                  <a:moveTo>
                    <a:pt x="238522" y="195244"/>
                  </a:moveTo>
                  <a:cubicBezTo>
                    <a:pt x="232424" y="197912"/>
                    <a:pt x="223488" y="199200"/>
                    <a:pt x="210623" y="196146"/>
                  </a:cubicBezTo>
                  <a:cubicBezTo>
                    <a:pt x="207925" y="195539"/>
                    <a:pt x="205322" y="194569"/>
                    <a:pt x="202885" y="193262"/>
                  </a:cubicBezTo>
                  <a:cubicBezTo>
                    <a:pt x="199723" y="191491"/>
                    <a:pt x="195867" y="191491"/>
                    <a:pt x="192705" y="193262"/>
                  </a:cubicBezTo>
                  <a:cubicBezTo>
                    <a:pt x="190269" y="194568"/>
                    <a:pt x="187667" y="195538"/>
                    <a:pt x="184970" y="196145"/>
                  </a:cubicBezTo>
                  <a:cubicBezTo>
                    <a:pt x="172029" y="199216"/>
                    <a:pt x="163084" y="197941"/>
                    <a:pt x="156987" y="195257"/>
                  </a:cubicBezTo>
                  <a:cubicBezTo>
                    <a:pt x="167074" y="193486"/>
                    <a:pt x="171361" y="188820"/>
                    <a:pt x="175172" y="184671"/>
                  </a:cubicBezTo>
                  <a:cubicBezTo>
                    <a:pt x="176772" y="182858"/>
                    <a:pt x="178499" y="181161"/>
                    <a:pt x="180339" y="179592"/>
                  </a:cubicBezTo>
                  <a:cubicBezTo>
                    <a:pt x="182756" y="177619"/>
                    <a:pt x="185891" y="176754"/>
                    <a:pt x="188978" y="177209"/>
                  </a:cubicBezTo>
                  <a:cubicBezTo>
                    <a:pt x="190299" y="177383"/>
                    <a:pt x="191576" y="177806"/>
                    <a:pt x="192739" y="178455"/>
                  </a:cubicBezTo>
                  <a:cubicBezTo>
                    <a:pt x="195884" y="180201"/>
                    <a:pt x="199707" y="180201"/>
                    <a:pt x="202852" y="178455"/>
                  </a:cubicBezTo>
                  <a:cubicBezTo>
                    <a:pt x="204016" y="177806"/>
                    <a:pt x="205292" y="177383"/>
                    <a:pt x="206613" y="177209"/>
                  </a:cubicBezTo>
                  <a:cubicBezTo>
                    <a:pt x="209700" y="176750"/>
                    <a:pt x="212838" y="177615"/>
                    <a:pt x="215253" y="179592"/>
                  </a:cubicBezTo>
                  <a:cubicBezTo>
                    <a:pt x="217093" y="181161"/>
                    <a:pt x="218819" y="182858"/>
                    <a:pt x="220418" y="184671"/>
                  </a:cubicBezTo>
                  <a:cubicBezTo>
                    <a:pt x="224219" y="188809"/>
                    <a:pt x="228491" y="193462"/>
                    <a:pt x="238522" y="195244"/>
                  </a:cubicBezTo>
                  <a:close/>
                  <a:moveTo>
                    <a:pt x="124870" y="83344"/>
                  </a:moveTo>
                  <a:lnTo>
                    <a:pt x="124870" y="55668"/>
                  </a:lnTo>
                  <a:cubicBezTo>
                    <a:pt x="157418" y="15392"/>
                    <a:pt x="216453" y="9127"/>
                    <a:pt x="256728" y="41675"/>
                  </a:cubicBezTo>
                  <a:cubicBezTo>
                    <a:pt x="261873" y="45833"/>
                    <a:pt x="266564" y="50523"/>
                    <a:pt x="270721" y="55668"/>
                  </a:cubicBezTo>
                  <a:lnTo>
                    <a:pt x="270721" y="83344"/>
                  </a:lnTo>
                  <a:cubicBezTo>
                    <a:pt x="270721" y="84556"/>
                    <a:pt x="270764" y="85763"/>
                    <a:pt x="270831" y="86966"/>
                  </a:cubicBezTo>
                  <a:cubicBezTo>
                    <a:pt x="243775" y="77326"/>
                    <a:pt x="213633" y="87390"/>
                    <a:pt x="197796" y="111351"/>
                  </a:cubicBezTo>
                  <a:cubicBezTo>
                    <a:pt x="181958" y="87390"/>
                    <a:pt x="151816" y="77326"/>
                    <a:pt x="124760" y="86966"/>
                  </a:cubicBezTo>
                  <a:cubicBezTo>
                    <a:pt x="124828" y="85767"/>
                    <a:pt x="124870" y="84561"/>
                    <a:pt x="124870" y="83344"/>
                  </a:cubicBezTo>
                  <a:close/>
                  <a:moveTo>
                    <a:pt x="83198" y="166688"/>
                  </a:moveTo>
                  <a:cubicBezTo>
                    <a:pt x="71696" y="166675"/>
                    <a:pt x="62376" y="157354"/>
                    <a:pt x="62362" y="145852"/>
                  </a:cubicBezTo>
                  <a:lnTo>
                    <a:pt x="64446" y="145852"/>
                  </a:lnTo>
                  <a:cubicBezTo>
                    <a:pt x="70824" y="145852"/>
                    <a:pt x="77158" y="144806"/>
                    <a:pt x="83198" y="142756"/>
                  </a:cubicBezTo>
                  <a:lnTo>
                    <a:pt x="83198" y="156270"/>
                  </a:lnTo>
                  <a:cubicBezTo>
                    <a:pt x="83198" y="159773"/>
                    <a:pt x="83365" y="163239"/>
                    <a:pt x="83675" y="166662"/>
                  </a:cubicBezTo>
                  <a:cubicBezTo>
                    <a:pt x="83514" y="166666"/>
                    <a:pt x="83358" y="166688"/>
                    <a:pt x="83198" y="166688"/>
                  </a:cubicBezTo>
                  <a:close/>
                  <a:moveTo>
                    <a:pt x="93324" y="111805"/>
                  </a:moveTo>
                  <a:cubicBezTo>
                    <a:pt x="86040" y="120149"/>
                    <a:pt x="75522" y="124961"/>
                    <a:pt x="64446" y="125016"/>
                  </a:cubicBezTo>
                  <a:lnTo>
                    <a:pt x="56111" y="125016"/>
                  </a:lnTo>
                  <a:cubicBezTo>
                    <a:pt x="48069" y="125016"/>
                    <a:pt x="41526" y="118006"/>
                    <a:pt x="41526" y="109389"/>
                  </a:cubicBezTo>
                  <a:cubicBezTo>
                    <a:pt x="41526" y="100772"/>
                    <a:pt x="48069" y="93762"/>
                    <a:pt x="56111" y="93762"/>
                  </a:cubicBezTo>
                  <a:lnTo>
                    <a:pt x="64446" y="93762"/>
                  </a:lnTo>
                  <a:cubicBezTo>
                    <a:pt x="70199" y="93762"/>
                    <a:pt x="74864" y="89098"/>
                    <a:pt x="74864" y="83344"/>
                  </a:cubicBezTo>
                  <a:cubicBezTo>
                    <a:pt x="74864" y="64161"/>
                    <a:pt x="87235" y="47962"/>
                    <a:pt x="104034" y="43136"/>
                  </a:cubicBezTo>
                  <a:lnTo>
                    <a:pt x="104034" y="83344"/>
                  </a:lnTo>
                  <a:cubicBezTo>
                    <a:pt x="104052" y="91254"/>
                    <a:pt x="101889" y="99015"/>
                    <a:pt x="97783" y="105774"/>
                  </a:cubicBezTo>
                  <a:cubicBezTo>
                    <a:pt x="96178" y="107694"/>
                    <a:pt x="94690" y="109708"/>
                    <a:pt x="93324" y="111805"/>
                  </a:cubicBezTo>
                  <a:close/>
                  <a:moveTo>
                    <a:pt x="110098" y="124223"/>
                  </a:moveTo>
                  <a:cubicBezTo>
                    <a:pt x="111724" y="122292"/>
                    <a:pt x="113230" y="120265"/>
                    <a:pt x="114609" y="118151"/>
                  </a:cubicBezTo>
                  <a:cubicBezTo>
                    <a:pt x="129929" y="100975"/>
                    <a:pt x="156271" y="99470"/>
                    <a:pt x="173446" y="114790"/>
                  </a:cubicBezTo>
                  <a:cubicBezTo>
                    <a:pt x="185091" y="125176"/>
                    <a:pt x="189958" y="141198"/>
                    <a:pt x="186057" y="156307"/>
                  </a:cubicBezTo>
                  <a:cubicBezTo>
                    <a:pt x="179076" y="156578"/>
                    <a:pt x="172378" y="159136"/>
                    <a:pt x="166994" y="163588"/>
                  </a:cubicBezTo>
                  <a:cubicBezTo>
                    <a:pt x="164444" y="165744"/>
                    <a:pt x="162051" y="168077"/>
                    <a:pt x="159831" y="170572"/>
                  </a:cubicBezTo>
                  <a:cubicBezTo>
                    <a:pt x="156714" y="173966"/>
                    <a:pt x="156315" y="174403"/>
                    <a:pt x="152208" y="174905"/>
                  </a:cubicBezTo>
                  <a:cubicBezTo>
                    <a:pt x="142121" y="176140"/>
                    <a:pt x="134004" y="177152"/>
                    <a:pt x="134004" y="177152"/>
                  </a:cubicBezTo>
                  <a:cubicBezTo>
                    <a:pt x="130858" y="177544"/>
                    <a:pt x="128062" y="179348"/>
                    <a:pt x="126408" y="182052"/>
                  </a:cubicBezTo>
                  <a:cubicBezTo>
                    <a:pt x="126301" y="182225"/>
                    <a:pt x="126216" y="182408"/>
                    <a:pt x="126120" y="182586"/>
                  </a:cubicBezTo>
                  <a:cubicBezTo>
                    <a:pt x="112579" y="175318"/>
                    <a:pt x="104103" y="161220"/>
                    <a:pt x="104034" y="145852"/>
                  </a:cubicBezTo>
                  <a:cubicBezTo>
                    <a:pt x="104025" y="138222"/>
                    <a:pt x="106124" y="130737"/>
                    <a:pt x="110098" y="124223"/>
                  </a:cubicBezTo>
                  <a:close/>
                  <a:moveTo>
                    <a:pt x="115009" y="200229"/>
                  </a:moveTo>
                  <a:cubicBezTo>
                    <a:pt x="122112" y="204286"/>
                    <a:pt x="129951" y="206889"/>
                    <a:pt x="138069" y="207887"/>
                  </a:cubicBezTo>
                  <a:cubicBezTo>
                    <a:pt x="145604" y="213974"/>
                    <a:pt x="156449" y="218747"/>
                    <a:pt x="171103" y="218747"/>
                  </a:cubicBezTo>
                  <a:cubicBezTo>
                    <a:pt x="177400" y="218701"/>
                    <a:pt x="183670" y="217920"/>
                    <a:pt x="189785" y="216418"/>
                  </a:cubicBezTo>
                  <a:cubicBezTo>
                    <a:pt x="192516" y="215777"/>
                    <a:pt x="195194" y="214929"/>
                    <a:pt x="197796" y="213879"/>
                  </a:cubicBezTo>
                  <a:cubicBezTo>
                    <a:pt x="200397" y="214929"/>
                    <a:pt x="203076" y="215778"/>
                    <a:pt x="205807" y="216418"/>
                  </a:cubicBezTo>
                  <a:cubicBezTo>
                    <a:pt x="230289" y="222233"/>
                    <a:pt x="247067" y="216317"/>
                    <a:pt x="257506" y="207885"/>
                  </a:cubicBezTo>
                  <a:cubicBezTo>
                    <a:pt x="265636" y="206897"/>
                    <a:pt x="273490" y="204308"/>
                    <a:pt x="280613" y="200267"/>
                  </a:cubicBezTo>
                  <a:cubicBezTo>
                    <a:pt x="256320" y="245992"/>
                    <a:pt x="199559" y="263366"/>
                    <a:pt x="153833" y="239073"/>
                  </a:cubicBezTo>
                  <a:cubicBezTo>
                    <a:pt x="137304" y="230291"/>
                    <a:pt x="123781" y="216763"/>
                    <a:pt x="115007" y="200229"/>
                  </a:cubicBezTo>
                  <a:close/>
                  <a:moveTo>
                    <a:pt x="124870" y="262510"/>
                  </a:moveTo>
                  <a:lnTo>
                    <a:pt x="124870" y="312755"/>
                  </a:lnTo>
                  <a:cubicBezTo>
                    <a:pt x="115876" y="305940"/>
                    <a:pt x="104899" y="302257"/>
                    <a:pt x="93616" y="302268"/>
                  </a:cubicBezTo>
                  <a:lnTo>
                    <a:pt x="80794" y="302268"/>
                  </a:lnTo>
                  <a:cubicBezTo>
                    <a:pt x="91736" y="285371"/>
                    <a:pt x="106939" y="271658"/>
                    <a:pt x="124870" y="262510"/>
                  </a:cubicBezTo>
                  <a:close/>
                  <a:moveTo>
                    <a:pt x="31108" y="343940"/>
                  </a:moveTo>
                  <a:cubicBezTo>
                    <a:pt x="25274" y="343940"/>
                    <a:pt x="20544" y="339210"/>
                    <a:pt x="20544" y="333376"/>
                  </a:cubicBezTo>
                  <a:cubicBezTo>
                    <a:pt x="20544" y="327541"/>
                    <a:pt x="25274" y="322812"/>
                    <a:pt x="31108" y="322812"/>
                  </a:cubicBezTo>
                  <a:lnTo>
                    <a:pt x="93616" y="322812"/>
                  </a:lnTo>
                  <a:cubicBezTo>
                    <a:pt x="106993" y="322828"/>
                    <a:pt x="118897" y="331304"/>
                    <a:pt x="123290" y="343940"/>
                  </a:cubicBezTo>
                  <a:close/>
                  <a:moveTo>
                    <a:pt x="83198" y="604243"/>
                  </a:moveTo>
                  <a:lnTo>
                    <a:pt x="62362" y="604243"/>
                  </a:lnTo>
                  <a:lnTo>
                    <a:pt x="62362" y="583407"/>
                  </a:lnTo>
                  <a:lnTo>
                    <a:pt x="83198" y="583407"/>
                  </a:lnTo>
                  <a:close/>
                  <a:moveTo>
                    <a:pt x="83198" y="562571"/>
                  </a:moveTo>
                  <a:lnTo>
                    <a:pt x="51944" y="562571"/>
                  </a:lnTo>
                  <a:cubicBezTo>
                    <a:pt x="46193" y="562565"/>
                    <a:pt x="41532" y="557904"/>
                    <a:pt x="41526" y="552153"/>
                  </a:cubicBezTo>
                  <a:lnTo>
                    <a:pt x="41526" y="531317"/>
                  </a:lnTo>
                  <a:cubicBezTo>
                    <a:pt x="41532" y="525566"/>
                    <a:pt x="46193" y="520906"/>
                    <a:pt x="51944" y="520899"/>
                  </a:cubicBezTo>
                  <a:lnTo>
                    <a:pt x="83198" y="520899"/>
                  </a:lnTo>
                  <a:close/>
                  <a:moveTo>
                    <a:pt x="83198" y="500063"/>
                  </a:moveTo>
                  <a:lnTo>
                    <a:pt x="62362" y="500063"/>
                  </a:lnTo>
                  <a:lnTo>
                    <a:pt x="62362" y="364484"/>
                  </a:lnTo>
                  <a:lnTo>
                    <a:pt x="83198" y="364484"/>
                  </a:lnTo>
                  <a:close/>
                  <a:moveTo>
                    <a:pt x="157740" y="604243"/>
                  </a:moveTo>
                  <a:lnTo>
                    <a:pt x="104034" y="604243"/>
                  </a:lnTo>
                  <a:lnTo>
                    <a:pt x="104034" y="583407"/>
                  </a:lnTo>
                  <a:lnTo>
                    <a:pt x="162656" y="583407"/>
                  </a:lnTo>
                  <a:cubicBezTo>
                    <a:pt x="160466" y="590211"/>
                    <a:pt x="158822" y="597178"/>
                    <a:pt x="157740" y="604243"/>
                  </a:cubicBezTo>
                  <a:close/>
                  <a:moveTo>
                    <a:pt x="104034" y="562571"/>
                  </a:moveTo>
                  <a:lnTo>
                    <a:pt x="104034" y="541735"/>
                  </a:lnTo>
                  <a:lnTo>
                    <a:pt x="184824" y="541735"/>
                  </a:lnTo>
                  <a:cubicBezTo>
                    <a:pt x="179720" y="548255"/>
                    <a:pt x="175224" y="555230"/>
                    <a:pt x="171394" y="562571"/>
                  </a:cubicBezTo>
                  <a:close/>
                  <a:moveTo>
                    <a:pt x="178871" y="604243"/>
                  </a:moveTo>
                  <a:cubicBezTo>
                    <a:pt x="186250" y="565125"/>
                    <a:pt x="213272" y="532573"/>
                    <a:pt x="250365" y="518121"/>
                  </a:cubicBezTo>
                  <a:cubicBezTo>
                    <a:pt x="254575" y="552376"/>
                    <a:pt x="285758" y="576732"/>
                    <a:pt x="320013" y="572521"/>
                  </a:cubicBezTo>
                  <a:cubicBezTo>
                    <a:pt x="348482" y="569022"/>
                    <a:pt x="370913" y="546591"/>
                    <a:pt x="374413" y="518121"/>
                  </a:cubicBezTo>
                  <a:cubicBezTo>
                    <a:pt x="411526" y="532547"/>
                    <a:pt x="438562" y="565110"/>
                    <a:pt x="445918" y="604243"/>
                  </a:cubicBezTo>
                  <a:close/>
                  <a:moveTo>
                    <a:pt x="531171" y="604243"/>
                  </a:moveTo>
                  <a:lnTo>
                    <a:pt x="467036" y="604243"/>
                  </a:lnTo>
                  <a:cubicBezTo>
                    <a:pt x="464761" y="589692"/>
                    <a:pt x="460111" y="575614"/>
                    <a:pt x="453272" y="562571"/>
                  </a:cubicBezTo>
                  <a:lnTo>
                    <a:pt x="531171" y="562571"/>
                  </a:lnTo>
                  <a:close/>
                  <a:moveTo>
                    <a:pt x="531171" y="541735"/>
                  </a:moveTo>
                  <a:lnTo>
                    <a:pt x="447827" y="541735"/>
                  </a:lnTo>
                  <a:lnTo>
                    <a:pt x="447827" y="442359"/>
                  </a:lnTo>
                  <a:cubicBezTo>
                    <a:pt x="454258" y="438626"/>
                    <a:pt x="459583" y="433253"/>
                    <a:pt x="463257" y="426787"/>
                  </a:cubicBezTo>
                  <a:cubicBezTo>
                    <a:pt x="466341" y="426984"/>
                    <a:pt x="469600" y="427111"/>
                    <a:pt x="473047" y="427111"/>
                  </a:cubicBezTo>
                  <a:cubicBezTo>
                    <a:pt x="485680" y="427182"/>
                    <a:pt x="498259" y="425460"/>
                    <a:pt x="510408" y="421997"/>
                  </a:cubicBezTo>
                  <a:cubicBezTo>
                    <a:pt x="517586" y="419901"/>
                    <a:pt x="524541" y="417103"/>
                    <a:pt x="531171" y="413644"/>
                  </a:cubicBezTo>
                  <a:close/>
                  <a:moveTo>
                    <a:pt x="572842" y="604243"/>
                  </a:moveTo>
                  <a:lnTo>
                    <a:pt x="552007" y="604243"/>
                  </a:lnTo>
                  <a:lnTo>
                    <a:pt x="552007" y="468809"/>
                  </a:lnTo>
                  <a:lnTo>
                    <a:pt x="572842" y="468809"/>
                  </a:lnTo>
                  <a:close/>
                  <a:moveTo>
                    <a:pt x="572842" y="406302"/>
                  </a:moveTo>
                  <a:lnTo>
                    <a:pt x="572842" y="447973"/>
                  </a:lnTo>
                  <a:lnTo>
                    <a:pt x="552007" y="447973"/>
                  </a:lnTo>
                  <a:lnTo>
                    <a:pt x="552007" y="399449"/>
                  </a:lnTo>
                  <a:cubicBezTo>
                    <a:pt x="558667" y="393607"/>
                    <a:pt x="564631" y="387014"/>
                    <a:pt x="569780" y="379803"/>
                  </a:cubicBezTo>
                  <a:cubicBezTo>
                    <a:pt x="571816" y="388489"/>
                    <a:pt x="572844" y="397380"/>
                    <a:pt x="572842" y="406302"/>
                  </a:cubicBezTo>
                  <a:close/>
                  <a:moveTo>
                    <a:pt x="530216" y="326950"/>
                  </a:moveTo>
                  <a:cubicBezTo>
                    <a:pt x="530794" y="323945"/>
                    <a:pt x="531115" y="320895"/>
                    <a:pt x="531176" y="317835"/>
                  </a:cubicBezTo>
                  <a:cubicBezTo>
                    <a:pt x="543551" y="327967"/>
                    <a:pt x="553644" y="340601"/>
                    <a:pt x="560795" y="354907"/>
                  </a:cubicBezTo>
                  <a:cubicBezTo>
                    <a:pt x="536661" y="399704"/>
                    <a:pt x="496255" y="407152"/>
                    <a:pt x="468661" y="406222"/>
                  </a:cubicBezTo>
                  <a:cubicBezTo>
                    <a:pt x="468650" y="395984"/>
                    <a:pt x="464855" y="386112"/>
                    <a:pt x="458005" y="378502"/>
                  </a:cubicBezTo>
                  <a:cubicBezTo>
                    <a:pt x="457895" y="376830"/>
                    <a:pt x="457746" y="375157"/>
                    <a:pt x="457557" y="373484"/>
                  </a:cubicBezTo>
                  <a:cubicBezTo>
                    <a:pt x="461578" y="374527"/>
                    <a:pt x="465716" y="375052"/>
                    <a:pt x="469870" y="375046"/>
                  </a:cubicBezTo>
                  <a:cubicBezTo>
                    <a:pt x="504995" y="375048"/>
                    <a:pt x="525777" y="350115"/>
                    <a:pt x="530216" y="326950"/>
                  </a:cubicBezTo>
                  <a:close/>
                  <a:moveTo>
                    <a:pt x="437409" y="291704"/>
                  </a:moveTo>
                  <a:cubicBezTo>
                    <a:pt x="428033" y="291705"/>
                    <a:pt x="418711" y="290301"/>
                    <a:pt x="409752" y="287537"/>
                  </a:cubicBezTo>
                  <a:cubicBezTo>
                    <a:pt x="397544" y="276911"/>
                    <a:pt x="383752" y="268255"/>
                    <a:pt x="368874" y="261882"/>
                  </a:cubicBezTo>
                  <a:cubicBezTo>
                    <a:pt x="363254" y="255880"/>
                    <a:pt x="358447" y="249165"/>
                    <a:pt x="354576" y="241910"/>
                  </a:cubicBezTo>
                  <a:cubicBezTo>
                    <a:pt x="367063" y="249004"/>
                    <a:pt x="381622" y="251556"/>
                    <a:pt x="395779" y="249132"/>
                  </a:cubicBezTo>
                  <a:cubicBezTo>
                    <a:pt x="395511" y="252195"/>
                    <a:pt x="396613" y="255218"/>
                    <a:pt x="398788" y="257391"/>
                  </a:cubicBezTo>
                  <a:cubicBezTo>
                    <a:pt x="400165" y="258777"/>
                    <a:pt x="412963" y="270868"/>
                    <a:pt x="437409" y="270868"/>
                  </a:cubicBezTo>
                  <a:lnTo>
                    <a:pt x="437409" y="270868"/>
                  </a:lnTo>
                  <a:cubicBezTo>
                    <a:pt x="461853" y="270868"/>
                    <a:pt x="474653" y="258777"/>
                    <a:pt x="476030" y="257399"/>
                  </a:cubicBezTo>
                  <a:cubicBezTo>
                    <a:pt x="478205" y="255226"/>
                    <a:pt x="479306" y="252202"/>
                    <a:pt x="479038" y="249140"/>
                  </a:cubicBezTo>
                  <a:cubicBezTo>
                    <a:pt x="493164" y="251559"/>
                    <a:pt x="507692" y="249023"/>
                    <a:pt x="520164" y="241962"/>
                  </a:cubicBezTo>
                  <a:cubicBezTo>
                    <a:pt x="503880" y="272551"/>
                    <a:pt x="472062" y="291676"/>
                    <a:pt x="437409" y="291704"/>
                  </a:cubicBezTo>
                  <a:close/>
                  <a:moveTo>
                    <a:pt x="489499" y="229196"/>
                  </a:moveTo>
                  <a:cubicBezTo>
                    <a:pt x="466484" y="229196"/>
                    <a:pt x="447827" y="210539"/>
                    <a:pt x="447827" y="187524"/>
                  </a:cubicBezTo>
                  <a:cubicBezTo>
                    <a:pt x="447827" y="164509"/>
                    <a:pt x="466484" y="145852"/>
                    <a:pt x="489499" y="145852"/>
                  </a:cubicBezTo>
                  <a:cubicBezTo>
                    <a:pt x="512513" y="145852"/>
                    <a:pt x="531171" y="164509"/>
                    <a:pt x="531171" y="187524"/>
                  </a:cubicBezTo>
                  <a:cubicBezTo>
                    <a:pt x="531145" y="210528"/>
                    <a:pt x="512503" y="229170"/>
                    <a:pt x="489499" y="229196"/>
                  </a:cubicBezTo>
                  <a:close/>
                  <a:moveTo>
                    <a:pt x="538087" y="148259"/>
                  </a:moveTo>
                  <a:cubicBezTo>
                    <a:pt x="527110" y="134653"/>
                    <a:pt x="510931" y="126273"/>
                    <a:pt x="493485" y="125157"/>
                  </a:cubicBezTo>
                  <a:cubicBezTo>
                    <a:pt x="472816" y="111323"/>
                    <a:pt x="456651" y="91739"/>
                    <a:pt x="446986" y="68823"/>
                  </a:cubicBezTo>
                  <a:cubicBezTo>
                    <a:pt x="444721" y="63534"/>
                    <a:pt x="438597" y="61083"/>
                    <a:pt x="433308" y="63348"/>
                  </a:cubicBezTo>
                  <a:cubicBezTo>
                    <a:pt x="430847" y="64402"/>
                    <a:pt x="428886" y="66362"/>
                    <a:pt x="427832" y="68823"/>
                  </a:cubicBezTo>
                  <a:cubicBezTo>
                    <a:pt x="418167" y="91739"/>
                    <a:pt x="402002" y="111323"/>
                    <a:pt x="381334" y="125157"/>
                  </a:cubicBezTo>
                  <a:cubicBezTo>
                    <a:pt x="363844" y="126276"/>
                    <a:pt x="347630" y="134695"/>
                    <a:pt x="336653" y="148358"/>
                  </a:cubicBezTo>
                  <a:lnTo>
                    <a:pt x="336700" y="148228"/>
                  </a:lnTo>
                  <a:cubicBezTo>
                    <a:pt x="328980" y="145508"/>
                    <a:pt x="320630" y="145117"/>
                    <a:pt x="312690" y="147104"/>
                  </a:cubicBezTo>
                  <a:cubicBezTo>
                    <a:pt x="314610" y="114700"/>
                    <a:pt x="327788" y="83985"/>
                    <a:pt x="349946" y="60265"/>
                  </a:cubicBezTo>
                  <a:cubicBezTo>
                    <a:pt x="373780" y="34838"/>
                    <a:pt x="404841" y="20837"/>
                    <a:pt x="437409" y="20837"/>
                  </a:cubicBezTo>
                  <a:cubicBezTo>
                    <a:pt x="469977" y="20837"/>
                    <a:pt x="501038" y="34838"/>
                    <a:pt x="524872" y="60262"/>
                  </a:cubicBezTo>
                  <a:cubicBezTo>
                    <a:pt x="547030" y="83983"/>
                    <a:pt x="560207" y="114698"/>
                    <a:pt x="562128" y="147101"/>
                  </a:cubicBezTo>
                  <a:cubicBezTo>
                    <a:pt x="554175" y="145106"/>
                    <a:pt x="545810" y="145509"/>
                    <a:pt x="538087" y="148259"/>
                  </a:cubicBezTo>
                  <a:close/>
                  <a:moveTo>
                    <a:pt x="552007" y="208360"/>
                  </a:moveTo>
                  <a:cubicBezTo>
                    <a:pt x="551846" y="208360"/>
                    <a:pt x="551690" y="208341"/>
                    <a:pt x="551530" y="208337"/>
                  </a:cubicBezTo>
                  <a:cubicBezTo>
                    <a:pt x="551840" y="204912"/>
                    <a:pt x="552007" y="201446"/>
                    <a:pt x="552007" y="197942"/>
                  </a:cubicBezTo>
                  <a:lnTo>
                    <a:pt x="552007" y="166688"/>
                  </a:lnTo>
                  <a:cubicBezTo>
                    <a:pt x="563514" y="166688"/>
                    <a:pt x="572842" y="176017"/>
                    <a:pt x="572842" y="187524"/>
                  </a:cubicBezTo>
                  <a:cubicBezTo>
                    <a:pt x="572842" y="199032"/>
                    <a:pt x="563514" y="208360"/>
                    <a:pt x="552007" y="208360"/>
                  </a:cubicBezTo>
                  <a:close/>
                  <a:moveTo>
                    <a:pt x="577180" y="111904"/>
                  </a:moveTo>
                  <a:cubicBezTo>
                    <a:pt x="570290" y="87275"/>
                    <a:pt x="557561" y="64672"/>
                    <a:pt x="540074" y="46010"/>
                  </a:cubicBezTo>
                  <a:cubicBezTo>
                    <a:pt x="538535" y="44370"/>
                    <a:pt x="536969" y="42771"/>
                    <a:pt x="535376" y="41215"/>
                  </a:cubicBezTo>
                  <a:cubicBezTo>
                    <a:pt x="542903" y="34754"/>
                    <a:pt x="552504" y="31218"/>
                    <a:pt x="562424" y="31255"/>
                  </a:cubicBezTo>
                  <a:cubicBezTo>
                    <a:pt x="585439" y="31246"/>
                    <a:pt x="604103" y="49897"/>
                    <a:pt x="604111" y="72912"/>
                  </a:cubicBezTo>
                  <a:cubicBezTo>
                    <a:pt x="604117" y="90245"/>
                    <a:pt x="593393" y="105772"/>
                    <a:pt x="577180" y="111904"/>
                  </a:cubicBezTo>
                  <a:close/>
                  <a:moveTo>
                    <a:pt x="374901" y="177106"/>
                  </a:moveTo>
                  <a:lnTo>
                    <a:pt x="395737" y="177106"/>
                  </a:lnTo>
                  <a:cubicBezTo>
                    <a:pt x="401491" y="177106"/>
                    <a:pt x="406155" y="181770"/>
                    <a:pt x="406155" y="187524"/>
                  </a:cubicBezTo>
                  <a:cubicBezTo>
                    <a:pt x="406155" y="193278"/>
                    <a:pt x="401491" y="197942"/>
                    <a:pt x="395737" y="197942"/>
                  </a:cubicBezTo>
                  <a:lnTo>
                    <a:pt x="374901" y="197942"/>
                  </a:lnTo>
                  <a:cubicBezTo>
                    <a:pt x="369147" y="197942"/>
                    <a:pt x="364483" y="193278"/>
                    <a:pt x="364483" y="187524"/>
                  </a:cubicBezTo>
                  <a:cubicBezTo>
                    <a:pt x="364483" y="181770"/>
                    <a:pt x="369147" y="177106"/>
                    <a:pt x="374901" y="177106"/>
                  </a:cubicBezTo>
                  <a:close/>
                  <a:moveTo>
                    <a:pt x="510335" y="187524"/>
                  </a:moveTo>
                  <a:cubicBezTo>
                    <a:pt x="510335" y="193278"/>
                    <a:pt x="505670" y="197942"/>
                    <a:pt x="499917" y="197942"/>
                  </a:cubicBezTo>
                  <a:lnTo>
                    <a:pt x="479081" y="197942"/>
                  </a:lnTo>
                  <a:cubicBezTo>
                    <a:pt x="473327" y="197942"/>
                    <a:pt x="468663" y="193278"/>
                    <a:pt x="468663" y="187524"/>
                  </a:cubicBezTo>
                  <a:cubicBezTo>
                    <a:pt x="468663" y="181770"/>
                    <a:pt x="473327" y="177106"/>
                    <a:pt x="479081" y="177106"/>
                  </a:cubicBezTo>
                  <a:lnTo>
                    <a:pt x="499917" y="177106"/>
                  </a:lnTo>
                  <a:cubicBezTo>
                    <a:pt x="505670" y="177106"/>
                    <a:pt x="510335" y="181770"/>
                    <a:pt x="510335" y="187524"/>
                  </a:cubicBezTo>
                  <a:close/>
                  <a:moveTo>
                    <a:pt x="510335" y="458391"/>
                  </a:moveTo>
                  <a:cubicBezTo>
                    <a:pt x="510335" y="464145"/>
                    <a:pt x="505670" y="468809"/>
                    <a:pt x="499917" y="468809"/>
                  </a:cubicBezTo>
                  <a:lnTo>
                    <a:pt x="479081" y="468809"/>
                  </a:lnTo>
                  <a:cubicBezTo>
                    <a:pt x="473327" y="468809"/>
                    <a:pt x="468663" y="464145"/>
                    <a:pt x="468663" y="458391"/>
                  </a:cubicBezTo>
                  <a:cubicBezTo>
                    <a:pt x="468663" y="452638"/>
                    <a:pt x="473327" y="447973"/>
                    <a:pt x="479081" y="447973"/>
                  </a:cubicBezTo>
                  <a:lnTo>
                    <a:pt x="499917" y="447973"/>
                  </a:lnTo>
                  <a:cubicBezTo>
                    <a:pt x="505670" y="447973"/>
                    <a:pt x="510335" y="452638"/>
                    <a:pt x="510335" y="458391"/>
                  </a:cubicBezTo>
                  <a:close/>
                  <a:moveTo>
                    <a:pt x="124870" y="135434"/>
                  </a:moveTo>
                  <a:cubicBezTo>
                    <a:pt x="124870" y="129681"/>
                    <a:pt x="129534" y="125016"/>
                    <a:pt x="135288" y="125016"/>
                  </a:cubicBezTo>
                  <a:lnTo>
                    <a:pt x="156124" y="125016"/>
                  </a:lnTo>
                  <a:cubicBezTo>
                    <a:pt x="161877" y="125016"/>
                    <a:pt x="166542" y="129681"/>
                    <a:pt x="166542" y="135434"/>
                  </a:cubicBezTo>
                  <a:cubicBezTo>
                    <a:pt x="166542" y="141188"/>
                    <a:pt x="161877" y="145852"/>
                    <a:pt x="156124" y="145852"/>
                  </a:cubicBezTo>
                  <a:lnTo>
                    <a:pt x="135288" y="145852"/>
                  </a:lnTo>
                  <a:cubicBezTo>
                    <a:pt x="129534" y="145852"/>
                    <a:pt x="124870" y="141188"/>
                    <a:pt x="124870" y="135434"/>
                  </a:cubicBezTo>
                  <a:close/>
                  <a:moveTo>
                    <a:pt x="239467" y="125016"/>
                  </a:moveTo>
                  <a:lnTo>
                    <a:pt x="260303" y="125016"/>
                  </a:lnTo>
                  <a:cubicBezTo>
                    <a:pt x="266057" y="125016"/>
                    <a:pt x="270721" y="129681"/>
                    <a:pt x="270721" y="135434"/>
                  </a:cubicBezTo>
                  <a:cubicBezTo>
                    <a:pt x="270721" y="141188"/>
                    <a:pt x="266057" y="145852"/>
                    <a:pt x="260303" y="145852"/>
                  </a:cubicBezTo>
                  <a:lnTo>
                    <a:pt x="239467" y="145852"/>
                  </a:lnTo>
                  <a:cubicBezTo>
                    <a:pt x="233714" y="145852"/>
                    <a:pt x="229049" y="141188"/>
                    <a:pt x="229049" y="135434"/>
                  </a:cubicBezTo>
                  <a:cubicBezTo>
                    <a:pt x="229049" y="129681"/>
                    <a:pt x="233714" y="125016"/>
                    <a:pt x="239467" y="125016"/>
                  </a:cubicBezTo>
                  <a:close/>
                  <a:moveTo>
                    <a:pt x="270721" y="427137"/>
                  </a:moveTo>
                  <a:cubicBezTo>
                    <a:pt x="264968" y="427137"/>
                    <a:pt x="260303" y="422473"/>
                    <a:pt x="260303" y="416719"/>
                  </a:cubicBezTo>
                  <a:cubicBezTo>
                    <a:pt x="260303" y="410966"/>
                    <a:pt x="264968" y="406302"/>
                    <a:pt x="270721" y="406302"/>
                  </a:cubicBezTo>
                  <a:cubicBezTo>
                    <a:pt x="276475" y="406302"/>
                    <a:pt x="281139" y="410966"/>
                    <a:pt x="281139" y="416719"/>
                  </a:cubicBezTo>
                  <a:cubicBezTo>
                    <a:pt x="281139" y="422473"/>
                    <a:pt x="276475" y="427137"/>
                    <a:pt x="270721" y="427137"/>
                  </a:cubicBezTo>
                  <a:close/>
                  <a:moveTo>
                    <a:pt x="364483" y="416719"/>
                  </a:moveTo>
                  <a:cubicBezTo>
                    <a:pt x="364483" y="422473"/>
                    <a:pt x="359819" y="427137"/>
                    <a:pt x="354065" y="427137"/>
                  </a:cubicBezTo>
                  <a:cubicBezTo>
                    <a:pt x="348311" y="427137"/>
                    <a:pt x="343647" y="422473"/>
                    <a:pt x="343647" y="416719"/>
                  </a:cubicBezTo>
                  <a:cubicBezTo>
                    <a:pt x="343647" y="410966"/>
                    <a:pt x="348311" y="406302"/>
                    <a:pt x="354065" y="406302"/>
                  </a:cubicBezTo>
                  <a:cubicBezTo>
                    <a:pt x="359819" y="406302"/>
                    <a:pt x="364483" y="410966"/>
                    <a:pt x="364483" y="416719"/>
                  </a:cubicBezTo>
                  <a:close/>
                  <a:moveTo>
                    <a:pt x="351014" y="451025"/>
                  </a:moveTo>
                  <a:cubicBezTo>
                    <a:pt x="355083" y="455093"/>
                    <a:pt x="355083" y="461689"/>
                    <a:pt x="351014" y="465758"/>
                  </a:cubicBezTo>
                  <a:cubicBezTo>
                    <a:pt x="351014" y="465758"/>
                    <a:pt x="351014" y="465758"/>
                    <a:pt x="351014" y="465758"/>
                  </a:cubicBezTo>
                  <a:cubicBezTo>
                    <a:pt x="349637" y="467136"/>
                    <a:pt x="336839" y="479227"/>
                    <a:pt x="312393" y="479227"/>
                  </a:cubicBezTo>
                  <a:cubicBezTo>
                    <a:pt x="287947" y="479227"/>
                    <a:pt x="275149" y="467136"/>
                    <a:pt x="273773" y="465758"/>
                  </a:cubicBezTo>
                  <a:cubicBezTo>
                    <a:pt x="269704" y="461690"/>
                    <a:pt x="269704" y="455093"/>
                    <a:pt x="273773" y="451025"/>
                  </a:cubicBezTo>
                  <a:cubicBezTo>
                    <a:pt x="277841" y="446956"/>
                    <a:pt x="284438" y="446956"/>
                    <a:pt x="288506" y="451025"/>
                  </a:cubicBezTo>
                  <a:cubicBezTo>
                    <a:pt x="288580" y="451099"/>
                    <a:pt x="296580" y="458391"/>
                    <a:pt x="312393" y="458391"/>
                  </a:cubicBezTo>
                  <a:cubicBezTo>
                    <a:pt x="328206" y="458391"/>
                    <a:pt x="336207" y="451099"/>
                    <a:pt x="336280" y="451025"/>
                  </a:cubicBezTo>
                  <a:cubicBezTo>
                    <a:pt x="340349" y="446956"/>
                    <a:pt x="346945" y="446956"/>
                    <a:pt x="351014" y="451024"/>
                  </a:cubicBezTo>
                  <a:cubicBezTo>
                    <a:pt x="351014" y="451024"/>
                    <a:pt x="351014" y="451024"/>
                    <a:pt x="351014" y="451025"/>
                  </a:cubicBezTo>
                  <a:close/>
                </a:path>
              </a:pathLst>
            </a:custGeom>
            <a:solidFill>
              <a:srgbClr val="F2551C"/>
            </a:solidFill>
            <a:ln w="31750" cap="flat">
              <a:noFill/>
              <a:prstDash val="solid"/>
              <a:miter/>
            </a:ln>
          </p:spPr>
          <p:txBody>
            <a:bodyPr rtlCol="0" anchor="ctr"/>
            <a:lstStyle/>
            <a:p>
              <a:endParaRPr lang="ru-RU"/>
            </a:p>
          </p:txBody>
        </p:sp>
      </p:grpSp>
      <p:sp>
        <p:nvSpPr>
          <p:cNvPr id="18" name="Заголовок 1">
            <a:extLst>
              <a:ext uri="{FF2B5EF4-FFF2-40B4-BE49-F238E27FC236}">
                <a16:creationId xmlns:a16="http://schemas.microsoft.com/office/drawing/2014/main" id="{E893F7C7-A47D-48B5-79B3-716E093D707B}"/>
              </a:ext>
            </a:extLst>
          </p:cNvPr>
          <p:cNvSpPr txBox="1">
            <a:spLocks/>
          </p:cNvSpPr>
          <p:nvPr/>
        </p:nvSpPr>
        <p:spPr>
          <a:xfrm>
            <a:off x="1835042" y="-4798734"/>
            <a:ext cx="3960000" cy="72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Глубинное хранение и прохлада земли замедляет деятельность бактерий и сводит до минимума появление запахов</a:t>
            </a:r>
          </a:p>
        </p:txBody>
      </p:sp>
      <p:sp>
        <p:nvSpPr>
          <p:cNvPr id="20" name="Прямоугольник: скругленные противолежащие углы 19">
            <a:extLst>
              <a:ext uri="{FF2B5EF4-FFF2-40B4-BE49-F238E27FC236}">
                <a16:creationId xmlns:a16="http://schemas.microsoft.com/office/drawing/2014/main" id="{82789576-D7EC-EA51-B52A-105B88E9DDDB}"/>
              </a:ext>
            </a:extLst>
          </p:cNvPr>
          <p:cNvSpPr/>
          <p:nvPr/>
        </p:nvSpPr>
        <p:spPr>
          <a:xfrm>
            <a:off x="6100474" y="-2940839"/>
            <a:ext cx="5688013" cy="2339975"/>
          </a:xfrm>
          <a:prstGeom prst="round2Diag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Заголовок 1">
            <a:extLst>
              <a:ext uri="{FF2B5EF4-FFF2-40B4-BE49-F238E27FC236}">
                <a16:creationId xmlns:a16="http://schemas.microsoft.com/office/drawing/2014/main" id="{8E7C2707-F106-B9F4-7AFB-1265F9954C60}"/>
              </a:ext>
            </a:extLst>
          </p:cNvPr>
          <p:cNvSpPr txBox="1">
            <a:spLocks/>
          </p:cNvSpPr>
          <p:nvPr/>
        </p:nvSpPr>
        <p:spPr>
          <a:xfrm>
            <a:off x="1835042" y="-2612590"/>
            <a:ext cx="3960000" cy="16975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Легкая и удобная в эксплуатации крышка контейнера предотвращает попадание в контейнер атмосферных осадков и проникновение животных</a:t>
            </a:r>
          </a:p>
        </p:txBody>
      </p:sp>
      <p:grpSp>
        <p:nvGrpSpPr>
          <p:cNvPr id="82" name="Группа 81">
            <a:extLst>
              <a:ext uri="{FF2B5EF4-FFF2-40B4-BE49-F238E27FC236}">
                <a16:creationId xmlns:a16="http://schemas.microsoft.com/office/drawing/2014/main" id="{9702225B-D443-222E-9CB0-BD47EBD3B7CC}"/>
              </a:ext>
            </a:extLst>
          </p:cNvPr>
          <p:cNvGrpSpPr/>
          <p:nvPr/>
        </p:nvGrpSpPr>
        <p:grpSpPr>
          <a:xfrm>
            <a:off x="1102863" y="-4798734"/>
            <a:ext cx="720000" cy="720000"/>
            <a:chOff x="1102863" y="-4798734"/>
            <a:chExt cx="720000" cy="720000"/>
          </a:xfrm>
        </p:grpSpPr>
        <p:sp>
          <p:nvSpPr>
            <p:cNvPr id="19" name="Прямоугольник: скругленные углы 18">
              <a:extLst>
                <a:ext uri="{FF2B5EF4-FFF2-40B4-BE49-F238E27FC236}">
                  <a16:creationId xmlns:a16="http://schemas.microsoft.com/office/drawing/2014/main" id="{2E0A59C1-F652-707B-A345-078CC5088096}"/>
                </a:ext>
              </a:extLst>
            </p:cNvPr>
            <p:cNvSpPr>
              <a:spLocks noChangeAspect="1"/>
            </p:cNvSpPr>
            <p:nvPr/>
          </p:nvSpPr>
          <p:spPr>
            <a:xfrm>
              <a:off x="1102863" y="-4798734"/>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grpSp>
          <p:nvGrpSpPr>
            <p:cNvPr id="24" name="Группа 23">
              <a:extLst>
                <a:ext uri="{FF2B5EF4-FFF2-40B4-BE49-F238E27FC236}">
                  <a16:creationId xmlns:a16="http://schemas.microsoft.com/office/drawing/2014/main" id="{2E1EBCA2-A4E6-DFF3-FF0E-E280FAEDFCE4}"/>
                </a:ext>
              </a:extLst>
            </p:cNvPr>
            <p:cNvGrpSpPr>
              <a:grpSpLocks noChangeAspect="1"/>
            </p:cNvGrpSpPr>
            <p:nvPr/>
          </p:nvGrpSpPr>
          <p:grpSpPr>
            <a:xfrm>
              <a:off x="1192875" y="-4708734"/>
              <a:ext cx="539976" cy="540000"/>
              <a:chOff x="2425351" y="2903169"/>
              <a:chExt cx="451273" cy="451292"/>
            </a:xfrm>
            <a:solidFill>
              <a:schemeClr val="accent3"/>
            </a:solidFill>
          </p:grpSpPr>
          <p:sp>
            <p:nvSpPr>
              <p:cNvPr id="25" name="Полилиния: фигура 24">
                <a:extLst>
                  <a:ext uri="{FF2B5EF4-FFF2-40B4-BE49-F238E27FC236}">
                    <a16:creationId xmlns:a16="http://schemas.microsoft.com/office/drawing/2014/main" id="{CFC54B3C-F736-1FA9-429F-9ED5C4A3AE98}"/>
                  </a:ext>
                </a:extLst>
              </p:cNvPr>
              <p:cNvSpPr/>
              <p:nvPr/>
            </p:nvSpPr>
            <p:spPr>
              <a:xfrm>
                <a:off x="2481523" y="3112174"/>
                <a:ext cx="148405" cy="154527"/>
              </a:xfrm>
              <a:custGeom>
                <a:avLst/>
                <a:gdLst>
                  <a:gd name="connsiteX0" fmla="*/ 145854 w 148405"/>
                  <a:gd name="connsiteY0" fmla="*/ 103388 h 154527"/>
                  <a:gd name="connsiteX1" fmla="*/ 131259 w 148405"/>
                  <a:gd name="connsiteY1" fmla="*/ 96808 h 154527"/>
                  <a:gd name="connsiteX2" fmla="*/ 131789 w 148405"/>
                  <a:gd name="connsiteY2" fmla="*/ 95552 h 154527"/>
                  <a:gd name="connsiteX3" fmla="*/ 129054 w 148405"/>
                  <a:gd name="connsiteY3" fmla="*/ 90058 h 154527"/>
                  <a:gd name="connsiteX4" fmla="*/ 123567 w 148405"/>
                  <a:gd name="connsiteY4" fmla="*/ 92796 h 154527"/>
                  <a:gd name="connsiteX5" fmla="*/ 82171 w 148405"/>
                  <a:gd name="connsiteY5" fmla="*/ 125821 h 154527"/>
                  <a:gd name="connsiteX6" fmla="*/ 46389 w 148405"/>
                  <a:gd name="connsiteY6" fmla="*/ 115062 h 154527"/>
                  <a:gd name="connsiteX7" fmla="*/ 28758 w 148405"/>
                  <a:gd name="connsiteY7" fmla="*/ 82390 h 154527"/>
                  <a:gd name="connsiteX8" fmla="*/ 28778 w 148405"/>
                  <a:gd name="connsiteY8" fmla="*/ 82192 h 154527"/>
                  <a:gd name="connsiteX9" fmla="*/ 28711 w 148405"/>
                  <a:gd name="connsiteY9" fmla="*/ 81970 h 154527"/>
                  <a:gd name="connsiteX10" fmla="*/ 39453 w 148405"/>
                  <a:gd name="connsiteY10" fmla="*/ 46366 h 154527"/>
                  <a:gd name="connsiteX11" fmla="*/ 48668 w 148405"/>
                  <a:gd name="connsiteY11" fmla="*/ 37715 h 154527"/>
                  <a:gd name="connsiteX12" fmla="*/ 48712 w 148405"/>
                  <a:gd name="connsiteY12" fmla="*/ 37693 h 154527"/>
                  <a:gd name="connsiteX13" fmla="*/ 48749 w 148405"/>
                  <a:gd name="connsiteY13" fmla="*/ 37662 h 154527"/>
                  <a:gd name="connsiteX14" fmla="*/ 71916 w 148405"/>
                  <a:gd name="connsiteY14" fmla="*/ 28731 h 154527"/>
                  <a:gd name="connsiteX15" fmla="*/ 72330 w 148405"/>
                  <a:gd name="connsiteY15" fmla="*/ 28712 h 154527"/>
                  <a:gd name="connsiteX16" fmla="*/ 72491 w 148405"/>
                  <a:gd name="connsiteY16" fmla="*/ 28664 h 154527"/>
                  <a:gd name="connsiteX17" fmla="*/ 76660 w 148405"/>
                  <a:gd name="connsiteY17" fmla="*/ 28450 h 154527"/>
                  <a:gd name="connsiteX18" fmla="*/ 80939 w 148405"/>
                  <a:gd name="connsiteY18" fmla="*/ 24053 h 154527"/>
                  <a:gd name="connsiteX19" fmla="*/ 76531 w 148405"/>
                  <a:gd name="connsiteY19" fmla="*/ 19778 h 154527"/>
                  <a:gd name="connsiteX20" fmla="*/ 75822 w 148405"/>
                  <a:gd name="connsiteY20" fmla="*/ 19814 h 154527"/>
                  <a:gd name="connsiteX21" fmla="*/ 74250 w 148405"/>
                  <a:gd name="connsiteY21" fmla="*/ 3914 h 154527"/>
                  <a:gd name="connsiteX22" fmla="*/ 69505 w 148405"/>
                  <a:gd name="connsiteY22" fmla="*/ 21 h 154527"/>
                  <a:gd name="connsiteX23" fmla="*/ 65622 w 148405"/>
                  <a:gd name="connsiteY23" fmla="*/ 4759 h 154527"/>
                  <a:gd name="connsiteX24" fmla="*/ 67192 w 148405"/>
                  <a:gd name="connsiteY24" fmla="*/ 20685 h 154527"/>
                  <a:gd name="connsiteX25" fmla="*/ 47268 w 148405"/>
                  <a:gd name="connsiteY25" fmla="*/ 28240 h 154527"/>
                  <a:gd name="connsiteX26" fmla="*/ 37950 w 148405"/>
                  <a:gd name="connsiteY26" fmla="*/ 15265 h 154527"/>
                  <a:gd name="connsiteX27" fmla="*/ 31895 w 148405"/>
                  <a:gd name="connsiteY27" fmla="*/ 14268 h 154527"/>
                  <a:gd name="connsiteX28" fmla="*/ 30899 w 148405"/>
                  <a:gd name="connsiteY28" fmla="*/ 20322 h 154527"/>
                  <a:gd name="connsiteX29" fmla="*/ 40219 w 148405"/>
                  <a:gd name="connsiteY29" fmla="*/ 33301 h 154527"/>
                  <a:gd name="connsiteX30" fmla="*/ 32732 w 148405"/>
                  <a:gd name="connsiteY30" fmla="*/ 40885 h 154527"/>
                  <a:gd name="connsiteX31" fmla="*/ 26775 w 148405"/>
                  <a:gd name="connsiteY31" fmla="*/ 49782 h 154527"/>
                  <a:gd name="connsiteX32" fmla="*/ 12206 w 148405"/>
                  <a:gd name="connsiteY32" fmla="*/ 43230 h 154527"/>
                  <a:gd name="connsiteX33" fmla="*/ 6478 w 148405"/>
                  <a:gd name="connsiteY33" fmla="*/ 45415 h 154527"/>
                  <a:gd name="connsiteX34" fmla="*/ 8650 w 148405"/>
                  <a:gd name="connsiteY34" fmla="*/ 51143 h 154527"/>
                  <a:gd name="connsiteX35" fmla="*/ 23243 w 148405"/>
                  <a:gd name="connsiteY35" fmla="*/ 57706 h 154527"/>
                  <a:gd name="connsiteX36" fmla="*/ 19865 w 148405"/>
                  <a:gd name="connsiteY36" fmla="*/ 78719 h 154527"/>
                  <a:gd name="connsiteX37" fmla="*/ 3907 w 148405"/>
                  <a:gd name="connsiteY37" fmla="*/ 80301 h 154527"/>
                  <a:gd name="connsiteX38" fmla="*/ 22 w 148405"/>
                  <a:gd name="connsiteY38" fmla="*/ 85048 h 154527"/>
                  <a:gd name="connsiteX39" fmla="*/ 4321 w 148405"/>
                  <a:gd name="connsiteY39" fmla="*/ 88958 h 154527"/>
                  <a:gd name="connsiteX40" fmla="*/ 4765 w 148405"/>
                  <a:gd name="connsiteY40" fmla="*/ 88941 h 154527"/>
                  <a:gd name="connsiteX41" fmla="*/ 20736 w 148405"/>
                  <a:gd name="connsiteY41" fmla="*/ 87349 h 154527"/>
                  <a:gd name="connsiteX42" fmla="*/ 28269 w 148405"/>
                  <a:gd name="connsiteY42" fmla="*/ 107233 h 154527"/>
                  <a:gd name="connsiteX43" fmla="*/ 15256 w 148405"/>
                  <a:gd name="connsiteY43" fmla="*/ 116604 h 154527"/>
                  <a:gd name="connsiteX44" fmla="*/ 14275 w 148405"/>
                  <a:gd name="connsiteY44" fmla="*/ 122656 h 154527"/>
                  <a:gd name="connsiteX45" fmla="*/ 17798 w 148405"/>
                  <a:gd name="connsiteY45" fmla="*/ 124465 h 154527"/>
                  <a:gd name="connsiteX46" fmla="*/ 20329 w 148405"/>
                  <a:gd name="connsiteY46" fmla="*/ 123644 h 154527"/>
                  <a:gd name="connsiteX47" fmla="*/ 33320 w 148405"/>
                  <a:gd name="connsiteY47" fmla="*/ 114284 h 154527"/>
                  <a:gd name="connsiteX48" fmla="*/ 40898 w 148405"/>
                  <a:gd name="connsiteY48" fmla="*/ 121776 h 154527"/>
                  <a:gd name="connsiteX49" fmla="*/ 49798 w 148405"/>
                  <a:gd name="connsiteY49" fmla="*/ 127745 h 154527"/>
                  <a:gd name="connsiteX50" fmla="*/ 43215 w 148405"/>
                  <a:gd name="connsiteY50" fmla="*/ 142331 h 154527"/>
                  <a:gd name="connsiteX51" fmla="*/ 45384 w 148405"/>
                  <a:gd name="connsiteY51" fmla="*/ 148071 h 154527"/>
                  <a:gd name="connsiteX52" fmla="*/ 47169 w 148405"/>
                  <a:gd name="connsiteY52" fmla="*/ 148448 h 154527"/>
                  <a:gd name="connsiteX53" fmla="*/ 51118 w 148405"/>
                  <a:gd name="connsiteY53" fmla="*/ 145898 h 154527"/>
                  <a:gd name="connsiteX54" fmla="*/ 57693 w 148405"/>
                  <a:gd name="connsiteY54" fmla="*/ 131332 h 154527"/>
                  <a:gd name="connsiteX55" fmla="*/ 77154 w 148405"/>
                  <a:gd name="connsiteY55" fmla="*/ 134753 h 154527"/>
                  <a:gd name="connsiteX56" fmla="*/ 78699 w 148405"/>
                  <a:gd name="connsiteY56" fmla="*/ 134678 h 154527"/>
                  <a:gd name="connsiteX57" fmla="*/ 80307 w 148405"/>
                  <a:gd name="connsiteY57" fmla="*/ 150622 h 154527"/>
                  <a:gd name="connsiteX58" fmla="*/ 84610 w 148405"/>
                  <a:gd name="connsiteY58" fmla="*/ 154527 h 154527"/>
                  <a:gd name="connsiteX59" fmla="*/ 85052 w 148405"/>
                  <a:gd name="connsiteY59" fmla="*/ 154505 h 154527"/>
                  <a:gd name="connsiteX60" fmla="*/ 88937 w 148405"/>
                  <a:gd name="connsiteY60" fmla="*/ 149758 h 154527"/>
                  <a:gd name="connsiteX61" fmla="*/ 87322 w 148405"/>
                  <a:gd name="connsiteY61" fmla="*/ 133707 h 154527"/>
                  <a:gd name="connsiteX62" fmla="*/ 107223 w 148405"/>
                  <a:gd name="connsiteY62" fmla="*/ 126251 h 154527"/>
                  <a:gd name="connsiteX63" fmla="*/ 116566 w 148405"/>
                  <a:gd name="connsiteY63" fmla="*/ 139282 h 154527"/>
                  <a:gd name="connsiteX64" fmla="*/ 120089 w 148405"/>
                  <a:gd name="connsiteY64" fmla="*/ 141084 h 154527"/>
                  <a:gd name="connsiteX65" fmla="*/ 122621 w 148405"/>
                  <a:gd name="connsiteY65" fmla="*/ 140271 h 154527"/>
                  <a:gd name="connsiteX66" fmla="*/ 123614 w 148405"/>
                  <a:gd name="connsiteY66" fmla="*/ 134222 h 154527"/>
                  <a:gd name="connsiteX67" fmla="*/ 114251 w 148405"/>
                  <a:gd name="connsiteY67" fmla="*/ 121165 h 154527"/>
                  <a:gd name="connsiteX68" fmla="*/ 127693 w 148405"/>
                  <a:gd name="connsiteY68" fmla="*/ 104716 h 154527"/>
                  <a:gd name="connsiteX69" fmla="*/ 142286 w 148405"/>
                  <a:gd name="connsiteY69" fmla="*/ 111298 h 154527"/>
                  <a:gd name="connsiteX70" fmla="*/ 144071 w 148405"/>
                  <a:gd name="connsiteY70" fmla="*/ 111680 h 154527"/>
                  <a:gd name="connsiteX71" fmla="*/ 148022 w 148405"/>
                  <a:gd name="connsiteY71" fmla="*/ 109126 h 154527"/>
                  <a:gd name="connsiteX72" fmla="*/ 145854 w 148405"/>
                  <a:gd name="connsiteY72" fmla="*/ 103388 h 15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48405" h="154527">
                    <a:moveTo>
                      <a:pt x="145854" y="103388"/>
                    </a:moveTo>
                    <a:lnTo>
                      <a:pt x="131259" y="96808"/>
                    </a:lnTo>
                    <a:cubicBezTo>
                      <a:pt x="131415" y="96378"/>
                      <a:pt x="131643" y="95985"/>
                      <a:pt x="131789" y="95552"/>
                    </a:cubicBezTo>
                    <a:cubicBezTo>
                      <a:pt x="132548" y="93281"/>
                      <a:pt x="131326" y="90825"/>
                      <a:pt x="129054" y="90058"/>
                    </a:cubicBezTo>
                    <a:cubicBezTo>
                      <a:pt x="126786" y="89304"/>
                      <a:pt x="124324" y="90522"/>
                      <a:pt x="123567" y="92796"/>
                    </a:cubicBezTo>
                    <a:cubicBezTo>
                      <a:pt x="117492" y="110935"/>
                      <a:pt x="101236" y="123897"/>
                      <a:pt x="82171" y="125821"/>
                    </a:cubicBezTo>
                    <a:cubicBezTo>
                      <a:pt x="69170" y="127143"/>
                      <a:pt x="56487" y="123317"/>
                      <a:pt x="46389" y="115062"/>
                    </a:cubicBezTo>
                    <a:cubicBezTo>
                      <a:pt x="36369" y="106864"/>
                      <a:pt x="30123" y="95269"/>
                      <a:pt x="28758" y="82390"/>
                    </a:cubicBezTo>
                    <a:cubicBezTo>
                      <a:pt x="28758" y="82323"/>
                      <a:pt x="28778" y="82263"/>
                      <a:pt x="28778" y="82192"/>
                    </a:cubicBezTo>
                    <a:cubicBezTo>
                      <a:pt x="28768" y="82110"/>
                      <a:pt x="28723" y="82055"/>
                      <a:pt x="28711" y="81970"/>
                    </a:cubicBezTo>
                    <a:cubicBezTo>
                      <a:pt x="27446" y="69064"/>
                      <a:pt x="31253" y="56419"/>
                      <a:pt x="39453" y="46366"/>
                    </a:cubicBezTo>
                    <a:cubicBezTo>
                      <a:pt x="42174" y="43040"/>
                      <a:pt x="45291" y="40173"/>
                      <a:pt x="48668" y="37715"/>
                    </a:cubicBezTo>
                    <a:cubicBezTo>
                      <a:pt x="48683" y="37700"/>
                      <a:pt x="48704" y="37700"/>
                      <a:pt x="48712" y="37693"/>
                    </a:cubicBezTo>
                    <a:cubicBezTo>
                      <a:pt x="48728" y="37686"/>
                      <a:pt x="48728" y="37670"/>
                      <a:pt x="48749" y="37662"/>
                    </a:cubicBezTo>
                    <a:cubicBezTo>
                      <a:pt x="55516" y="32764"/>
                      <a:pt x="63431" y="29655"/>
                      <a:pt x="71916" y="28731"/>
                    </a:cubicBezTo>
                    <a:cubicBezTo>
                      <a:pt x="72051" y="28731"/>
                      <a:pt x="72195" y="28724"/>
                      <a:pt x="72330" y="28712"/>
                    </a:cubicBezTo>
                    <a:cubicBezTo>
                      <a:pt x="72390" y="28705"/>
                      <a:pt x="72434" y="28672"/>
                      <a:pt x="72491" y="28664"/>
                    </a:cubicBezTo>
                    <a:cubicBezTo>
                      <a:pt x="73903" y="28549"/>
                      <a:pt x="75290" y="28475"/>
                      <a:pt x="76660" y="28450"/>
                    </a:cubicBezTo>
                    <a:cubicBezTo>
                      <a:pt x="79052" y="28414"/>
                      <a:pt x="80971" y="26442"/>
                      <a:pt x="80939" y="24053"/>
                    </a:cubicBezTo>
                    <a:cubicBezTo>
                      <a:pt x="80904" y="21655"/>
                      <a:pt x="79119" y="19752"/>
                      <a:pt x="76531" y="19778"/>
                    </a:cubicBezTo>
                    <a:cubicBezTo>
                      <a:pt x="76307" y="19778"/>
                      <a:pt x="76047" y="19809"/>
                      <a:pt x="75822" y="19814"/>
                    </a:cubicBezTo>
                    <a:lnTo>
                      <a:pt x="74250" y="3914"/>
                    </a:lnTo>
                    <a:cubicBezTo>
                      <a:pt x="74013" y="1534"/>
                      <a:pt x="71854" y="-213"/>
                      <a:pt x="69505" y="21"/>
                    </a:cubicBezTo>
                    <a:cubicBezTo>
                      <a:pt x="67125" y="257"/>
                      <a:pt x="65385" y="2377"/>
                      <a:pt x="65622" y="4759"/>
                    </a:cubicBezTo>
                    <a:lnTo>
                      <a:pt x="67192" y="20685"/>
                    </a:lnTo>
                    <a:cubicBezTo>
                      <a:pt x="60053" y="21945"/>
                      <a:pt x="53332" y="24525"/>
                      <a:pt x="47268" y="28240"/>
                    </a:cubicBezTo>
                    <a:lnTo>
                      <a:pt x="37950" y="15265"/>
                    </a:lnTo>
                    <a:cubicBezTo>
                      <a:pt x="36549" y="13325"/>
                      <a:pt x="33847" y="12876"/>
                      <a:pt x="31895" y="14268"/>
                    </a:cubicBezTo>
                    <a:cubicBezTo>
                      <a:pt x="29952" y="15668"/>
                      <a:pt x="29500" y="18373"/>
                      <a:pt x="30899" y="20322"/>
                    </a:cubicBezTo>
                    <a:lnTo>
                      <a:pt x="40219" y="33301"/>
                    </a:lnTo>
                    <a:cubicBezTo>
                      <a:pt x="37530" y="35578"/>
                      <a:pt x="35016" y="38099"/>
                      <a:pt x="32732" y="40885"/>
                    </a:cubicBezTo>
                    <a:cubicBezTo>
                      <a:pt x="30448" y="43687"/>
                      <a:pt x="28470" y="46672"/>
                      <a:pt x="26775" y="49782"/>
                    </a:cubicBezTo>
                    <a:lnTo>
                      <a:pt x="12206" y="43230"/>
                    </a:lnTo>
                    <a:cubicBezTo>
                      <a:pt x="10037" y="42255"/>
                      <a:pt x="7452" y="43218"/>
                      <a:pt x="6478" y="45415"/>
                    </a:cubicBezTo>
                    <a:cubicBezTo>
                      <a:pt x="5495" y="47596"/>
                      <a:pt x="6468" y="50161"/>
                      <a:pt x="8650" y="51143"/>
                    </a:cubicBezTo>
                    <a:lnTo>
                      <a:pt x="23243" y="57706"/>
                    </a:lnTo>
                    <a:cubicBezTo>
                      <a:pt x="20825" y="64389"/>
                      <a:pt x="19662" y="71480"/>
                      <a:pt x="19865" y="78719"/>
                    </a:cubicBezTo>
                    <a:lnTo>
                      <a:pt x="3907" y="80301"/>
                    </a:lnTo>
                    <a:cubicBezTo>
                      <a:pt x="1523" y="80540"/>
                      <a:pt x="-217" y="82666"/>
                      <a:pt x="22" y="85048"/>
                    </a:cubicBezTo>
                    <a:cubicBezTo>
                      <a:pt x="234" y="87287"/>
                      <a:pt x="2122" y="88958"/>
                      <a:pt x="4321" y="88958"/>
                    </a:cubicBezTo>
                    <a:cubicBezTo>
                      <a:pt x="4471" y="88958"/>
                      <a:pt x="4617" y="88951"/>
                      <a:pt x="4765" y="88941"/>
                    </a:cubicBezTo>
                    <a:lnTo>
                      <a:pt x="20736" y="87349"/>
                    </a:lnTo>
                    <a:cubicBezTo>
                      <a:pt x="21999" y="94472"/>
                      <a:pt x="24565" y="101178"/>
                      <a:pt x="28269" y="107233"/>
                    </a:cubicBezTo>
                    <a:lnTo>
                      <a:pt x="15256" y="116604"/>
                    </a:lnTo>
                    <a:cubicBezTo>
                      <a:pt x="13312" y="118003"/>
                      <a:pt x="12872" y="120716"/>
                      <a:pt x="14275" y="122656"/>
                    </a:cubicBezTo>
                    <a:cubicBezTo>
                      <a:pt x="15121" y="123842"/>
                      <a:pt x="16453" y="124465"/>
                      <a:pt x="17798" y="124465"/>
                    </a:cubicBezTo>
                    <a:cubicBezTo>
                      <a:pt x="18682" y="124465"/>
                      <a:pt x="19562" y="124193"/>
                      <a:pt x="20329" y="123644"/>
                    </a:cubicBezTo>
                    <a:lnTo>
                      <a:pt x="33320" y="114284"/>
                    </a:lnTo>
                    <a:cubicBezTo>
                      <a:pt x="35601" y="116978"/>
                      <a:pt x="38109" y="119499"/>
                      <a:pt x="40898" y="121776"/>
                    </a:cubicBezTo>
                    <a:cubicBezTo>
                      <a:pt x="43699" y="124074"/>
                      <a:pt x="46688" y="126046"/>
                      <a:pt x="49798" y="127745"/>
                    </a:cubicBezTo>
                    <a:lnTo>
                      <a:pt x="43215" y="142331"/>
                    </a:lnTo>
                    <a:cubicBezTo>
                      <a:pt x="42231" y="144517"/>
                      <a:pt x="43191" y="147087"/>
                      <a:pt x="45384" y="148071"/>
                    </a:cubicBezTo>
                    <a:cubicBezTo>
                      <a:pt x="45960" y="148333"/>
                      <a:pt x="46570" y="148448"/>
                      <a:pt x="47169" y="148448"/>
                    </a:cubicBezTo>
                    <a:cubicBezTo>
                      <a:pt x="48816" y="148448"/>
                      <a:pt x="50394" y="147507"/>
                      <a:pt x="51118" y="145898"/>
                    </a:cubicBezTo>
                    <a:lnTo>
                      <a:pt x="57693" y="131332"/>
                    </a:lnTo>
                    <a:cubicBezTo>
                      <a:pt x="63882" y="133583"/>
                      <a:pt x="70457" y="134753"/>
                      <a:pt x="77154" y="134753"/>
                    </a:cubicBezTo>
                    <a:cubicBezTo>
                      <a:pt x="77665" y="134753"/>
                      <a:pt x="78183" y="134693"/>
                      <a:pt x="78699" y="134678"/>
                    </a:cubicBezTo>
                    <a:lnTo>
                      <a:pt x="80307" y="150622"/>
                    </a:lnTo>
                    <a:cubicBezTo>
                      <a:pt x="80532" y="152863"/>
                      <a:pt x="82408" y="154527"/>
                      <a:pt x="84610" y="154527"/>
                    </a:cubicBezTo>
                    <a:cubicBezTo>
                      <a:pt x="84758" y="154527"/>
                      <a:pt x="84902" y="154522"/>
                      <a:pt x="85052" y="154505"/>
                    </a:cubicBezTo>
                    <a:cubicBezTo>
                      <a:pt x="87434" y="154266"/>
                      <a:pt x="89172" y="152138"/>
                      <a:pt x="88937" y="149758"/>
                    </a:cubicBezTo>
                    <a:lnTo>
                      <a:pt x="87322" y="133707"/>
                    </a:lnTo>
                    <a:cubicBezTo>
                      <a:pt x="94458" y="132430"/>
                      <a:pt x="101201" y="129936"/>
                      <a:pt x="107223" y="126251"/>
                    </a:cubicBezTo>
                    <a:lnTo>
                      <a:pt x="116566" y="139282"/>
                    </a:lnTo>
                    <a:cubicBezTo>
                      <a:pt x="117412" y="140455"/>
                      <a:pt x="118745" y="141084"/>
                      <a:pt x="120089" y="141084"/>
                    </a:cubicBezTo>
                    <a:cubicBezTo>
                      <a:pt x="120970" y="141084"/>
                      <a:pt x="121853" y="140824"/>
                      <a:pt x="122621" y="140271"/>
                    </a:cubicBezTo>
                    <a:cubicBezTo>
                      <a:pt x="124562" y="138872"/>
                      <a:pt x="125001" y="136161"/>
                      <a:pt x="123614" y="134222"/>
                    </a:cubicBezTo>
                    <a:lnTo>
                      <a:pt x="114251" y="121165"/>
                    </a:lnTo>
                    <a:cubicBezTo>
                      <a:pt x="119671" y="116597"/>
                      <a:pt x="124235" y="111045"/>
                      <a:pt x="127693" y="104716"/>
                    </a:cubicBezTo>
                    <a:lnTo>
                      <a:pt x="142286" y="111298"/>
                    </a:lnTo>
                    <a:cubicBezTo>
                      <a:pt x="142861" y="111561"/>
                      <a:pt x="143472" y="111680"/>
                      <a:pt x="144071" y="111680"/>
                    </a:cubicBezTo>
                    <a:cubicBezTo>
                      <a:pt x="145716" y="111680"/>
                      <a:pt x="147300" y="110733"/>
                      <a:pt x="148022" y="109126"/>
                    </a:cubicBezTo>
                    <a:cubicBezTo>
                      <a:pt x="149003" y="106942"/>
                      <a:pt x="148033" y="104371"/>
                      <a:pt x="145854" y="103388"/>
                    </a:cubicBezTo>
                    <a:close/>
                  </a:path>
                </a:pathLst>
              </a:custGeom>
              <a:grpFill/>
              <a:ln w="1708" cap="flat">
                <a:solidFill>
                  <a:schemeClr val="accent3"/>
                </a:solid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B353AADA-C3BB-3159-EEAE-973AF11DA488}"/>
                  </a:ext>
                </a:extLst>
              </p:cNvPr>
              <p:cNvSpPr/>
              <p:nvPr/>
            </p:nvSpPr>
            <p:spPr>
              <a:xfrm>
                <a:off x="2555820" y="3204347"/>
                <a:ext cx="9241" cy="13009"/>
              </a:xfrm>
              <a:custGeom>
                <a:avLst/>
                <a:gdLst>
                  <a:gd name="connsiteX0" fmla="*/ 36 w 9241"/>
                  <a:gd name="connsiteY0" fmla="*/ 4904 h 13009"/>
                  <a:gd name="connsiteX1" fmla="*/ 600 w 9241"/>
                  <a:gd name="connsiteY1" fmla="*/ 9236 h 13009"/>
                  <a:gd name="connsiteX2" fmla="*/ 4891 w 9241"/>
                  <a:gd name="connsiteY2" fmla="*/ 13009 h 13009"/>
                  <a:gd name="connsiteX3" fmla="*/ 5454 w 9241"/>
                  <a:gd name="connsiteY3" fmla="*/ 12968 h 13009"/>
                  <a:gd name="connsiteX4" fmla="*/ 9206 w 9241"/>
                  <a:gd name="connsiteY4" fmla="*/ 8102 h 13009"/>
                  <a:gd name="connsiteX5" fmla="*/ 8641 w 9241"/>
                  <a:gd name="connsiteY5" fmla="*/ 3784 h 13009"/>
                  <a:gd name="connsiteX6" fmla="*/ 3774 w 9241"/>
                  <a:gd name="connsiteY6" fmla="*/ 35 h 13009"/>
                  <a:gd name="connsiteX7" fmla="*/ 36 w 9241"/>
                  <a:gd name="connsiteY7" fmla="*/ 4904 h 1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1" h="13009">
                    <a:moveTo>
                      <a:pt x="36" y="4904"/>
                    </a:moveTo>
                    <a:lnTo>
                      <a:pt x="600" y="9236"/>
                    </a:lnTo>
                    <a:cubicBezTo>
                      <a:pt x="879" y="11414"/>
                      <a:pt x="2745" y="13009"/>
                      <a:pt x="4891" y="13009"/>
                    </a:cubicBezTo>
                    <a:cubicBezTo>
                      <a:pt x="5082" y="13009"/>
                      <a:pt x="5271" y="12990"/>
                      <a:pt x="5454" y="12968"/>
                    </a:cubicBezTo>
                    <a:cubicBezTo>
                      <a:pt x="7841" y="12658"/>
                      <a:pt x="9511" y="10486"/>
                      <a:pt x="9206" y="8102"/>
                    </a:cubicBezTo>
                    <a:lnTo>
                      <a:pt x="8641" y="3784"/>
                    </a:lnTo>
                    <a:cubicBezTo>
                      <a:pt x="8323" y="1407"/>
                      <a:pt x="6087" y="-268"/>
                      <a:pt x="3774" y="35"/>
                    </a:cubicBezTo>
                    <a:cubicBezTo>
                      <a:pt x="1401" y="352"/>
                      <a:pt x="-269" y="2526"/>
                      <a:pt x="36" y="4904"/>
                    </a:cubicBezTo>
                    <a:close/>
                  </a:path>
                </a:pathLst>
              </a:custGeom>
              <a:grpFill/>
              <a:ln w="1708" cap="flat">
                <a:solidFill>
                  <a:schemeClr val="accent3"/>
                </a:solid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DBA79426-1DE6-A90C-76DD-30F885322151}"/>
                  </a:ext>
                </a:extLst>
              </p:cNvPr>
              <p:cNvSpPr/>
              <p:nvPr/>
            </p:nvSpPr>
            <p:spPr>
              <a:xfrm>
                <a:off x="2572319" y="3181769"/>
                <a:ext cx="13033" cy="9228"/>
              </a:xfrm>
              <a:custGeom>
                <a:avLst/>
                <a:gdLst>
                  <a:gd name="connsiteX0" fmla="*/ 35 w 13033"/>
                  <a:gd name="connsiteY0" fmla="*/ 5432 h 9228"/>
                  <a:gd name="connsiteX1" fmla="*/ 4331 w 13033"/>
                  <a:gd name="connsiteY1" fmla="*/ 9229 h 9228"/>
                  <a:gd name="connsiteX2" fmla="*/ 4885 w 13033"/>
                  <a:gd name="connsiteY2" fmla="*/ 9189 h 9228"/>
                  <a:gd name="connsiteX3" fmla="*/ 9241 w 13033"/>
                  <a:gd name="connsiteY3" fmla="*/ 8640 h 9228"/>
                  <a:gd name="connsiteX4" fmla="*/ 13000 w 13033"/>
                  <a:gd name="connsiteY4" fmla="*/ 3797 h 9228"/>
                  <a:gd name="connsiteX5" fmla="*/ 8157 w 13033"/>
                  <a:gd name="connsiteY5" fmla="*/ 35 h 9228"/>
                  <a:gd name="connsiteX6" fmla="*/ 3798 w 13033"/>
                  <a:gd name="connsiteY6" fmla="*/ 590 h 9228"/>
                  <a:gd name="connsiteX7" fmla="*/ 35 w 13033"/>
                  <a:gd name="connsiteY7" fmla="*/ 5432 h 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33" h="9228">
                    <a:moveTo>
                      <a:pt x="35" y="5432"/>
                    </a:moveTo>
                    <a:cubicBezTo>
                      <a:pt x="309" y="7626"/>
                      <a:pt x="2183" y="9229"/>
                      <a:pt x="4331" y="9229"/>
                    </a:cubicBezTo>
                    <a:cubicBezTo>
                      <a:pt x="4510" y="9229"/>
                      <a:pt x="4701" y="9218"/>
                      <a:pt x="4885" y="9189"/>
                    </a:cubicBezTo>
                    <a:lnTo>
                      <a:pt x="9241" y="8640"/>
                    </a:lnTo>
                    <a:cubicBezTo>
                      <a:pt x="11613" y="8347"/>
                      <a:pt x="13295" y="6174"/>
                      <a:pt x="13000" y="3797"/>
                    </a:cubicBezTo>
                    <a:cubicBezTo>
                      <a:pt x="12696" y="1418"/>
                      <a:pt x="10496" y="-265"/>
                      <a:pt x="8157" y="35"/>
                    </a:cubicBezTo>
                    <a:lnTo>
                      <a:pt x="3798" y="590"/>
                    </a:lnTo>
                    <a:cubicBezTo>
                      <a:pt x="1416" y="888"/>
                      <a:pt x="-268" y="3053"/>
                      <a:pt x="35" y="5432"/>
                    </a:cubicBezTo>
                    <a:close/>
                  </a:path>
                </a:pathLst>
              </a:custGeom>
              <a:grpFill/>
              <a:ln w="1708" cap="flat">
                <a:solidFill>
                  <a:schemeClr val="accent3"/>
                </a:solid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id="{EDE7120D-47BF-BF63-EBA2-52071D7D1A41}"/>
                  </a:ext>
                </a:extLst>
              </p:cNvPr>
              <p:cNvSpPr/>
              <p:nvPr/>
            </p:nvSpPr>
            <p:spPr>
              <a:xfrm>
                <a:off x="2549727" y="3161510"/>
                <a:ext cx="9250" cy="13009"/>
              </a:xfrm>
              <a:custGeom>
                <a:avLst/>
                <a:gdLst>
                  <a:gd name="connsiteX0" fmla="*/ 9212 w 9250"/>
                  <a:gd name="connsiteY0" fmla="*/ 8103 h 13009"/>
                  <a:gd name="connsiteX1" fmla="*/ 8633 w 9250"/>
                  <a:gd name="connsiteY1" fmla="*/ 3764 h 13009"/>
                  <a:gd name="connsiteX2" fmla="*/ 3768 w 9250"/>
                  <a:gd name="connsiteY2" fmla="*/ 38 h 13009"/>
                  <a:gd name="connsiteX3" fmla="*/ 38 w 9250"/>
                  <a:gd name="connsiteY3" fmla="*/ 4905 h 13009"/>
                  <a:gd name="connsiteX4" fmla="*/ 615 w 9250"/>
                  <a:gd name="connsiteY4" fmla="*/ 9251 h 13009"/>
                  <a:gd name="connsiteX5" fmla="*/ 4905 w 9250"/>
                  <a:gd name="connsiteY5" fmla="*/ 13010 h 13009"/>
                  <a:gd name="connsiteX6" fmla="*/ 5482 w 9250"/>
                  <a:gd name="connsiteY6" fmla="*/ 12970 h 13009"/>
                  <a:gd name="connsiteX7" fmla="*/ 9212 w 9250"/>
                  <a:gd name="connsiteY7" fmla="*/ 8103 h 1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0" h="13009">
                    <a:moveTo>
                      <a:pt x="9212" y="8103"/>
                    </a:moveTo>
                    <a:lnTo>
                      <a:pt x="8633" y="3764"/>
                    </a:lnTo>
                    <a:cubicBezTo>
                      <a:pt x="8317" y="1394"/>
                      <a:pt x="6117" y="-275"/>
                      <a:pt x="3768" y="38"/>
                    </a:cubicBezTo>
                    <a:cubicBezTo>
                      <a:pt x="1394" y="349"/>
                      <a:pt x="-277" y="2532"/>
                      <a:pt x="38" y="4905"/>
                    </a:cubicBezTo>
                    <a:lnTo>
                      <a:pt x="615" y="9251"/>
                    </a:lnTo>
                    <a:cubicBezTo>
                      <a:pt x="909" y="11425"/>
                      <a:pt x="2775" y="13010"/>
                      <a:pt x="4905" y="13010"/>
                    </a:cubicBezTo>
                    <a:cubicBezTo>
                      <a:pt x="5098" y="13010"/>
                      <a:pt x="5293" y="12996"/>
                      <a:pt x="5482" y="12970"/>
                    </a:cubicBezTo>
                    <a:cubicBezTo>
                      <a:pt x="7867" y="12654"/>
                      <a:pt x="9528" y="10469"/>
                      <a:pt x="9212" y="8103"/>
                    </a:cubicBezTo>
                    <a:close/>
                  </a:path>
                </a:pathLst>
              </a:custGeom>
              <a:grpFill/>
              <a:ln w="1708" cap="flat">
                <a:solidFill>
                  <a:schemeClr val="accent3"/>
                </a:solid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id="{D56BED18-568E-52A2-9C89-3C556D804D90}"/>
                  </a:ext>
                </a:extLst>
              </p:cNvPr>
              <p:cNvSpPr/>
              <p:nvPr/>
            </p:nvSpPr>
            <p:spPr>
              <a:xfrm>
                <a:off x="2529467" y="3187854"/>
                <a:ext cx="13038" cy="9246"/>
              </a:xfrm>
              <a:custGeom>
                <a:avLst/>
                <a:gdLst>
                  <a:gd name="connsiteX0" fmla="*/ 3775 w 13038"/>
                  <a:gd name="connsiteY0" fmla="*/ 608 h 9246"/>
                  <a:gd name="connsiteX1" fmla="*/ 35 w 13038"/>
                  <a:gd name="connsiteY1" fmla="*/ 5462 h 9246"/>
                  <a:gd name="connsiteX2" fmla="*/ 4328 w 13038"/>
                  <a:gd name="connsiteY2" fmla="*/ 9247 h 9246"/>
                  <a:gd name="connsiteX3" fmla="*/ 4892 w 13038"/>
                  <a:gd name="connsiteY3" fmla="*/ 9211 h 9246"/>
                  <a:gd name="connsiteX4" fmla="*/ 9252 w 13038"/>
                  <a:gd name="connsiteY4" fmla="*/ 8644 h 9246"/>
                  <a:gd name="connsiteX5" fmla="*/ 13004 w 13038"/>
                  <a:gd name="connsiteY5" fmla="*/ 3782 h 9246"/>
                  <a:gd name="connsiteX6" fmla="*/ 8135 w 13038"/>
                  <a:gd name="connsiteY6" fmla="*/ 35 h 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8" h="9246">
                    <a:moveTo>
                      <a:pt x="3775" y="608"/>
                    </a:moveTo>
                    <a:cubicBezTo>
                      <a:pt x="1405" y="910"/>
                      <a:pt x="-267" y="3087"/>
                      <a:pt x="35" y="5462"/>
                    </a:cubicBezTo>
                    <a:cubicBezTo>
                      <a:pt x="319" y="7653"/>
                      <a:pt x="2183" y="9247"/>
                      <a:pt x="4328" y="9247"/>
                    </a:cubicBezTo>
                    <a:cubicBezTo>
                      <a:pt x="4519" y="9247"/>
                      <a:pt x="4701" y="9231"/>
                      <a:pt x="4892" y="9211"/>
                    </a:cubicBezTo>
                    <a:lnTo>
                      <a:pt x="9252" y="8644"/>
                    </a:lnTo>
                    <a:cubicBezTo>
                      <a:pt x="11625" y="8335"/>
                      <a:pt x="13305" y="6157"/>
                      <a:pt x="13004" y="3782"/>
                    </a:cubicBezTo>
                    <a:cubicBezTo>
                      <a:pt x="12684" y="1412"/>
                      <a:pt x="10527" y="-268"/>
                      <a:pt x="8135" y="35"/>
                    </a:cubicBezTo>
                    <a:close/>
                  </a:path>
                </a:pathLst>
              </a:custGeom>
              <a:grpFill/>
              <a:ln w="1708" cap="flat">
                <a:solidFill>
                  <a:schemeClr val="accent3"/>
                </a:solid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id="{4C074FB3-E872-7060-8982-22052CA58D4A}"/>
                  </a:ext>
                </a:extLst>
              </p:cNvPr>
              <p:cNvSpPr/>
              <p:nvPr/>
            </p:nvSpPr>
            <p:spPr>
              <a:xfrm>
                <a:off x="2581059" y="3121488"/>
                <a:ext cx="76770" cy="76795"/>
              </a:xfrm>
              <a:custGeom>
                <a:avLst/>
                <a:gdLst>
                  <a:gd name="connsiteX0" fmla="*/ 74339 w 76770"/>
                  <a:gd name="connsiteY0" fmla="*/ 35631 h 76795"/>
                  <a:gd name="connsiteX1" fmla="*/ 70002 w 76770"/>
                  <a:gd name="connsiteY1" fmla="*/ 33273 h 76795"/>
                  <a:gd name="connsiteX2" fmla="*/ 69986 w 76770"/>
                  <a:gd name="connsiteY2" fmla="*/ 33261 h 76795"/>
                  <a:gd name="connsiteX3" fmla="*/ 69976 w 76770"/>
                  <a:gd name="connsiteY3" fmla="*/ 33254 h 76795"/>
                  <a:gd name="connsiteX4" fmla="*/ 41163 w 76770"/>
                  <a:gd name="connsiteY4" fmla="*/ 2439 h 76795"/>
                  <a:gd name="connsiteX5" fmla="*/ 35357 w 76770"/>
                  <a:gd name="connsiteY5" fmla="*/ 441 h 76795"/>
                  <a:gd name="connsiteX6" fmla="*/ 33371 w 76770"/>
                  <a:gd name="connsiteY6" fmla="*/ 6241 h 76795"/>
                  <a:gd name="connsiteX7" fmla="*/ 33936 w 76770"/>
                  <a:gd name="connsiteY7" fmla="*/ 7293 h 76795"/>
                  <a:gd name="connsiteX8" fmla="*/ 10384 w 76770"/>
                  <a:gd name="connsiteY8" fmla="*/ 20893 h 76795"/>
                  <a:gd name="connsiteX9" fmla="*/ 8092 w 76770"/>
                  <a:gd name="connsiteY9" fmla="*/ 16916 h 76795"/>
                  <a:gd name="connsiteX10" fmla="*/ 2173 w 76770"/>
                  <a:gd name="connsiteY10" fmla="*/ 15331 h 76795"/>
                  <a:gd name="connsiteX11" fmla="*/ 581 w 76770"/>
                  <a:gd name="connsiteY11" fmla="*/ 21251 h 76795"/>
                  <a:gd name="connsiteX12" fmla="*/ 9515 w 76770"/>
                  <a:gd name="connsiteY12" fmla="*/ 36731 h 76795"/>
                  <a:gd name="connsiteX13" fmla="*/ 13276 w 76770"/>
                  <a:gd name="connsiteY13" fmla="*/ 38908 h 76795"/>
                  <a:gd name="connsiteX14" fmla="*/ 15446 w 76770"/>
                  <a:gd name="connsiteY14" fmla="*/ 38321 h 76795"/>
                  <a:gd name="connsiteX15" fmla="*/ 17028 w 76770"/>
                  <a:gd name="connsiteY15" fmla="*/ 32397 h 76795"/>
                  <a:gd name="connsiteX16" fmla="*/ 14721 w 76770"/>
                  <a:gd name="connsiteY16" fmla="*/ 28408 h 76795"/>
                  <a:gd name="connsiteX17" fmla="*/ 38307 w 76770"/>
                  <a:gd name="connsiteY17" fmla="*/ 14794 h 76795"/>
                  <a:gd name="connsiteX18" fmla="*/ 61971 w 76770"/>
                  <a:gd name="connsiteY18" fmla="*/ 38473 h 76795"/>
                  <a:gd name="connsiteX19" fmla="*/ 48323 w 76770"/>
                  <a:gd name="connsiteY19" fmla="*/ 62042 h 76795"/>
                  <a:gd name="connsiteX20" fmla="*/ 44371 w 76770"/>
                  <a:gd name="connsiteY20" fmla="*/ 59747 h 76795"/>
                  <a:gd name="connsiteX21" fmla="*/ 38450 w 76770"/>
                  <a:gd name="connsiteY21" fmla="*/ 61322 h 76795"/>
                  <a:gd name="connsiteX22" fmla="*/ 40023 w 76770"/>
                  <a:gd name="connsiteY22" fmla="*/ 67251 h 76795"/>
                  <a:gd name="connsiteX23" fmla="*/ 55464 w 76770"/>
                  <a:gd name="connsiteY23" fmla="*/ 76208 h 76795"/>
                  <a:gd name="connsiteX24" fmla="*/ 57632 w 76770"/>
                  <a:gd name="connsiteY24" fmla="*/ 76795 h 76795"/>
                  <a:gd name="connsiteX25" fmla="*/ 61398 w 76770"/>
                  <a:gd name="connsiteY25" fmla="*/ 74633 h 76795"/>
                  <a:gd name="connsiteX26" fmla="*/ 59811 w 76770"/>
                  <a:gd name="connsiteY26" fmla="*/ 68702 h 76795"/>
                  <a:gd name="connsiteX27" fmla="*/ 55837 w 76770"/>
                  <a:gd name="connsiteY27" fmla="*/ 66399 h 76795"/>
                  <a:gd name="connsiteX28" fmla="*/ 69458 w 76770"/>
                  <a:gd name="connsiteY28" fmla="*/ 42841 h 76795"/>
                  <a:gd name="connsiteX29" fmla="*/ 70520 w 76770"/>
                  <a:gd name="connsiteY29" fmla="*/ 43426 h 76795"/>
                  <a:gd name="connsiteX30" fmla="*/ 72429 w 76770"/>
                  <a:gd name="connsiteY30" fmla="*/ 43867 h 76795"/>
                  <a:gd name="connsiteX31" fmla="*/ 76325 w 76770"/>
                  <a:gd name="connsiteY31" fmla="*/ 41436 h 76795"/>
                  <a:gd name="connsiteX32" fmla="*/ 74339 w 76770"/>
                  <a:gd name="connsiteY32" fmla="*/ 35631 h 7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770" h="76795">
                    <a:moveTo>
                      <a:pt x="74339" y="35631"/>
                    </a:moveTo>
                    <a:cubicBezTo>
                      <a:pt x="72859" y="34906"/>
                      <a:pt x="71425" y="34094"/>
                      <a:pt x="70002" y="33273"/>
                    </a:cubicBezTo>
                    <a:cubicBezTo>
                      <a:pt x="70002" y="33273"/>
                      <a:pt x="70002" y="33265"/>
                      <a:pt x="69986" y="33261"/>
                    </a:cubicBezTo>
                    <a:cubicBezTo>
                      <a:pt x="69986" y="33261"/>
                      <a:pt x="69976" y="33261"/>
                      <a:pt x="69976" y="33254"/>
                    </a:cubicBezTo>
                    <a:cubicBezTo>
                      <a:pt x="57587" y="26081"/>
                      <a:pt x="47443" y="15301"/>
                      <a:pt x="41163" y="2439"/>
                    </a:cubicBezTo>
                    <a:cubicBezTo>
                      <a:pt x="40111" y="286"/>
                      <a:pt x="37509" y="-612"/>
                      <a:pt x="35357" y="441"/>
                    </a:cubicBezTo>
                    <a:cubicBezTo>
                      <a:pt x="33210" y="1496"/>
                      <a:pt x="32320" y="4086"/>
                      <a:pt x="33371" y="6241"/>
                    </a:cubicBezTo>
                    <a:cubicBezTo>
                      <a:pt x="33540" y="6606"/>
                      <a:pt x="33755" y="6938"/>
                      <a:pt x="33936" y="7293"/>
                    </a:cubicBezTo>
                    <a:lnTo>
                      <a:pt x="10384" y="20893"/>
                    </a:lnTo>
                    <a:lnTo>
                      <a:pt x="8092" y="16916"/>
                    </a:lnTo>
                    <a:cubicBezTo>
                      <a:pt x="6906" y="14845"/>
                      <a:pt x="4250" y="14126"/>
                      <a:pt x="2173" y="15331"/>
                    </a:cubicBezTo>
                    <a:cubicBezTo>
                      <a:pt x="95" y="16523"/>
                      <a:pt x="-616" y="19176"/>
                      <a:pt x="581" y="21251"/>
                    </a:cubicBezTo>
                    <a:lnTo>
                      <a:pt x="9515" y="36731"/>
                    </a:lnTo>
                    <a:cubicBezTo>
                      <a:pt x="10317" y="38123"/>
                      <a:pt x="11773" y="38908"/>
                      <a:pt x="13276" y="38908"/>
                    </a:cubicBezTo>
                    <a:cubicBezTo>
                      <a:pt x="14009" y="38908"/>
                      <a:pt x="14756" y="38719"/>
                      <a:pt x="15446" y="38321"/>
                    </a:cubicBezTo>
                    <a:cubicBezTo>
                      <a:pt x="17513" y="37122"/>
                      <a:pt x="18224" y="34469"/>
                      <a:pt x="17028" y="32397"/>
                    </a:cubicBezTo>
                    <a:lnTo>
                      <a:pt x="14721" y="28408"/>
                    </a:lnTo>
                    <a:lnTo>
                      <a:pt x="38307" y="14794"/>
                    </a:lnTo>
                    <a:cubicBezTo>
                      <a:pt x="44450" y="24218"/>
                      <a:pt x="52526" y="32306"/>
                      <a:pt x="61971" y="38473"/>
                    </a:cubicBezTo>
                    <a:lnTo>
                      <a:pt x="48323" y="62042"/>
                    </a:lnTo>
                    <a:lnTo>
                      <a:pt x="44371" y="59747"/>
                    </a:lnTo>
                    <a:cubicBezTo>
                      <a:pt x="42316" y="58544"/>
                      <a:pt x="39648" y="59252"/>
                      <a:pt x="38450" y="61322"/>
                    </a:cubicBezTo>
                    <a:cubicBezTo>
                      <a:pt x="37244" y="63391"/>
                      <a:pt x="37956" y="66047"/>
                      <a:pt x="40023" y="67251"/>
                    </a:cubicBezTo>
                    <a:lnTo>
                      <a:pt x="55464" y="76208"/>
                    </a:lnTo>
                    <a:cubicBezTo>
                      <a:pt x="56152" y="76604"/>
                      <a:pt x="56897" y="76795"/>
                      <a:pt x="57632" y="76795"/>
                    </a:cubicBezTo>
                    <a:cubicBezTo>
                      <a:pt x="59135" y="76795"/>
                      <a:pt x="60592" y="76017"/>
                      <a:pt x="61398" y="74633"/>
                    </a:cubicBezTo>
                    <a:cubicBezTo>
                      <a:pt x="62594" y="72563"/>
                      <a:pt x="61890" y="69904"/>
                      <a:pt x="59811" y="68702"/>
                    </a:cubicBezTo>
                    <a:lnTo>
                      <a:pt x="55837" y="66399"/>
                    </a:lnTo>
                    <a:lnTo>
                      <a:pt x="69458" y="42841"/>
                    </a:lnTo>
                    <a:cubicBezTo>
                      <a:pt x="69821" y="43025"/>
                      <a:pt x="70160" y="43245"/>
                      <a:pt x="70520" y="43426"/>
                    </a:cubicBezTo>
                    <a:cubicBezTo>
                      <a:pt x="71138" y="43720"/>
                      <a:pt x="71787" y="43867"/>
                      <a:pt x="72429" y="43867"/>
                    </a:cubicBezTo>
                    <a:cubicBezTo>
                      <a:pt x="74033" y="43867"/>
                      <a:pt x="75568" y="42972"/>
                      <a:pt x="76325" y="41436"/>
                    </a:cubicBezTo>
                    <a:cubicBezTo>
                      <a:pt x="77380" y="39283"/>
                      <a:pt x="76497" y="36688"/>
                      <a:pt x="74339" y="35631"/>
                    </a:cubicBezTo>
                    <a:close/>
                  </a:path>
                </a:pathLst>
              </a:custGeom>
              <a:grpFill/>
              <a:ln w="1708" cap="flat">
                <a:solidFill>
                  <a:schemeClr val="accent3"/>
                </a:solidFill>
                <a:prstDash val="solid"/>
                <a:miter/>
              </a:ln>
            </p:spPr>
            <p:txBody>
              <a:bodyPr rtlCol="0" anchor="ctr"/>
              <a:lstStyle/>
              <a:p>
                <a:endParaRPr lang="ru-RU"/>
              </a:p>
            </p:txBody>
          </p:sp>
          <p:sp>
            <p:nvSpPr>
              <p:cNvPr id="64" name="Полилиния: фигура 63">
                <a:extLst>
                  <a:ext uri="{FF2B5EF4-FFF2-40B4-BE49-F238E27FC236}">
                    <a16:creationId xmlns:a16="http://schemas.microsoft.com/office/drawing/2014/main" id="{6A9AD1E0-0124-63FB-0059-C397AD54A9CF}"/>
                  </a:ext>
                </a:extLst>
              </p:cNvPr>
              <p:cNvSpPr/>
              <p:nvPr/>
            </p:nvSpPr>
            <p:spPr>
              <a:xfrm>
                <a:off x="2673992" y="3190394"/>
                <a:ext cx="26496" cy="18495"/>
              </a:xfrm>
              <a:custGeom>
                <a:avLst/>
                <a:gdLst>
                  <a:gd name="connsiteX0" fmla="*/ 22170 w 26496"/>
                  <a:gd name="connsiteY0" fmla="*/ 9822 h 18495"/>
                  <a:gd name="connsiteX1" fmla="*/ 17585 w 26496"/>
                  <a:gd name="connsiteY1" fmla="*/ 9816 h 18495"/>
                  <a:gd name="connsiteX2" fmla="*/ 17574 w 26496"/>
                  <a:gd name="connsiteY2" fmla="*/ 4336 h 18495"/>
                  <a:gd name="connsiteX3" fmla="*/ 13237 w 26496"/>
                  <a:gd name="connsiteY3" fmla="*/ 0 h 18495"/>
                  <a:gd name="connsiteX4" fmla="*/ 8898 w 26496"/>
                  <a:gd name="connsiteY4" fmla="*/ 4342 h 18495"/>
                  <a:gd name="connsiteX5" fmla="*/ 8912 w 26496"/>
                  <a:gd name="connsiteY5" fmla="*/ 9803 h 18495"/>
                  <a:gd name="connsiteX6" fmla="*/ 4348 w 26496"/>
                  <a:gd name="connsiteY6" fmla="*/ 9800 h 18495"/>
                  <a:gd name="connsiteX7" fmla="*/ 4335 w 26496"/>
                  <a:gd name="connsiteY7" fmla="*/ 9800 h 18495"/>
                  <a:gd name="connsiteX8" fmla="*/ 0 w 26496"/>
                  <a:gd name="connsiteY8" fmla="*/ 14127 h 18495"/>
                  <a:gd name="connsiteX9" fmla="*/ 4335 w 26496"/>
                  <a:gd name="connsiteY9" fmla="*/ 18473 h 18495"/>
                  <a:gd name="connsiteX10" fmla="*/ 22159 w 26496"/>
                  <a:gd name="connsiteY10" fmla="*/ 18495 h 18495"/>
                  <a:gd name="connsiteX11" fmla="*/ 26497 w 26496"/>
                  <a:gd name="connsiteY11" fmla="*/ 14160 h 18495"/>
                  <a:gd name="connsiteX12" fmla="*/ 22170 w 26496"/>
                  <a:gd name="connsiteY12" fmla="*/ 9822 h 1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96" h="18495">
                    <a:moveTo>
                      <a:pt x="22170" y="9822"/>
                    </a:moveTo>
                    <a:lnTo>
                      <a:pt x="17585" y="9816"/>
                    </a:lnTo>
                    <a:lnTo>
                      <a:pt x="17574" y="4336"/>
                    </a:lnTo>
                    <a:cubicBezTo>
                      <a:pt x="17574" y="1936"/>
                      <a:pt x="15629" y="0"/>
                      <a:pt x="13237" y="0"/>
                    </a:cubicBezTo>
                    <a:cubicBezTo>
                      <a:pt x="10838" y="0"/>
                      <a:pt x="8898" y="1941"/>
                      <a:pt x="8898" y="4342"/>
                    </a:cubicBezTo>
                    <a:lnTo>
                      <a:pt x="8912" y="9803"/>
                    </a:lnTo>
                    <a:lnTo>
                      <a:pt x="4348" y="9800"/>
                    </a:lnTo>
                    <a:lnTo>
                      <a:pt x="4335" y="9800"/>
                    </a:lnTo>
                    <a:cubicBezTo>
                      <a:pt x="1940" y="9800"/>
                      <a:pt x="10" y="11738"/>
                      <a:pt x="0" y="14127"/>
                    </a:cubicBezTo>
                    <a:cubicBezTo>
                      <a:pt x="0" y="16524"/>
                      <a:pt x="1940" y="18469"/>
                      <a:pt x="4335" y="18473"/>
                    </a:cubicBezTo>
                    <a:lnTo>
                      <a:pt x="22159" y="18495"/>
                    </a:lnTo>
                    <a:cubicBezTo>
                      <a:pt x="24555" y="18495"/>
                      <a:pt x="26497" y="16557"/>
                      <a:pt x="26497" y="14160"/>
                    </a:cubicBezTo>
                    <a:cubicBezTo>
                      <a:pt x="26505" y="11772"/>
                      <a:pt x="24564" y="9822"/>
                      <a:pt x="22170" y="9822"/>
                    </a:cubicBezTo>
                    <a:close/>
                  </a:path>
                </a:pathLst>
              </a:custGeom>
              <a:grpFill/>
              <a:ln w="1708" cap="flat">
                <a:solidFill>
                  <a:schemeClr val="accent3"/>
                </a:solidFill>
                <a:prstDash val="solid"/>
                <a:miter/>
              </a:ln>
            </p:spPr>
            <p:txBody>
              <a:bodyPr rtlCol="0" anchor="ctr"/>
              <a:lstStyle/>
              <a:p>
                <a:endParaRPr lang="ru-RU"/>
              </a:p>
            </p:txBody>
          </p:sp>
          <p:sp>
            <p:nvSpPr>
              <p:cNvPr id="65" name="Полилиния: фигура 64">
                <a:extLst>
                  <a:ext uri="{FF2B5EF4-FFF2-40B4-BE49-F238E27FC236}">
                    <a16:creationId xmlns:a16="http://schemas.microsoft.com/office/drawing/2014/main" id="{73CA73C3-4BF9-AA03-B9FD-33215AF5D678}"/>
                  </a:ext>
                </a:extLst>
              </p:cNvPr>
              <p:cNvSpPr/>
              <p:nvPr/>
            </p:nvSpPr>
            <p:spPr>
              <a:xfrm>
                <a:off x="2584668" y="2975290"/>
                <a:ext cx="219333" cy="219275"/>
              </a:xfrm>
              <a:custGeom>
                <a:avLst/>
                <a:gdLst>
                  <a:gd name="connsiteX0" fmla="*/ 2156 w 219333"/>
                  <a:gd name="connsiteY0" fmla="*/ 65769 h 219275"/>
                  <a:gd name="connsiteX1" fmla="*/ 4324 w 219333"/>
                  <a:gd name="connsiteY1" fmla="*/ 66356 h 219275"/>
                  <a:gd name="connsiteX2" fmla="*/ 5861 w 219333"/>
                  <a:gd name="connsiteY2" fmla="*/ 65957 h 219275"/>
                  <a:gd name="connsiteX3" fmla="*/ 30306 w 219333"/>
                  <a:gd name="connsiteY3" fmla="*/ 80080 h 219275"/>
                  <a:gd name="connsiteX4" fmla="*/ 27095 w 219333"/>
                  <a:gd name="connsiteY4" fmla="*/ 87121 h 219275"/>
                  <a:gd name="connsiteX5" fmla="*/ 29549 w 219333"/>
                  <a:gd name="connsiteY5" fmla="*/ 92747 h 219275"/>
                  <a:gd name="connsiteX6" fmla="*/ 35177 w 219333"/>
                  <a:gd name="connsiteY6" fmla="*/ 90297 h 219275"/>
                  <a:gd name="connsiteX7" fmla="*/ 39786 w 219333"/>
                  <a:gd name="connsiteY7" fmla="*/ 80713 h 219275"/>
                  <a:gd name="connsiteX8" fmla="*/ 39886 w 219333"/>
                  <a:gd name="connsiteY8" fmla="*/ 80614 h 219275"/>
                  <a:gd name="connsiteX9" fmla="*/ 39972 w 219333"/>
                  <a:gd name="connsiteY9" fmla="*/ 80352 h 219275"/>
                  <a:gd name="connsiteX10" fmla="*/ 66035 w 219333"/>
                  <a:gd name="connsiteY10" fmla="*/ 54200 h 219275"/>
                  <a:gd name="connsiteX11" fmla="*/ 66383 w 219333"/>
                  <a:gd name="connsiteY11" fmla="*/ 54105 h 219275"/>
                  <a:gd name="connsiteX12" fmla="*/ 66701 w 219333"/>
                  <a:gd name="connsiteY12" fmla="*/ 53830 h 219275"/>
                  <a:gd name="connsiteX13" fmla="*/ 102528 w 219333"/>
                  <a:gd name="connsiteY13" fmla="*/ 44408 h 219275"/>
                  <a:gd name="connsiteX14" fmla="*/ 102564 w 219333"/>
                  <a:gd name="connsiteY14" fmla="*/ 44422 h 219275"/>
                  <a:gd name="connsiteX15" fmla="*/ 102595 w 219333"/>
                  <a:gd name="connsiteY15" fmla="*/ 44415 h 219275"/>
                  <a:gd name="connsiteX16" fmla="*/ 174939 w 219333"/>
                  <a:gd name="connsiteY16" fmla="*/ 116797 h 219275"/>
                  <a:gd name="connsiteX17" fmla="*/ 165442 w 219333"/>
                  <a:gd name="connsiteY17" fmla="*/ 152773 h 219275"/>
                  <a:gd name="connsiteX18" fmla="*/ 165250 w 219333"/>
                  <a:gd name="connsiteY18" fmla="*/ 152987 h 219275"/>
                  <a:gd name="connsiteX19" fmla="*/ 165161 w 219333"/>
                  <a:gd name="connsiteY19" fmla="*/ 153274 h 219275"/>
                  <a:gd name="connsiteX20" fmla="*/ 138828 w 219333"/>
                  <a:gd name="connsiteY20" fmla="*/ 179447 h 219275"/>
                  <a:gd name="connsiteX21" fmla="*/ 138795 w 219333"/>
                  <a:gd name="connsiteY21" fmla="*/ 179456 h 219275"/>
                  <a:gd name="connsiteX22" fmla="*/ 138785 w 219333"/>
                  <a:gd name="connsiteY22" fmla="*/ 179474 h 219275"/>
                  <a:gd name="connsiteX23" fmla="*/ 129092 w 219333"/>
                  <a:gd name="connsiteY23" fmla="*/ 184152 h 219275"/>
                  <a:gd name="connsiteX24" fmla="*/ 126653 w 219333"/>
                  <a:gd name="connsiteY24" fmla="*/ 189775 h 219275"/>
                  <a:gd name="connsiteX25" fmla="*/ 130684 w 219333"/>
                  <a:gd name="connsiteY25" fmla="*/ 192526 h 219275"/>
                  <a:gd name="connsiteX26" fmla="*/ 132279 w 219333"/>
                  <a:gd name="connsiteY26" fmla="*/ 192218 h 219275"/>
                  <a:gd name="connsiteX27" fmla="*/ 139294 w 219333"/>
                  <a:gd name="connsiteY27" fmla="*/ 189023 h 219275"/>
                  <a:gd name="connsiteX28" fmla="*/ 153376 w 219333"/>
                  <a:gd name="connsiteY28" fmla="*/ 213472 h 219275"/>
                  <a:gd name="connsiteX29" fmla="*/ 153638 w 219333"/>
                  <a:gd name="connsiteY29" fmla="*/ 217093 h 219275"/>
                  <a:gd name="connsiteX30" fmla="*/ 157409 w 219333"/>
                  <a:gd name="connsiteY30" fmla="*/ 219275 h 219275"/>
                  <a:gd name="connsiteX31" fmla="*/ 159567 w 219333"/>
                  <a:gd name="connsiteY31" fmla="*/ 218690 h 219275"/>
                  <a:gd name="connsiteX32" fmla="*/ 160875 w 219333"/>
                  <a:gd name="connsiteY32" fmla="*/ 217941 h 219275"/>
                  <a:gd name="connsiteX33" fmla="*/ 160944 w 219333"/>
                  <a:gd name="connsiteY33" fmla="*/ 217924 h 219275"/>
                  <a:gd name="connsiteX34" fmla="*/ 161011 w 219333"/>
                  <a:gd name="connsiteY34" fmla="*/ 217859 h 219275"/>
                  <a:gd name="connsiteX35" fmla="*/ 168660 w 219333"/>
                  <a:gd name="connsiteY35" fmla="*/ 213461 h 219275"/>
                  <a:gd name="connsiteX36" fmla="*/ 170264 w 219333"/>
                  <a:gd name="connsiteY36" fmla="*/ 207541 h 219275"/>
                  <a:gd name="connsiteX37" fmla="*/ 164335 w 219333"/>
                  <a:gd name="connsiteY37" fmla="*/ 205944 h 219275"/>
                  <a:gd name="connsiteX38" fmla="*/ 160369 w 219333"/>
                  <a:gd name="connsiteY38" fmla="*/ 208224 h 219275"/>
                  <a:gd name="connsiteX39" fmla="*/ 146814 w 219333"/>
                  <a:gd name="connsiteY39" fmla="*/ 184686 h 219275"/>
                  <a:gd name="connsiteX40" fmla="*/ 170524 w 219333"/>
                  <a:gd name="connsiteY40" fmla="*/ 161043 h 219275"/>
                  <a:gd name="connsiteX41" fmla="*/ 194005 w 219333"/>
                  <a:gd name="connsiteY41" fmla="*/ 174587 h 219275"/>
                  <a:gd name="connsiteX42" fmla="*/ 191713 w 219333"/>
                  <a:gd name="connsiteY42" fmla="*/ 178552 h 219275"/>
                  <a:gd name="connsiteX43" fmla="*/ 193284 w 219333"/>
                  <a:gd name="connsiteY43" fmla="*/ 184479 h 219275"/>
                  <a:gd name="connsiteX44" fmla="*/ 195453 w 219333"/>
                  <a:gd name="connsiteY44" fmla="*/ 185066 h 219275"/>
                  <a:gd name="connsiteX45" fmla="*/ 199212 w 219333"/>
                  <a:gd name="connsiteY45" fmla="*/ 182905 h 219275"/>
                  <a:gd name="connsiteX46" fmla="*/ 203676 w 219333"/>
                  <a:gd name="connsiteY46" fmla="*/ 175218 h 219275"/>
                  <a:gd name="connsiteX47" fmla="*/ 203711 w 219333"/>
                  <a:gd name="connsiteY47" fmla="*/ 175182 h 219275"/>
                  <a:gd name="connsiteX48" fmla="*/ 203733 w 219333"/>
                  <a:gd name="connsiteY48" fmla="*/ 175118 h 219275"/>
                  <a:gd name="connsiteX49" fmla="*/ 208184 w 219333"/>
                  <a:gd name="connsiteY49" fmla="*/ 167452 h 219275"/>
                  <a:gd name="connsiteX50" fmla="*/ 206602 w 219333"/>
                  <a:gd name="connsiteY50" fmla="*/ 161525 h 219275"/>
                  <a:gd name="connsiteX51" fmla="*/ 200683 w 219333"/>
                  <a:gd name="connsiteY51" fmla="*/ 163100 h 219275"/>
                  <a:gd name="connsiteX52" fmla="*/ 198368 w 219333"/>
                  <a:gd name="connsiteY52" fmla="*/ 167086 h 219275"/>
                  <a:gd name="connsiteX53" fmla="*/ 174865 w 219333"/>
                  <a:gd name="connsiteY53" fmla="*/ 153529 h 219275"/>
                  <a:gd name="connsiteX54" fmla="*/ 183448 w 219333"/>
                  <a:gd name="connsiteY54" fmla="*/ 121137 h 219275"/>
                  <a:gd name="connsiteX55" fmla="*/ 210647 w 219333"/>
                  <a:gd name="connsiteY55" fmla="*/ 121141 h 219275"/>
                  <a:gd name="connsiteX56" fmla="*/ 210647 w 219333"/>
                  <a:gd name="connsiteY56" fmla="*/ 125733 h 219275"/>
                  <a:gd name="connsiteX57" fmla="*/ 214986 w 219333"/>
                  <a:gd name="connsiteY57" fmla="*/ 130072 h 219275"/>
                  <a:gd name="connsiteX58" fmla="*/ 219319 w 219333"/>
                  <a:gd name="connsiteY58" fmla="*/ 125741 h 219275"/>
                  <a:gd name="connsiteX59" fmla="*/ 219319 w 219333"/>
                  <a:gd name="connsiteY59" fmla="*/ 116828 h 219275"/>
                  <a:gd name="connsiteX60" fmla="*/ 219333 w 219333"/>
                  <a:gd name="connsiteY60" fmla="*/ 116802 h 219275"/>
                  <a:gd name="connsiteX61" fmla="*/ 219319 w 219333"/>
                  <a:gd name="connsiteY61" fmla="*/ 116769 h 219275"/>
                  <a:gd name="connsiteX62" fmla="*/ 219333 w 219333"/>
                  <a:gd name="connsiteY62" fmla="*/ 107843 h 219275"/>
                  <a:gd name="connsiteX63" fmla="*/ 214996 w 219333"/>
                  <a:gd name="connsiteY63" fmla="*/ 103499 h 219275"/>
                  <a:gd name="connsiteX64" fmla="*/ 210659 w 219333"/>
                  <a:gd name="connsiteY64" fmla="*/ 107838 h 219275"/>
                  <a:gd name="connsiteX65" fmla="*/ 210659 w 219333"/>
                  <a:gd name="connsiteY65" fmla="*/ 112465 h 219275"/>
                  <a:gd name="connsiteX66" fmla="*/ 183389 w 219333"/>
                  <a:gd name="connsiteY66" fmla="*/ 112456 h 219275"/>
                  <a:gd name="connsiteX67" fmla="*/ 174760 w 219333"/>
                  <a:gd name="connsiteY67" fmla="*/ 80158 h 219275"/>
                  <a:gd name="connsiteX68" fmla="*/ 198366 w 219333"/>
                  <a:gd name="connsiteY68" fmla="*/ 66495 h 219275"/>
                  <a:gd name="connsiteX69" fmla="*/ 200681 w 219333"/>
                  <a:gd name="connsiteY69" fmla="*/ 70481 h 219275"/>
                  <a:gd name="connsiteX70" fmla="*/ 204432 w 219333"/>
                  <a:gd name="connsiteY70" fmla="*/ 72638 h 219275"/>
                  <a:gd name="connsiteX71" fmla="*/ 206602 w 219333"/>
                  <a:gd name="connsiteY71" fmla="*/ 72054 h 219275"/>
                  <a:gd name="connsiteX72" fmla="*/ 208184 w 219333"/>
                  <a:gd name="connsiteY72" fmla="*/ 66124 h 219275"/>
                  <a:gd name="connsiteX73" fmla="*/ 199213 w 219333"/>
                  <a:gd name="connsiteY73" fmla="*/ 50651 h 219275"/>
                  <a:gd name="connsiteX74" fmla="*/ 193287 w 219333"/>
                  <a:gd name="connsiteY74" fmla="*/ 49081 h 219275"/>
                  <a:gd name="connsiteX75" fmla="*/ 191716 w 219333"/>
                  <a:gd name="connsiteY75" fmla="*/ 55002 h 219275"/>
                  <a:gd name="connsiteX76" fmla="*/ 194019 w 219333"/>
                  <a:gd name="connsiteY76" fmla="*/ 58984 h 219275"/>
                  <a:gd name="connsiteX77" fmla="*/ 170436 w 219333"/>
                  <a:gd name="connsiteY77" fmla="*/ 72629 h 219275"/>
                  <a:gd name="connsiteX78" fmla="*/ 146773 w 219333"/>
                  <a:gd name="connsiteY78" fmla="*/ 48949 h 219275"/>
                  <a:gd name="connsiteX79" fmla="*/ 160352 w 219333"/>
                  <a:gd name="connsiteY79" fmla="*/ 25330 h 219275"/>
                  <a:gd name="connsiteX80" fmla="*/ 164359 w 219333"/>
                  <a:gd name="connsiteY80" fmla="*/ 27641 h 219275"/>
                  <a:gd name="connsiteX81" fmla="*/ 166517 w 219333"/>
                  <a:gd name="connsiteY81" fmla="*/ 28230 h 219275"/>
                  <a:gd name="connsiteX82" fmla="*/ 170280 w 219333"/>
                  <a:gd name="connsiteY82" fmla="*/ 26058 h 219275"/>
                  <a:gd name="connsiteX83" fmla="*/ 168696 w 219333"/>
                  <a:gd name="connsiteY83" fmla="*/ 20135 h 219275"/>
                  <a:gd name="connsiteX84" fmla="*/ 153211 w 219333"/>
                  <a:gd name="connsiteY84" fmla="*/ 11186 h 219275"/>
                  <a:gd name="connsiteX85" fmla="*/ 147294 w 219333"/>
                  <a:gd name="connsiteY85" fmla="*/ 12779 h 219275"/>
                  <a:gd name="connsiteX86" fmla="*/ 148876 w 219333"/>
                  <a:gd name="connsiteY86" fmla="*/ 18700 h 219275"/>
                  <a:gd name="connsiteX87" fmla="*/ 152840 w 219333"/>
                  <a:gd name="connsiteY87" fmla="*/ 20987 h 219275"/>
                  <a:gd name="connsiteX88" fmla="*/ 139250 w 219333"/>
                  <a:gd name="connsiteY88" fmla="*/ 44615 h 219275"/>
                  <a:gd name="connsiteX89" fmla="*/ 106903 w 219333"/>
                  <a:gd name="connsiteY89" fmla="*/ 35954 h 219275"/>
                  <a:gd name="connsiteX90" fmla="*/ 106903 w 219333"/>
                  <a:gd name="connsiteY90" fmla="*/ 8693 h 219275"/>
                  <a:gd name="connsiteX91" fmla="*/ 111512 w 219333"/>
                  <a:gd name="connsiteY91" fmla="*/ 8693 h 219275"/>
                  <a:gd name="connsiteX92" fmla="*/ 115849 w 219333"/>
                  <a:gd name="connsiteY92" fmla="*/ 4366 h 219275"/>
                  <a:gd name="connsiteX93" fmla="*/ 111524 w 219333"/>
                  <a:gd name="connsiteY93" fmla="*/ 21 h 219275"/>
                  <a:gd name="connsiteX94" fmla="*/ 93654 w 219333"/>
                  <a:gd name="connsiteY94" fmla="*/ 0 h 219275"/>
                  <a:gd name="connsiteX95" fmla="*/ 93640 w 219333"/>
                  <a:gd name="connsiteY95" fmla="*/ 0 h 219275"/>
                  <a:gd name="connsiteX96" fmla="*/ 89306 w 219333"/>
                  <a:gd name="connsiteY96" fmla="*/ 4334 h 219275"/>
                  <a:gd name="connsiteX97" fmla="*/ 93640 w 219333"/>
                  <a:gd name="connsiteY97" fmla="*/ 8678 h 219275"/>
                  <a:gd name="connsiteX98" fmla="*/ 98227 w 219333"/>
                  <a:gd name="connsiteY98" fmla="*/ 8681 h 219275"/>
                  <a:gd name="connsiteX99" fmla="*/ 98227 w 219333"/>
                  <a:gd name="connsiteY99" fmla="*/ 35896 h 219275"/>
                  <a:gd name="connsiteX100" fmla="*/ 65835 w 219333"/>
                  <a:gd name="connsiteY100" fmla="*/ 44470 h 219275"/>
                  <a:gd name="connsiteX101" fmla="*/ 52258 w 219333"/>
                  <a:gd name="connsiteY101" fmla="*/ 21015 h 219275"/>
                  <a:gd name="connsiteX102" fmla="*/ 56223 w 219333"/>
                  <a:gd name="connsiteY102" fmla="*/ 18733 h 219275"/>
                  <a:gd name="connsiteX103" fmla="*/ 57805 w 219333"/>
                  <a:gd name="connsiteY103" fmla="*/ 12805 h 219275"/>
                  <a:gd name="connsiteX104" fmla="*/ 51886 w 219333"/>
                  <a:gd name="connsiteY104" fmla="*/ 11218 h 219275"/>
                  <a:gd name="connsiteX105" fmla="*/ 44216 w 219333"/>
                  <a:gd name="connsiteY105" fmla="*/ 15636 h 219275"/>
                  <a:gd name="connsiteX106" fmla="*/ 44148 w 219333"/>
                  <a:gd name="connsiteY106" fmla="*/ 15659 h 219275"/>
                  <a:gd name="connsiteX107" fmla="*/ 44103 w 219333"/>
                  <a:gd name="connsiteY107" fmla="*/ 15707 h 219275"/>
                  <a:gd name="connsiteX108" fmla="*/ 36435 w 219333"/>
                  <a:gd name="connsiteY108" fmla="*/ 20127 h 219275"/>
                  <a:gd name="connsiteX109" fmla="*/ 34840 w 219333"/>
                  <a:gd name="connsiteY109" fmla="*/ 26058 h 219275"/>
                  <a:gd name="connsiteX110" fmla="*/ 38602 w 219333"/>
                  <a:gd name="connsiteY110" fmla="*/ 28225 h 219275"/>
                  <a:gd name="connsiteX111" fmla="*/ 40773 w 219333"/>
                  <a:gd name="connsiteY111" fmla="*/ 27645 h 219275"/>
                  <a:gd name="connsiteX112" fmla="*/ 44748 w 219333"/>
                  <a:gd name="connsiteY112" fmla="*/ 25349 h 219275"/>
                  <a:gd name="connsiteX113" fmla="*/ 58316 w 219333"/>
                  <a:gd name="connsiteY113" fmla="*/ 48807 h 219275"/>
                  <a:gd name="connsiteX114" fmla="*/ 34637 w 219333"/>
                  <a:gd name="connsiteY114" fmla="*/ 72562 h 219275"/>
                  <a:gd name="connsiteX115" fmla="*/ 11123 w 219333"/>
                  <a:gd name="connsiteY115" fmla="*/ 58976 h 219275"/>
                  <a:gd name="connsiteX116" fmla="*/ 13429 w 219333"/>
                  <a:gd name="connsiteY116" fmla="*/ 55014 h 219275"/>
                  <a:gd name="connsiteX117" fmla="*/ 11858 w 219333"/>
                  <a:gd name="connsiteY117" fmla="*/ 49091 h 219275"/>
                  <a:gd name="connsiteX118" fmla="*/ 5929 w 219333"/>
                  <a:gd name="connsiteY118" fmla="*/ 50663 h 219275"/>
                  <a:gd name="connsiteX119" fmla="*/ 598 w 219333"/>
                  <a:gd name="connsiteY119" fmla="*/ 59840 h 219275"/>
                  <a:gd name="connsiteX120" fmla="*/ 2156 w 219333"/>
                  <a:gd name="connsiteY120" fmla="*/ 65769 h 2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19333" h="219275">
                    <a:moveTo>
                      <a:pt x="2156" y="65769"/>
                    </a:moveTo>
                    <a:cubicBezTo>
                      <a:pt x="2844" y="66168"/>
                      <a:pt x="3593" y="66356"/>
                      <a:pt x="4324" y="66356"/>
                    </a:cubicBezTo>
                    <a:cubicBezTo>
                      <a:pt x="4867" y="66356"/>
                      <a:pt x="5362" y="66146"/>
                      <a:pt x="5861" y="65957"/>
                    </a:cubicBezTo>
                    <a:lnTo>
                      <a:pt x="30306" y="80080"/>
                    </a:lnTo>
                    <a:cubicBezTo>
                      <a:pt x="29141" y="82364"/>
                      <a:pt x="28055" y="84703"/>
                      <a:pt x="27095" y="87121"/>
                    </a:cubicBezTo>
                    <a:cubicBezTo>
                      <a:pt x="26227" y="89350"/>
                      <a:pt x="27324" y="91866"/>
                      <a:pt x="29549" y="92747"/>
                    </a:cubicBezTo>
                    <a:cubicBezTo>
                      <a:pt x="31761" y="93622"/>
                      <a:pt x="34306" y="92527"/>
                      <a:pt x="35177" y="90297"/>
                    </a:cubicBezTo>
                    <a:cubicBezTo>
                      <a:pt x="36496" y="86954"/>
                      <a:pt x="38045" y="83760"/>
                      <a:pt x="39786" y="80713"/>
                    </a:cubicBezTo>
                    <a:cubicBezTo>
                      <a:pt x="39809" y="80667"/>
                      <a:pt x="39860" y="80657"/>
                      <a:pt x="39886" y="80614"/>
                    </a:cubicBezTo>
                    <a:cubicBezTo>
                      <a:pt x="39931" y="80528"/>
                      <a:pt x="39931" y="80435"/>
                      <a:pt x="39972" y="80352"/>
                    </a:cubicBezTo>
                    <a:cubicBezTo>
                      <a:pt x="46346" y="69345"/>
                      <a:pt x="55361" y="60411"/>
                      <a:pt x="66035" y="54200"/>
                    </a:cubicBezTo>
                    <a:cubicBezTo>
                      <a:pt x="66145" y="54148"/>
                      <a:pt x="66274" y="54165"/>
                      <a:pt x="66383" y="54105"/>
                    </a:cubicBezTo>
                    <a:cubicBezTo>
                      <a:pt x="66508" y="54031"/>
                      <a:pt x="66586" y="53907"/>
                      <a:pt x="66701" y="53830"/>
                    </a:cubicBezTo>
                    <a:cubicBezTo>
                      <a:pt x="77353" y="47778"/>
                      <a:pt x="89607" y="44415"/>
                      <a:pt x="102528" y="44408"/>
                    </a:cubicBezTo>
                    <a:cubicBezTo>
                      <a:pt x="102542" y="44408"/>
                      <a:pt x="102555" y="44422"/>
                      <a:pt x="102564" y="44422"/>
                    </a:cubicBezTo>
                    <a:cubicBezTo>
                      <a:pt x="102573" y="44422"/>
                      <a:pt x="102585" y="44415"/>
                      <a:pt x="102595" y="44415"/>
                    </a:cubicBezTo>
                    <a:cubicBezTo>
                      <a:pt x="142492" y="44437"/>
                      <a:pt x="174939" y="76905"/>
                      <a:pt x="174939" y="116797"/>
                    </a:cubicBezTo>
                    <a:cubicBezTo>
                      <a:pt x="174939" y="129769"/>
                      <a:pt x="171541" y="142088"/>
                      <a:pt x="165442" y="152773"/>
                    </a:cubicBezTo>
                    <a:cubicBezTo>
                      <a:pt x="165385" y="152859"/>
                      <a:pt x="165304" y="152904"/>
                      <a:pt x="165250" y="152987"/>
                    </a:cubicBezTo>
                    <a:cubicBezTo>
                      <a:pt x="165204" y="153076"/>
                      <a:pt x="165204" y="153184"/>
                      <a:pt x="165161" y="153274"/>
                    </a:cubicBezTo>
                    <a:cubicBezTo>
                      <a:pt x="158912" y="164005"/>
                      <a:pt x="149910" y="173063"/>
                      <a:pt x="138828" y="179447"/>
                    </a:cubicBezTo>
                    <a:cubicBezTo>
                      <a:pt x="138818" y="179456"/>
                      <a:pt x="138807" y="179456"/>
                      <a:pt x="138795" y="179456"/>
                    </a:cubicBezTo>
                    <a:cubicBezTo>
                      <a:pt x="138795" y="179462"/>
                      <a:pt x="138785" y="179469"/>
                      <a:pt x="138785" y="179474"/>
                    </a:cubicBezTo>
                    <a:cubicBezTo>
                      <a:pt x="135701" y="181239"/>
                      <a:pt x="132484" y="182817"/>
                      <a:pt x="129092" y="184152"/>
                    </a:cubicBezTo>
                    <a:cubicBezTo>
                      <a:pt x="126866" y="185027"/>
                      <a:pt x="125770" y="187545"/>
                      <a:pt x="126653" y="189775"/>
                    </a:cubicBezTo>
                    <a:cubicBezTo>
                      <a:pt x="127331" y="191479"/>
                      <a:pt x="128957" y="192526"/>
                      <a:pt x="130684" y="192526"/>
                    </a:cubicBezTo>
                    <a:cubicBezTo>
                      <a:pt x="131217" y="192526"/>
                      <a:pt x="131758" y="192429"/>
                      <a:pt x="132279" y="192218"/>
                    </a:cubicBezTo>
                    <a:cubicBezTo>
                      <a:pt x="134694" y="191264"/>
                      <a:pt x="137022" y="190173"/>
                      <a:pt x="139294" y="189023"/>
                    </a:cubicBezTo>
                    <a:lnTo>
                      <a:pt x="153376" y="213472"/>
                    </a:lnTo>
                    <a:cubicBezTo>
                      <a:pt x="152960" y="214632"/>
                      <a:pt x="152982" y="215940"/>
                      <a:pt x="153638" y="217093"/>
                    </a:cubicBezTo>
                    <a:cubicBezTo>
                      <a:pt x="154440" y="218487"/>
                      <a:pt x="155907" y="219275"/>
                      <a:pt x="157409" y="219275"/>
                    </a:cubicBezTo>
                    <a:cubicBezTo>
                      <a:pt x="158144" y="219275"/>
                      <a:pt x="158875" y="219084"/>
                      <a:pt x="159567" y="218690"/>
                    </a:cubicBezTo>
                    <a:lnTo>
                      <a:pt x="160875" y="217941"/>
                    </a:lnTo>
                    <a:cubicBezTo>
                      <a:pt x="160899" y="217928"/>
                      <a:pt x="160922" y="217931"/>
                      <a:pt x="160944" y="217924"/>
                    </a:cubicBezTo>
                    <a:cubicBezTo>
                      <a:pt x="160967" y="217905"/>
                      <a:pt x="160980" y="217874"/>
                      <a:pt x="161011" y="217859"/>
                    </a:cubicBezTo>
                    <a:lnTo>
                      <a:pt x="168660" y="213461"/>
                    </a:lnTo>
                    <a:cubicBezTo>
                      <a:pt x="170737" y="212269"/>
                      <a:pt x="171450" y="209616"/>
                      <a:pt x="170264" y="207541"/>
                    </a:cubicBezTo>
                    <a:cubicBezTo>
                      <a:pt x="169068" y="205468"/>
                      <a:pt x="166424" y="204751"/>
                      <a:pt x="164335" y="205944"/>
                    </a:cubicBezTo>
                    <a:lnTo>
                      <a:pt x="160369" y="208224"/>
                    </a:lnTo>
                    <a:lnTo>
                      <a:pt x="146814" y="184686"/>
                    </a:lnTo>
                    <a:cubicBezTo>
                      <a:pt x="156404" y="178475"/>
                      <a:pt x="164435" y="170403"/>
                      <a:pt x="170524" y="161043"/>
                    </a:cubicBezTo>
                    <a:lnTo>
                      <a:pt x="194005" y="174587"/>
                    </a:lnTo>
                    <a:lnTo>
                      <a:pt x="191713" y="178552"/>
                    </a:lnTo>
                    <a:cubicBezTo>
                      <a:pt x="190504" y="180624"/>
                      <a:pt x="191215" y="183280"/>
                      <a:pt x="193284" y="184479"/>
                    </a:cubicBezTo>
                    <a:cubicBezTo>
                      <a:pt x="193969" y="184879"/>
                      <a:pt x="194716" y="185066"/>
                      <a:pt x="195453" y="185066"/>
                    </a:cubicBezTo>
                    <a:cubicBezTo>
                      <a:pt x="196953" y="185066"/>
                      <a:pt x="198411" y="184294"/>
                      <a:pt x="199212" y="182905"/>
                    </a:cubicBezTo>
                    <a:lnTo>
                      <a:pt x="203676" y="175218"/>
                    </a:lnTo>
                    <a:cubicBezTo>
                      <a:pt x="203686" y="175201"/>
                      <a:pt x="203697" y="175187"/>
                      <a:pt x="203711" y="175182"/>
                    </a:cubicBezTo>
                    <a:cubicBezTo>
                      <a:pt x="203723" y="175160"/>
                      <a:pt x="203723" y="175130"/>
                      <a:pt x="203733" y="175118"/>
                    </a:cubicBezTo>
                    <a:lnTo>
                      <a:pt x="208184" y="167452"/>
                    </a:lnTo>
                    <a:cubicBezTo>
                      <a:pt x="209378" y="165380"/>
                      <a:pt x="208679" y="162728"/>
                      <a:pt x="206602" y="161525"/>
                    </a:cubicBezTo>
                    <a:cubicBezTo>
                      <a:pt x="204549" y="160320"/>
                      <a:pt x="201879" y="161028"/>
                      <a:pt x="200683" y="163100"/>
                    </a:cubicBezTo>
                    <a:lnTo>
                      <a:pt x="198368" y="167086"/>
                    </a:lnTo>
                    <a:lnTo>
                      <a:pt x="174865" y="153529"/>
                    </a:lnTo>
                    <a:cubicBezTo>
                      <a:pt x="179868" y="143644"/>
                      <a:pt x="182851" y="132667"/>
                      <a:pt x="183448" y="121137"/>
                    </a:cubicBezTo>
                    <a:lnTo>
                      <a:pt x="210647" y="121141"/>
                    </a:lnTo>
                    <a:lnTo>
                      <a:pt x="210647" y="125733"/>
                    </a:lnTo>
                    <a:cubicBezTo>
                      <a:pt x="210647" y="128134"/>
                      <a:pt x="212576" y="130072"/>
                      <a:pt x="214986" y="130072"/>
                    </a:cubicBezTo>
                    <a:cubicBezTo>
                      <a:pt x="217376" y="130072"/>
                      <a:pt x="219319" y="128134"/>
                      <a:pt x="219319" y="125741"/>
                    </a:cubicBezTo>
                    <a:lnTo>
                      <a:pt x="219319" y="116828"/>
                    </a:lnTo>
                    <a:cubicBezTo>
                      <a:pt x="219319" y="116817"/>
                      <a:pt x="219333" y="116809"/>
                      <a:pt x="219333" y="116802"/>
                    </a:cubicBezTo>
                    <a:cubicBezTo>
                      <a:pt x="219333" y="116793"/>
                      <a:pt x="219319" y="116783"/>
                      <a:pt x="219319" y="116769"/>
                    </a:cubicBezTo>
                    <a:lnTo>
                      <a:pt x="219333" y="107843"/>
                    </a:lnTo>
                    <a:cubicBezTo>
                      <a:pt x="219333" y="105448"/>
                      <a:pt x="217390" y="103508"/>
                      <a:pt x="214996" y="103499"/>
                    </a:cubicBezTo>
                    <a:cubicBezTo>
                      <a:pt x="212598" y="103499"/>
                      <a:pt x="210659" y="105441"/>
                      <a:pt x="210659" y="107838"/>
                    </a:cubicBezTo>
                    <a:lnTo>
                      <a:pt x="210659" y="112465"/>
                    </a:lnTo>
                    <a:lnTo>
                      <a:pt x="183389" y="112456"/>
                    </a:lnTo>
                    <a:cubicBezTo>
                      <a:pt x="182780" y="100878"/>
                      <a:pt x="179753" y="89952"/>
                      <a:pt x="174760" y="80158"/>
                    </a:cubicBezTo>
                    <a:lnTo>
                      <a:pt x="198366" y="66495"/>
                    </a:lnTo>
                    <a:lnTo>
                      <a:pt x="200681" y="70481"/>
                    </a:lnTo>
                    <a:cubicBezTo>
                      <a:pt x="201485" y="71863"/>
                      <a:pt x="202941" y="72638"/>
                      <a:pt x="204432" y="72638"/>
                    </a:cubicBezTo>
                    <a:cubicBezTo>
                      <a:pt x="205167" y="72638"/>
                      <a:pt x="205926" y="72452"/>
                      <a:pt x="206602" y="72054"/>
                    </a:cubicBezTo>
                    <a:cubicBezTo>
                      <a:pt x="208679" y="70850"/>
                      <a:pt x="209378" y="68196"/>
                      <a:pt x="208184" y="66124"/>
                    </a:cubicBezTo>
                    <a:lnTo>
                      <a:pt x="199213" y="50651"/>
                    </a:lnTo>
                    <a:cubicBezTo>
                      <a:pt x="198021" y="48589"/>
                      <a:pt x="195353" y="47869"/>
                      <a:pt x="193287" y="49081"/>
                    </a:cubicBezTo>
                    <a:cubicBezTo>
                      <a:pt x="191219" y="50279"/>
                      <a:pt x="190508" y="52935"/>
                      <a:pt x="191716" y="55002"/>
                    </a:cubicBezTo>
                    <a:lnTo>
                      <a:pt x="194019" y="58984"/>
                    </a:lnTo>
                    <a:lnTo>
                      <a:pt x="170436" y="72629"/>
                    </a:lnTo>
                    <a:cubicBezTo>
                      <a:pt x="164269" y="63192"/>
                      <a:pt x="156203" y="55115"/>
                      <a:pt x="146773" y="48949"/>
                    </a:cubicBezTo>
                    <a:lnTo>
                      <a:pt x="160352" y="25330"/>
                    </a:lnTo>
                    <a:lnTo>
                      <a:pt x="164359" y="27641"/>
                    </a:lnTo>
                    <a:cubicBezTo>
                      <a:pt x="165037" y="28039"/>
                      <a:pt x="165781" y="28230"/>
                      <a:pt x="166517" y="28230"/>
                    </a:cubicBezTo>
                    <a:cubicBezTo>
                      <a:pt x="168021" y="28230"/>
                      <a:pt x="169476" y="27445"/>
                      <a:pt x="170280" y="26058"/>
                    </a:cubicBezTo>
                    <a:cubicBezTo>
                      <a:pt x="171476" y="23984"/>
                      <a:pt x="170767" y="21332"/>
                      <a:pt x="168696" y="20135"/>
                    </a:cubicBezTo>
                    <a:lnTo>
                      <a:pt x="153211" y="11186"/>
                    </a:lnTo>
                    <a:cubicBezTo>
                      <a:pt x="151136" y="9982"/>
                      <a:pt x="148480" y="10707"/>
                      <a:pt x="147294" y="12779"/>
                    </a:cubicBezTo>
                    <a:cubicBezTo>
                      <a:pt x="146096" y="14852"/>
                      <a:pt x="146809" y="17502"/>
                      <a:pt x="148876" y="18700"/>
                    </a:cubicBezTo>
                    <a:lnTo>
                      <a:pt x="152840" y="20987"/>
                    </a:lnTo>
                    <a:lnTo>
                      <a:pt x="139250" y="44615"/>
                    </a:lnTo>
                    <a:cubicBezTo>
                      <a:pt x="129446" y="39608"/>
                      <a:pt x="118503" y="36575"/>
                      <a:pt x="106903" y="35954"/>
                    </a:cubicBezTo>
                    <a:lnTo>
                      <a:pt x="106903" y="8693"/>
                    </a:lnTo>
                    <a:lnTo>
                      <a:pt x="111512" y="8693"/>
                    </a:lnTo>
                    <a:cubicBezTo>
                      <a:pt x="113906" y="8693"/>
                      <a:pt x="115849" y="6757"/>
                      <a:pt x="115849" y="4366"/>
                    </a:cubicBezTo>
                    <a:cubicBezTo>
                      <a:pt x="115849" y="1960"/>
                      <a:pt x="113917" y="24"/>
                      <a:pt x="111524" y="21"/>
                    </a:cubicBezTo>
                    <a:lnTo>
                      <a:pt x="93654" y="0"/>
                    </a:lnTo>
                    <a:cubicBezTo>
                      <a:pt x="93640" y="0"/>
                      <a:pt x="93640" y="0"/>
                      <a:pt x="93640" y="0"/>
                    </a:cubicBezTo>
                    <a:cubicBezTo>
                      <a:pt x="91248" y="0"/>
                      <a:pt x="89306" y="1945"/>
                      <a:pt x="89306" y="4334"/>
                    </a:cubicBezTo>
                    <a:cubicBezTo>
                      <a:pt x="89306" y="6733"/>
                      <a:pt x="91248" y="8678"/>
                      <a:pt x="93640" y="8678"/>
                    </a:cubicBezTo>
                    <a:lnTo>
                      <a:pt x="98227" y="8681"/>
                    </a:lnTo>
                    <a:lnTo>
                      <a:pt x="98227" y="35896"/>
                    </a:lnTo>
                    <a:cubicBezTo>
                      <a:pt x="86694" y="36496"/>
                      <a:pt x="75704" y="39469"/>
                      <a:pt x="65835" y="44470"/>
                    </a:cubicBezTo>
                    <a:lnTo>
                      <a:pt x="52258" y="21015"/>
                    </a:lnTo>
                    <a:lnTo>
                      <a:pt x="56223" y="18733"/>
                    </a:lnTo>
                    <a:cubicBezTo>
                      <a:pt x="58287" y="17528"/>
                      <a:pt x="59001" y="14881"/>
                      <a:pt x="57805" y="12805"/>
                    </a:cubicBezTo>
                    <a:cubicBezTo>
                      <a:pt x="56617" y="10733"/>
                      <a:pt x="53963" y="10015"/>
                      <a:pt x="51886" y="11218"/>
                    </a:cubicBezTo>
                    <a:lnTo>
                      <a:pt x="44216" y="15636"/>
                    </a:lnTo>
                    <a:cubicBezTo>
                      <a:pt x="44191" y="15652"/>
                      <a:pt x="44170" y="15652"/>
                      <a:pt x="44148" y="15659"/>
                    </a:cubicBezTo>
                    <a:cubicBezTo>
                      <a:pt x="44127" y="15674"/>
                      <a:pt x="44115" y="15695"/>
                      <a:pt x="44103" y="15707"/>
                    </a:cubicBezTo>
                    <a:lnTo>
                      <a:pt x="36435" y="20127"/>
                    </a:lnTo>
                    <a:cubicBezTo>
                      <a:pt x="34356" y="21326"/>
                      <a:pt x="33644" y="23979"/>
                      <a:pt x="34840" y="26058"/>
                    </a:cubicBezTo>
                    <a:cubicBezTo>
                      <a:pt x="35644" y="27445"/>
                      <a:pt x="37101" y="28225"/>
                      <a:pt x="38602" y="28225"/>
                    </a:cubicBezTo>
                    <a:cubicBezTo>
                      <a:pt x="39335" y="28225"/>
                      <a:pt x="40084" y="28034"/>
                      <a:pt x="40773" y="27645"/>
                    </a:cubicBezTo>
                    <a:lnTo>
                      <a:pt x="44748" y="25349"/>
                    </a:lnTo>
                    <a:lnTo>
                      <a:pt x="58316" y="48807"/>
                    </a:lnTo>
                    <a:cubicBezTo>
                      <a:pt x="48941" y="54904"/>
                      <a:pt x="40862" y="62950"/>
                      <a:pt x="34637" y="72562"/>
                    </a:cubicBezTo>
                    <a:lnTo>
                      <a:pt x="11123" y="58976"/>
                    </a:lnTo>
                    <a:lnTo>
                      <a:pt x="13429" y="55014"/>
                    </a:lnTo>
                    <a:cubicBezTo>
                      <a:pt x="14625" y="52947"/>
                      <a:pt x="13927" y="50294"/>
                      <a:pt x="11858" y="49091"/>
                    </a:cubicBezTo>
                    <a:cubicBezTo>
                      <a:pt x="9779" y="47887"/>
                      <a:pt x="7125" y="48591"/>
                      <a:pt x="5929" y="50663"/>
                    </a:cubicBezTo>
                    <a:lnTo>
                      <a:pt x="598" y="59840"/>
                    </a:lnTo>
                    <a:cubicBezTo>
                      <a:pt x="-622" y="61910"/>
                      <a:pt x="87" y="64564"/>
                      <a:pt x="2156" y="65769"/>
                    </a:cubicBezTo>
                    <a:close/>
                  </a:path>
                </a:pathLst>
              </a:custGeom>
              <a:grpFill/>
              <a:ln w="1708" cap="flat">
                <a:solidFill>
                  <a:schemeClr val="accent3"/>
                </a:solidFill>
                <a:prstDash val="solid"/>
                <a:miter/>
              </a:ln>
            </p:spPr>
            <p:txBody>
              <a:bodyPr rtlCol="0" anchor="ctr"/>
              <a:lstStyle/>
              <a:p>
                <a:endParaRPr lang="ru-RU"/>
              </a:p>
            </p:txBody>
          </p:sp>
          <p:sp>
            <p:nvSpPr>
              <p:cNvPr id="66" name="Полилиния: фигура 65">
                <a:extLst>
                  <a:ext uri="{FF2B5EF4-FFF2-40B4-BE49-F238E27FC236}">
                    <a16:creationId xmlns:a16="http://schemas.microsoft.com/office/drawing/2014/main" id="{983D770C-93C4-093D-F88A-43598C1EBF38}"/>
                  </a:ext>
                </a:extLst>
              </p:cNvPr>
              <p:cNvSpPr/>
              <p:nvPr/>
            </p:nvSpPr>
            <p:spPr>
              <a:xfrm>
                <a:off x="2672979" y="3077779"/>
                <a:ext cx="28575" cy="28606"/>
              </a:xfrm>
              <a:custGeom>
                <a:avLst/>
                <a:gdLst>
                  <a:gd name="connsiteX0" fmla="*/ 14287 w 28575"/>
                  <a:gd name="connsiteY0" fmla="*/ 28605 h 28606"/>
                  <a:gd name="connsiteX1" fmla="*/ 14244 w 28575"/>
                  <a:gd name="connsiteY1" fmla="*/ 28605 h 28606"/>
                  <a:gd name="connsiteX2" fmla="*/ 2 w 28575"/>
                  <a:gd name="connsiteY2" fmla="*/ 14440 h 28606"/>
                  <a:gd name="connsiteX3" fmla="*/ 4086 w 28575"/>
                  <a:gd name="connsiteY3" fmla="*/ 4279 h 28606"/>
                  <a:gd name="connsiteX4" fmla="*/ 14244 w 28575"/>
                  <a:gd name="connsiteY4" fmla="*/ 0 h 28606"/>
                  <a:gd name="connsiteX5" fmla="*/ 28576 w 28575"/>
                  <a:gd name="connsiteY5" fmla="*/ 14265 h 28606"/>
                  <a:gd name="connsiteX6" fmla="*/ 14311 w 28575"/>
                  <a:gd name="connsiteY6" fmla="*/ 28607 h 28606"/>
                  <a:gd name="connsiteX7" fmla="*/ 14287 w 28575"/>
                  <a:gd name="connsiteY7" fmla="*/ 28605 h 28606"/>
                  <a:gd name="connsiteX8" fmla="*/ 14242 w 28575"/>
                  <a:gd name="connsiteY8" fmla="*/ 8674 h 28606"/>
                  <a:gd name="connsiteX9" fmla="*/ 10275 w 28575"/>
                  <a:gd name="connsiteY9" fmla="*/ 10346 h 28606"/>
                  <a:gd name="connsiteX10" fmla="*/ 8671 w 28575"/>
                  <a:gd name="connsiteY10" fmla="*/ 14363 h 28606"/>
                  <a:gd name="connsiteX11" fmla="*/ 14241 w 28575"/>
                  <a:gd name="connsiteY11" fmla="*/ 19927 h 28606"/>
                  <a:gd name="connsiteX12" fmla="*/ 14263 w 28575"/>
                  <a:gd name="connsiteY12" fmla="*/ 19927 h 28606"/>
                  <a:gd name="connsiteX13" fmla="*/ 19898 w 28575"/>
                  <a:gd name="connsiteY13" fmla="*/ 14261 h 28606"/>
                  <a:gd name="connsiteX14" fmla="*/ 14242 w 28575"/>
                  <a:gd name="connsiteY14" fmla="*/ 8674 h 2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 h="28606">
                    <a:moveTo>
                      <a:pt x="14287" y="28605"/>
                    </a:moveTo>
                    <a:lnTo>
                      <a:pt x="14244" y="28605"/>
                    </a:lnTo>
                    <a:cubicBezTo>
                      <a:pt x="6370" y="28569"/>
                      <a:pt x="2" y="22214"/>
                      <a:pt x="2" y="14440"/>
                    </a:cubicBezTo>
                    <a:cubicBezTo>
                      <a:pt x="-62" y="10707"/>
                      <a:pt x="1424" y="6977"/>
                      <a:pt x="4086" y="4279"/>
                    </a:cubicBezTo>
                    <a:cubicBezTo>
                      <a:pt x="6733" y="1563"/>
                      <a:pt x="10442" y="0"/>
                      <a:pt x="14244" y="0"/>
                    </a:cubicBezTo>
                    <a:cubicBezTo>
                      <a:pt x="22144" y="0"/>
                      <a:pt x="28576" y="6404"/>
                      <a:pt x="28576" y="14265"/>
                    </a:cubicBezTo>
                    <a:cubicBezTo>
                      <a:pt x="28576" y="22132"/>
                      <a:pt x="22177" y="28571"/>
                      <a:pt x="14311" y="28607"/>
                    </a:cubicBezTo>
                    <a:cubicBezTo>
                      <a:pt x="14301" y="28605"/>
                      <a:pt x="14294" y="28605"/>
                      <a:pt x="14287" y="28605"/>
                    </a:cubicBezTo>
                    <a:close/>
                    <a:moveTo>
                      <a:pt x="14242" y="8674"/>
                    </a:moveTo>
                    <a:cubicBezTo>
                      <a:pt x="12764" y="8674"/>
                      <a:pt x="11315" y="9284"/>
                      <a:pt x="10275" y="10346"/>
                    </a:cubicBezTo>
                    <a:cubicBezTo>
                      <a:pt x="9225" y="11416"/>
                      <a:pt x="8647" y="12870"/>
                      <a:pt x="8671" y="14363"/>
                    </a:cubicBezTo>
                    <a:cubicBezTo>
                      <a:pt x="8671" y="17400"/>
                      <a:pt x="11217" y="19912"/>
                      <a:pt x="14241" y="19927"/>
                    </a:cubicBezTo>
                    <a:lnTo>
                      <a:pt x="14263" y="19927"/>
                    </a:lnTo>
                    <a:cubicBezTo>
                      <a:pt x="17378" y="19912"/>
                      <a:pt x="19898" y="17370"/>
                      <a:pt x="19898" y="14261"/>
                    </a:cubicBezTo>
                    <a:cubicBezTo>
                      <a:pt x="19901" y="11186"/>
                      <a:pt x="17366" y="8674"/>
                      <a:pt x="14242" y="8674"/>
                    </a:cubicBezTo>
                    <a:close/>
                  </a:path>
                </a:pathLst>
              </a:custGeom>
              <a:grpFill/>
              <a:ln w="1708" cap="flat">
                <a:solidFill>
                  <a:schemeClr val="accent3"/>
                </a:solidFill>
                <a:prstDash val="solid"/>
                <a:miter/>
              </a:ln>
            </p:spPr>
            <p:txBody>
              <a:bodyPr rtlCol="0" anchor="ctr"/>
              <a:lstStyle/>
              <a:p>
                <a:endParaRPr lang="ru-RU"/>
              </a:p>
            </p:txBody>
          </p:sp>
          <p:sp>
            <p:nvSpPr>
              <p:cNvPr id="67" name="Полилиния: фигура 66">
                <a:extLst>
                  <a:ext uri="{FF2B5EF4-FFF2-40B4-BE49-F238E27FC236}">
                    <a16:creationId xmlns:a16="http://schemas.microsoft.com/office/drawing/2014/main" id="{5F4F367E-387E-B900-3629-5551566C7BB4}"/>
                  </a:ext>
                </a:extLst>
              </p:cNvPr>
              <p:cNvSpPr/>
              <p:nvPr/>
            </p:nvSpPr>
            <p:spPr>
              <a:xfrm>
                <a:off x="2570437" y="3078812"/>
                <a:ext cx="18467" cy="26548"/>
              </a:xfrm>
              <a:custGeom>
                <a:avLst/>
                <a:gdLst>
                  <a:gd name="connsiteX0" fmla="*/ 4360 w 18467"/>
                  <a:gd name="connsiteY0" fmla="*/ 26548 h 26548"/>
                  <a:gd name="connsiteX1" fmla="*/ 8695 w 18467"/>
                  <a:gd name="connsiteY1" fmla="*/ 22209 h 26548"/>
                  <a:gd name="connsiteX2" fmla="*/ 8685 w 18467"/>
                  <a:gd name="connsiteY2" fmla="*/ 17609 h 26548"/>
                  <a:gd name="connsiteX3" fmla="*/ 14130 w 18467"/>
                  <a:gd name="connsiteY3" fmla="*/ 17609 h 26548"/>
                  <a:gd name="connsiteX4" fmla="*/ 18468 w 18467"/>
                  <a:gd name="connsiteY4" fmla="*/ 13270 h 26548"/>
                  <a:gd name="connsiteX5" fmla="*/ 14130 w 18467"/>
                  <a:gd name="connsiteY5" fmla="*/ 8931 h 26548"/>
                  <a:gd name="connsiteX6" fmla="*/ 8674 w 18467"/>
                  <a:gd name="connsiteY6" fmla="*/ 8931 h 26548"/>
                  <a:gd name="connsiteX7" fmla="*/ 8674 w 18467"/>
                  <a:gd name="connsiteY7" fmla="*/ 4335 h 26548"/>
                  <a:gd name="connsiteX8" fmla="*/ 4337 w 18467"/>
                  <a:gd name="connsiteY8" fmla="*/ 0 h 26548"/>
                  <a:gd name="connsiteX9" fmla="*/ 4327 w 18467"/>
                  <a:gd name="connsiteY9" fmla="*/ 0 h 26548"/>
                  <a:gd name="connsiteX10" fmla="*/ 0 w 18467"/>
                  <a:gd name="connsiteY10" fmla="*/ 4342 h 26548"/>
                  <a:gd name="connsiteX11" fmla="*/ 21 w 18467"/>
                  <a:gd name="connsiteY11" fmla="*/ 22216 h 26548"/>
                  <a:gd name="connsiteX12" fmla="*/ 4360 w 18467"/>
                  <a:gd name="connsiteY12" fmla="*/ 26548 h 2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7" h="26548">
                    <a:moveTo>
                      <a:pt x="4360" y="26548"/>
                    </a:moveTo>
                    <a:cubicBezTo>
                      <a:pt x="6752" y="26548"/>
                      <a:pt x="8695" y="24605"/>
                      <a:pt x="8695" y="22209"/>
                    </a:cubicBezTo>
                    <a:lnTo>
                      <a:pt x="8685" y="17609"/>
                    </a:lnTo>
                    <a:lnTo>
                      <a:pt x="14130" y="17609"/>
                    </a:lnTo>
                    <a:cubicBezTo>
                      <a:pt x="16524" y="17609"/>
                      <a:pt x="18468" y="15671"/>
                      <a:pt x="18468" y="13270"/>
                    </a:cubicBezTo>
                    <a:cubicBezTo>
                      <a:pt x="18468" y="10874"/>
                      <a:pt x="16524" y="8931"/>
                      <a:pt x="14130" y="8931"/>
                    </a:cubicBezTo>
                    <a:lnTo>
                      <a:pt x="8674" y="8931"/>
                    </a:lnTo>
                    <a:lnTo>
                      <a:pt x="8674" y="4335"/>
                    </a:lnTo>
                    <a:cubicBezTo>
                      <a:pt x="8659" y="1945"/>
                      <a:pt x="6730" y="0"/>
                      <a:pt x="4337" y="0"/>
                    </a:cubicBezTo>
                    <a:lnTo>
                      <a:pt x="4327" y="0"/>
                    </a:lnTo>
                    <a:cubicBezTo>
                      <a:pt x="1926" y="3"/>
                      <a:pt x="-12" y="1952"/>
                      <a:pt x="0" y="4342"/>
                    </a:cubicBezTo>
                    <a:lnTo>
                      <a:pt x="21" y="22216"/>
                    </a:lnTo>
                    <a:cubicBezTo>
                      <a:pt x="22" y="24614"/>
                      <a:pt x="1962" y="26548"/>
                      <a:pt x="4360" y="26548"/>
                    </a:cubicBezTo>
                    <a:close/>
                  </a:path>
                </a:pathLst>
              </a:custGeom>
              <a:grpFill/>
              <a:ln w="1708" cap="flat">
                <a:solidFill>
                  <a:schemeClr val="accent3"/>
                </a:solidFill>
                <a:prstDash val="solid"/>
                <a:miter/>
              </a:ln>
            </p:spPr>
            <p:txBody>
              <a:bodyPr rtlCol="0" anchor="ctr"/>
              <a:lstStyle/>
              <a:p>
                <a:endParaRPr lang="ru-RU"/>
              </a:p>
            </p:txBody>
          </p:sp>
          <p:sp>
            <p:nvSpPr>
              <p:cNvPr id="68" name="Полилиния: фигура 67">
                <a:extLst>
                  <a:ext uri="{FF2B5EF4-FFF2-40B4-BE49-F238E27FC236}">
                    <a16:creationId xmlns:a16="http://schemas.microsoft.com/office/drawing/2014/main" id="{278D764C-F810-B675-ABF9-A1A943E369BF}"/>
                  </a:ext>
                </a:extLst>
              </p:cNvPr>
              <p:cNvSpPr/>
              <p:nvPr/>
            </p:nvSpPr>
            <p:spPr>
              <a:xfrm>
                <a:off x="2682890" y="3120355"/>
                <a:ext cx="17622" cy="21343"/>
              </a:xfrm>
              <a:custGeom>
                <a:avLst/>
                <a:gdLst>
                  <a:gd name="connsiteX0" fmla="*/ 13285 w 17622"/>
                  <a:gd name="connsiteY0" fmla="*/ 12666 h 21343"/>
                  <a:gd name="connsiteX1" fmla="*/ 8676 w 17622"/>
                  <a:gd name="connsiteY1" fmla="*/ 12666 h 21343"/>
                  <a:gd name="connsiteX2" fmla="*/ 8676 w 17622"/>
                  <a:gd name="connsiteY2" fmla="*/ 4341 h 21343"/>
                  <a:gd name="connsiteX3" fmla="*/ 4339 w 17622"/>
                  <a:gd name="connsiteY3" fmla="*/ 0 h 21343"/>
                  <a:gd name="connsiteX4" fmla="*/ 0 w 17622"/>
                  <a:gd name="connsiteY4" fmla="*/ 4341 h 21343"/>
                  <a:gd name="connsiteX5" fmla="*/ 0 w 17622"/>
                  <a:gd name="connsiteY5" fmla="*/ 15018 h 21343"/>
                  <a:gd name="connsiteX6" fmla="*/ 2293 w 17622"/>
                  <a:gd name="connsiteY6" fmla="*/ 18770 h 21343"/>
                  <a:gd name="connsiteX7" fmla="*/ 6236 w 17622"/>
                  <a:gd name="connsiteY7" fmla="*/ 21344 h 21343"/>
                  <a:gd name="connsiteX8" fmla="*/ 13285 w 17622"/>
                  <a:gd name="connsiteY8" fmla="*/ 21344 h 21343"/>
                  <a:gd name="connsiteX9" fmla="*/ 17623 w 17622"/>
                  <a:gd name="connsiteY9" fmla="*/ 17003 h 21343"/>
                  <a:gd name="connsiteX10" fmla="*/ 13285 w 17622"/>
                  <a:gd name="connsiteY10" fmla="*/ 12666 h 2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22" h="21343">
                    <a:moveTo>
                      <a:pt x="13285" y="12666"/>
                    </a:moveTo>
                    <a:lnTo>
                      <a:pt x="8676" y="12666"/>
                    </a:lnTo>
                    <a:lnTo>
                      <a:pt x="8676" y="4341"/>
                    </a:lnTo>
                    <a:cubicBezTo>
                      <a:pt x="8676" y="1943"/>
                      <a:pt x="6731" y="0"/>
                      <a:pt x="4339" y="0"/>
                    </a:cubicBezTo>
                    <a:cubicBezTo>
                      <a:pt x="1940" y="0"/>
                      <a:pt x="0" y="1945"/>
                      <a:pt x="0" y="4341"/>
                    </a:cubicBezTo>
                    <a:lnTo>
                      <a:pt x="0" y="15018"/>
                    </a:lnTo>
                    <a:cubicBezTo>
                      <a:pt x="0" y="16660"/>
                      <a:pt x="952" y="18030"/>
                      <a:pt x="2293" y="18770"/>
                    </a:cubicBezTo>
                    <a:cubicBezTo>
                      <a:pt x="2971" y="20276"/>
                      <a:pt x="4471" y="21344"/>
                      <a:pt x="6236" y="21344"/>
                    </a:cubicBezTo>
                    <a:lnTo>
                      <a:pt x="13285" y="21344"/>
                    </a:lnTo>
                    <a:cubicBezTo>
                      <a:pt x="15679" y="21344"/>
                      <a:pt x="17623" y="19399"/>
                      <a:pt x="17623" y="17003"/>
                    </a:cubicBezTo>
                    <a:cubicBezTo>
                      <a:pt x="17621" y="14611"/>
                      <a:pt x="15678" y="12666"/>
                      <a:pt x="13285" y="12666"/>
                    </a:cubicBezTo>
                    <a:close/>
                  </a:path>
                </a:pathLst>
              </a:custGeom>
              <a:grpFill/>
              <a:ln w="1708" cap="flat">
                <a:solidFill>
                  <a:schemeClr val="accent3"/>
                </a:solidFill>
                <a:prstDash val="solid"/>
                <a:miter/>
              </a:ln>
            </p:spPr>
            <p:txBody>
              <a:bodyPr rtlCol="0" anchor="ctr"/>
              <a:lstStyle/>
              <a:p>
                <a:endParaRPr lang="ru-RU"/>
              </a:p>
            </p:txBody>
          </p:sp>
          <p:sp>
            <p:nvSpPr>
              <p:cNvPr id="69" name="Полилиния: фигура 68">
                <a:extLst>
                  <a:ext uri="{FF2B5EF4-FFF2-40B4-BE49-F238E27FC236}">
                    <a16:creationId xmlns:a16="http://schemas.microsoft.com/office/drawing/2014/main" id="{D958C101-7C60-68BA-9223-4069A306526B}"/>
                  </a:ext>
                </a:extLst>
              </p:cNvPr>
              <p:cNvSpPr/>
              <p:nvPr/>
            </p:nvSpPr>
            <p:spPr>
              <a:xfrm>
                <a:off x="2711168" y="3102631"/>
                <a:ext cx="24112" cy="24162"/>
              </a:xfrm>
              <a:custGeom>
                <a:avLst/>
                <a:gdLst>
                  <a:gd name="connsiteX0" fmla="*/ 2163 w 24112"/>
                  <a:gd name="connsiteY0" fmla="*/ 9479 h 24162"/>
                  <a:gd name="connsiteX1" fmla="*/ 9380 w 24112"/>
                  <a:gd name="connsiteY1" fmla="*/ 13686 h 24162"/>
                  <a:gd name="connsiteX2" fmla="*/ 7084 w 24112"/>
                  <a:gd name="connsiteY2" fmla="*/ 17658 h 24162"/>
                  <a:gd name="connsiteX3" fmla="*/ 8681 w 24112"/>
                  <a:gd name="connsiteY3" fmla="*/ 23587 h 24162"/>
                  <a:gd name="connsiteX4" fmla="*/ 10836 w 24112"/>
                  <a:gd name="connsiteY4" fmla="*/ 24162 h 24162"/>
                  <a:gd name="connsiteX5" fmla="*/ 14598 w 24112"/>
                  <a:gd name="connsiteY5" fmla="*/ 21992 h 24162"/>
                  <a:gd name="connsiteX6" fmla="*/ 23532 w 24112"/>
                  <a:gd name="connsiteY6" fmla="*/ 6503 h 24162"/>
                  <a:gd name="connsiteX7" fmla="*/ 21939 w 24112"/>
                  <a:gd name="connsiteY7" fmla="*/ 581 h 24162"/>
                  <a:gd name="connsiteX8" fmla="*/ 16020 w 24112"/>
                  <a:gd name="connsiteY8" fmla="*/ 2170 h 24162"/>
                  <a:gd name="connsiteX9" fmla="*/ 13717 w 24112"/>
                  <a:gd name="connsiteY9" fmla="*/ 6171 h 24162"/>
                  <a:gd name="connsiteX10" fmla="*/ 6519 w 24112"/>
                  <a:gd name="connsiteY10" fmla="*/ 1982 h 24162"/>
                  <a:gd name="connsiteX11" fmla="*/ 592 w 24112"/>
                  <a:gd name="connsiteY11" fmla="*/ 3550 h 24162"/>
                  <a:gd name="connsiteX12" fmla="*/ 2163 w 24112"/>
                  <a:gd name="connsiteY12" fmla="*/ 9479 h 2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12" h="24162">
                    <a:moveTo>
                      <a:pt x="2163" y="9479"/>
                    </a:moveTo>
                    <a:lnTo>
                      <a:pt x="9380" y="13686"/>
                    </a:lnTo>
                    <a:lnTo>
                      <a:pt x="7084" y="17658"/>
                    </a:lnTo>
                    <a:cubicBezTo>
                      <a:pt x="5889" y="19737"/>
                      <a:pt x="6602" y="22386"/>
                      <a:pt x="8681" y="23587"/>
                    </a:cubicBezTo>
                    <a:cubicBezTo>
                      <a:pt x="9357" y="23978"/>
                      <a:pt x="10103" y="24162"/>
                      <a:pt x="10836" y="24162"/>
                    </a:cubicBezTo>
                    <a:cubicBezTo>
                      <a:pt x="12337" y="24162"/>
                      <a:pt x="13798" y="23384"/>
                      <a:pt x="14598" y="21992"/>
                    </a:cubicBezTo>
                    <a:lnTo>
                      <a:pt x="23532" y="6503"/>
                    </a:lnTo>
                    <a:cubicBezTo>
                      <a:pt x="24729" y="4431"/>
                      <a:pt x="24018" y="1781"/>
                      <a:pt x="21939" y="581"/>
                    </a:cubicBezTo>
                    <a:cubicBezTo>
                      <a:pt x="19858" y="-617"/>
                      <a:pt x="17206" y="97"/>
                      <a:pt x="16020" y="2170"/>
                    </a:cubicBezTo>
                    <a:lnTo>
                      <a:pt x="13717" y="6171"/>
                    </a:lnTo>
                    <a:lnTo>
                      <a:pt x="6519" y="1982"/>
                    </a:lnTo>
                    <a:cubicBezTo>
                      <a:pt x="4456" y="774"/>
                      <a:pt x="1802" y="1481"/>
                      <a:pt x="592" y="3550"/>
                    </a:cubicBezTo>
                    <a:cubicBezTo>
                      <a:pt x="-617" y="5621"/>
                      <a:pt x="84" y="8276"/>
                      <a:pt x="2163" y="9479"/>
                    </a:cubicBezTo>
                    <a:close/>
                  </a:path>
                </a:pathLst>
              </a:custGeom>
              <a:grpFill/>
              <a:ln w="1708" cap="flat">
                <a:solidFill>
                  <a:schemeClr val="accent3"/>
                </a:solidFill>
                <a:prstDash val="solid"/>
                <a:miter/>
              </a:ln>
            </p:spPr>
            <p:txBody>
              <a:bodyPr rtlCol="0" anchor="ctr"/>
              <a:lstStyle/>
              <a:p>
                <a:endParaRPr lang="ru-RU"/>
              </a:p>
            </p:txBody>
          </p:sp>
          <p:sp>
            <p:nvSpPr>
              <p:cNvPr id="70" name="Полилиния: фигура 69">
                <a:extLst>
                  <a:ext uri="{FF2B5EF4-FFF2-40B4-BE49-F238E27FC236}">
                    <a16:creationId xmlns:a16="http://schemas.microsoft.com/office/drawing/2014/main" id="{14AFFC6E-8D06-599A-BA0D-A8EB5A44597A}"/>
                  </a:ext>
                </a:extLst>
              </p:cNvPr>
              <p:cNvSpPr/>
              <p:nvPr/>
            </p:nvSpPr>
            <p:spPr>
              <a:xfrm>
                <a:off x="2711168" y="3057348"/>
                <a:ext cx="24115" cy="24119"/>
              </a:xfrm>
              <a:custGeom>
                <a:avLst/>
                <a:gdLst>
                  <a:gd name="connsiteX0" fmla="*/ 592 w 24115"/>
                  <a:gd name="connsiteY0" fmla="*/ 20596 h 24119"/>
                  <a:gd name="connsiteX1" fmla="*/ 4342 w 24115"/>
                  <a:gd name="connsiteY1" fmla="*/ 22754 h 24119"/>
                  <a:gd name="connsiteX2" fmla="*/ 6521 w 24115"/>
                  <a:gd name="connsiteY2" fmla="*/ 22162 h 24119"/>
                  <a:gd name="connsiteX3" fmla="*/ 13708 w 24115"/>
                  <a:gd name="connsiteY3" fmla="*/ 17983 h 24119"/>
                  <a:gd name="connsiteX4" fmla="*/ 16021 w 24115"/>
                  <a:gd name="connsiteY4" fmla="*/ 21958 h 24119"/>
                  <a:gd name="connsiteX5" fmla="*/ 19787 w 24115"/>
                  <a:gd name="connsiteY5" fmla="*/ 24119 h 24119"/>
                  <a:gd name="connsiteX6" fmla="*/ 21952 w 24115"/>
                  <a:gd name="connsiteY6" fmla="*/ 23525 h 24119"/>
                  <a:gd name="connsiteX7" fmla="*/ 23524 w 24115"/>
                  <a:gd name="connsiteY7" fmla="*/ 17598 h 24119"/>
                  <a:gd name="connsiteX8" fmla="*/ 14543 w 24115"/>
                  <a:gd name="connsiteY8" fmla="*/ 2154 h 24119"/>
                  <a:gd name="connsiteX9" fmla="*/ 8614 w 24115"/>
                  <a:gd name="connsiteY9" fmla="*/ 586 h 24119"/>
                  <a:gd name="connsiteX10" fmla="*/ 7044 w 24115"/>
                  <a:gd name="connsiteY10" fmla="*/ 6514 h 24119"/>
                  <a:gd name="connsiteX11" fmla="*/ 9350 w 24115"/>
                  <a:gd name="connsiteY11" fmla="*/ 10479 h 24119"/>
                  <a:gd name="connsiteX12" fmla="*/ 2166 w 24115"/>
                  <a:gd name="connsiteY12" fmla="*/ 14669 h 24119"/>
                  <a:gd name="connsiteX13" fmla="*/ 592 w 24115"/>
                  <a:gd name="connsiteY13" fmla="*/ 20596 h 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15" h="24119">
                    <a:moveTo>
                      <a:pt x="592" y="20596"/>
                    </a:moveTo>
                    <a:cubicBezTo>
                      <a:pt x="1394" y="21980"/>
                      <a:pt x="2851" y="22754"/>
                      <a:pt x="4342" y="22754"/>
                    </a:cubicBezTo>
                    <a:cubicBezTo>
                      <a:pt x="5089" y="22754"/>
                      <a:pt x="5832" y="22562"/>
                      <a:pt x="6521" y="22162"/>
                    </a:cubicBezTo>
                    <a:lnTo>
                      <a:pt x="13708" y="17983"/>
                    </a:lnTo>
                    <a:lnTo>
                      <a:pt x="16021" y="21958"/>
                    </a:lnTo>
                    <a:cubicBezTo>
                      <a:pt x="16835" y="23341"/>
                      <a:pt x="18283" y="24119"/>
                      <a:pt x="19787" y="24119"/>
                    </a:cubicBezTo>
                    <a:cubicBezTo>
                      <a:pt x="20520" y="24119"/>
                      <a:pt x="21272" y="23930"/>
                      <a:pt x="21952" y="23525"/>
                    </a:cubicBezTo>
                    <a:cubicBezTo>
                      <a:pt x="24033" y="22324"/>
                      <a:pt x="24732" y="19670"/>
                      <a:pt x="23524" y="17598"/>
                    </a:cubicBezTo>
                    <a:lnTo>
                      <a:pt x="14543" y="2154"/>
                    </a:lnTo>
                    <a:cubicBezTo>
                      <a:pt x="13347" y="89"/>
                      <a:pt x="10682" y="-615"/>
                      <a:pt x="8614" y="586"/>
                    </a:cubicBezTo>
                    <a:cubicBezTo>
                      <a:pt x="6545" y="1789"/>
                      <a:pt x="5850" y="4442"/>
                      <a:pt x="7044" y="6514"/>
                    </a:cubicBezTo>
                    <a:lnTo>
                      <a:pt x="9350" y="10479"/>
                    </a:lnTo>
                    <a:lnTo>
                      <a:pt x="2166" y="14669"/>
                    </a:lnTo>
                    <a:cubicBezTo>
                      <a:pt x="84" y="15875"/>
                      <a:pt x="-617" y="18526"/>
                      <a:pt x="592" y="20596"/>
                    </a:cubicBezTo>
                    <a:close/>
                  </a:path>
                </a:pathLst>
              </a:custGeom>
              <a:grpFill/>
              <a:ln w="1708" cap="flat">
                <a:solidFill>
                  <a:schemeClr val="accent3"/>
                </a:solidFill>
                <a:prstDash val="solid"/>
                <a:miter/>
              </a:ln>
            </p:spPr>
            <p:txBody>
              <a:bodyPr rtlCol="0" anchor="ctr"/>
              <a:lstStyle/>
              <a:p>
                <a:endParaRPr lang="ru-RU"/>
              </a:p>
            </p:txBody>
          </p:sp>
          <p:sp>
            <p:nvSpPr>
              <p:cNvPr id="71" name="Полилиния: фигура 70">
                <a:extLst>
                  <a:ext uri="{FF2B5EF4-FFF2-40B4-BE49-F238E27FC236}">
                    <a16:creationId xmlns:a16="http://schemas.microsoft.com/office/drawing/2014/main" id="{5B012143-D5F9-9203-7F91-DAD415A9C9DA}"/>
                  </a:ext>
                </a:extLst>
              </p:cNvPr>
              <p:cNvSpPr/>
              <p:nvPr/>
            </p:nvSpPr>
            <p:spPr>
              <a:xfrm>
                <a:off x="2673943" y="3042414"/>
                <a:ext cx="26524" cy="21365"/>
              </a:xfrm>
              <a:custGeom>
                <a:avLst/>
                <a:gdLst>
                  <a:gd name="connsiteX0" fmla="*/ 8946 w 26524"/>
                  <a:gd name="connsiteY0" fmla="*/ 17024 h 21365"/>
                  <a:gd name="connsiteX1" fmla="*/ 13285 w 26524"/>
                  <a:gd name="connsiteY1" fmla="*/ 21366 h 21365"/>
                  <a:gd name="connsiteX2" fmla="*/ 17623 w 26524"/>
                  <a:gd name="connsiteY2" fmla="*/ 17024 h 21365"/>
                  <a:gd name="connsiteX3" fmla="*/ 17623 w 26524"/>
                  <a:gd name="connsiteY3" fmla="*/ 8705 h 21365"/>
                  <a:gd name="connsiteX4" fmla="*/ 22187 w 26524"/>
                  <a:gd name="connsiteY4" fmla="*/ 8705 h 21365"/>
                  <a:gd name="connsiteX5" fmla="*/ 26524 w 26524"/>
                  <a:gd name="connsiteY5" fmla="*/ 4365 h 21365"/>
                  <a:gd name="connsiteX6" fmla="*/ 22187 w 26524"/>
                  <a:gd name="connsiteY6" fmla="*/ 29 h 21365"/>
                  <a:gd name="connsiteX7" fmla="*/ 13428 w 26524"/>
                  <a:gd name="connsiteY7" fmla="*/ 29 h 21365"/>
                  <a:gd name="connsiteX8" fmla="*/ 13285 w 26524"/>
                  <a:gd name="connsiteY8" fmla="*/ 0 h 21365"/>
                  <a:gd name="connsiteX9" fmla="*/ 13148 w 26524"/>
                  <a:gd name="connsiteY9" fmla="*/ 29 h 21365"/>
                  <a:gd name="connsiteX10" fmla="*/ 4337 w 26524"/>
                  <a:gd name="connsiteY10" fmla="*/ 29 h 21365"/>
                  <a:gd name="connsiteX11" fmla="*/ 0 w 26524"/>
                  <a:gd name="connsiteY11" fmla="*/ 4365 h 21365"/>
                  <a:gd name="connsiteX12" fmla="*/ 4337 w 26524"/>
                  <a:gd name="connsiteY12" fmla="*/ 8705 h 21365"/>
                  <a:gd name="connsiteX13" fmla="*/ 8946 w 26524"/>
                  <a:gd name="connsiteY13" fmla="*/ 8705 h 2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524" h="21365">
                    <a:moveTo>
                      <a:pt x="8946" y="17024"/>
                    </a:moveTo>
                    <a:cubicBezTo>
                      <a:pt x="8946" y="19419"/>
                      <a:pt x="10888" y="21366"/>
                      <a:pt x="13285" y="21366"/>
                    </a:cubicBezTo>
                    <a:cubicBezTo>
                      <a:pt x="15678" y="21366"/>
                      <a:pt x="17623" y="19419"/>
                      <a:pt x="17623" y="17024"/>
                    </a:cubicBezTo>
                    <a:lnTo>
                      <a:pt x="17623" y="8705"/>
                    </a:lnTo>
                    <a:lnTo>
                      <a:pt x="22187" y="8705"/>
                    </a:lnTo>
                    <a:cubicBezTo>
                      <a:pt x="24578" y="8705"/>
                      <a:pt x="26524" y="6764"/>
                      <a:pt x="26524" y="4365"/>
                    </a:cubicBezTo>
                    <a:cubicBezTo>
                      <a:pt x="26524" y="1971"/>
                      <a:pt x="24578" y="29"/>
                      <a:pt x="22187" y="29"/>
                    </a:cubicBezTo>
                    <a:lnTo>
                      <a:pt x="13428" y="29"/>
                    </a:lnTo>
                    <a:cubicBezTo>
                      <a:pt x="13373" y="21"/>
                      <a:pt x="13342" y="0"/>
                      <a:pt x="13285" y="0"/>
                    </a:cubicBezTo>
                    <a:cubicBezTo>
                      <a:pt x="13239" y="0"/>
                      <a:pt x="13192" y="21"/>
                      <a:pt x="13148" y="29"/>
                    </a:cubicBezTo>
                    <a:lnTo>
                      <a:pt x="4337" y="29"/>
                    </a:lnTo>
                    <a:cubicBezTo>
                      <a:pt x="1941" y="29"/>
                      <a:pt x="0" y="1971"/>
                      <a:pt x="0" y="4365"/>
                    </a:cubicBezTo>
                    <a:cubicBezTo>
                      <a:pt x="0" y="6766"/>
                      <a:pt x="1941" y="8705"/>
                      <a:pt x="4337" y="8705"/>
                    </a:cubicBezTo>
                    <a:lnTo>
                      <a:pt x="8946" y="8705"/>
                    </a:lnTo>
                    <a:close/>
                  </a:path>
                </a:pathLst>
              </a:custGeom>
              <a:grpFill/>
              <a:ln w="1708" cap="flat">
                <a:solidFill>
                  <a:schemeClr val="accent3"/>
                </a:solidFill>
                <a:prstDash val="solid"/>
                <a:miter/>
              </a:ln>
            </p:spPr>
            <p:txBody>
              <a:bodyPr rtlCol="0" anchor="ctr"/>
              <a:lstStyle/>
              <a:p>
                <a:endParaRPr lang="ru-RU"/>
              </a:p>
            </p:txBody>
          </p:sp>
          <p:sp>
            <p:nvSpPr>
              <p:cNvPr id="72" name="Полилиния: фигура 71">
                <a:extLst>
                  <a:ext uri="{FF2B5EF4-FFF2-40B4-BE49-F238E27FC236}">
                    <a16:creationId xmlns:a16="http://schemas.microsoft.com/office/drawing/2014/main" id="{647FEB8F-FD8F-4CD9-1286-0E9C4F4F7F81}"/>
                  </a:ext>
                </a:extLst>
              </p:cNvPr>
              <p:cNvSpPr/>
              <p:nvPr/>
            </p:nvSpPr>
            <p:spPr>
              <a:xfrm>
                <a:off x="2639154" y="3057355"/>
                <a:ext cx="24190" cy="24164"/>
              </a:xfrm>
              <a:custGeom>
                <a:avLst/>
                <a:gdLst>
                  <a:gd name="connsiteX0" fmla="*/ 17692 w 24190"/>
                  <a:gd name="connsiteY0" fmla="*/ 22166 h 24164"/>
                  <a:gd name="connsiteX1" fmla="*/ 19849 w 24190"/>
                  <a:gd name="connsiteY1" fmla="*/ 22748 h 24164"/>
                  <a:gd name="connsiteX2" fmla="*/ 23608 w 24190"/>
                  <a:gd name="connsiteY2" fmla="*/ 20576 h 24164"/>
                  <a:gd name="connsiteX3" fmla="*/ 22028 w 24190"/>
                  <a:gd name="connsiteY3" fmla="*/ 14655 h 24164"/>
                  <a:gd name="connsiteX4" fmla="*/ 14775 w 24190"/>
                  <a:gd name="connsiteY4" fmla="*/ 10471 h 24164"/>
                  <a:gd name="connsiteX5" fmla="*/ 17071 w 24190"/>
                  <a:gd name="connsiteY5" fmla="*/ 6516 h 24164"/>
                  <a:gd name="connsiteX6" fmla="*/ 15489 w 24190"/>
                  <a:gd name="connsiteY6" fmla="*/ 589 h 24164"/>
                  <a:gd name="connsiteX7" fmla="*/ 9570 w 24190"/>
                  <a:gd name="connsiteY7" fmla="*/ 2160 h 24164"/>
                  <a:gd name="connsiteX8" fmla="*/ 5095 w 24190"/>
                  <a:gd name="connsiteY8" fmla="*/ 9879 h 24164"/>
                  <a:gd name="connsiteX9" fmla="*/ 5085 w 24190"/>
                  <a:gd name="connsiteY9" fmla="*/ 9895 h 24164"/>
                  <a:gd name="connsiteX10" fmla="*/ 5075 w 24190"/>
                  <a:gd name="connsiteY10" fmla="*/ 9908 h 24164"/>
                  <a:gd name="connsiteX11" fmla="*/ 589 w 24190"/>
                  <a:gd name="connsiteY11" fmla="*/ 17650 h 24164"/>
                  <a:gd name="connsiteX12" fmla="*/ 2161 w 24190"/>
                  <a:gd name="connsiteY12" fmla="*/ 23578 h 24164"/>
                  <a:gd name="connsiteX13" fmla="*/ 4329 w 24190"/>
                  <a:gd name="connsiteY13" fmla="*/ 24164 h 24164"/>
                  <a:gd name="connsiteX14" fmla="*/ 8092 w 24190"/>
                  <a:gd name="connsiteY14" fmla="*/ 22004 h 24164"/>
                  <a:gd name="connsiteX15" fmla="*/ 10420 w 24190"/>
                  <a:gd name="connsiteY15" fmla="*/ 17980 h 2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90" h="24164">
                    <a:moveTo>
                      <a:pt x="17692" y="22166"/>
                    </a:moveTo>
                    <a:cubicBezTo>
                      <a:pt x="18370" y="22562"/>
                      <a:pt x="19114" y="22748"/>
                      <a:pt x="19849" y="22748"/>
                    </a:cubicBezTo>
                    <a:cubicBezTo>
                      <a:pt x="21349" y="22748"/>
                      <a:pt x="22807" y="21967"/>
                      <a:pt x="23608" y="20576"/>
                    </a:cubicBezTo>
                    <a:cubicBezTo>
                      <a:pt x="24807" y="18497"/>
                      <a:pt x="24096" y="15845"/>
                      <a:pt x="22028" y="14655"/>
                    </a:cubicBezTo>
                    <a:lnTo>
                      <a:pt x="14775" y="10471"/>
                    </a:lnTo>
                    <a:lnTo>
                      <a:pt x="17071" y="6516"/>
                    </a:lnTo>
                    <a:cubicBezTo>
                      <a:pt x="18265" y="4440"/>
                      <a:pt x="17565" y="1785"/>
                      <a:pt x="15489" y="589"/>
                    </a:cubicBezTo>
                    <a:cubicBezTo>
                      <a:pt x="13422" y="-620"/>
                      <a:pt x="10766" y="95"/>
                      <a:pt x="9570" y="2160"/>
                    </a:cubicBezTo>
                    <a:lnTo>
                      <a:pt x="5095" y="9879"/>
                    </a:lnTo>
                    <a:cubicBezTo>
                      <a:pt x="5085" y="9886"/>
                      <a:pt x="5085" y="9886"/>
                      <a:pt x="5085" y="9895"/>
                    </a:cubicBezTo>
                    <a:cubicBezTo>
                      <a:pt x="5085" y="9895"/>
                      <a:pt x="5085" y="9902"/>
                      <a:pt x="5075" y="9908"/>
                    </a:cubicBezTo>
                    <a:lnTo>
                      <a:pt x="589" y="17650"/>
                    </a:lnTo>
                    <a:cubicBezTo>
                      <a:pt x="-619" y="19724"/>
                      <a:pt x="92" y="22378"/>
                      <a:pt x="2161" y="23578"/>
                    </a:cubicBezTo>
                    <a:cubicBezTo>
                      <a:pt x="2849" y="23973"/>
                      <a:pt x="3596" y="24164"/>
                      <a:pt x="4329" y="24164"/>
                    </a:cubicBezTo>
                    <a:cubicBezTo>
                      <a:pt x="5830" y="24164"/>
                      <a:pt x="7291" y="23386"/>
                      <a:pt x="8092" y="22004"/>
                    </a:cubicBezTo>
                    <a:lnTo>
                      <a:pt x="10420" y="17980"/>
                    </a:lnTo>
                    <a:close/>
                  </a:path>
                </a:pathLst>
              </a:custGeom>
              <a:grpFill/>
              <a:ln w="1708" cap="flat">
                <a:solidFill>
                  <a:schemeClr val="accent3"/>
                </a:solidFill>
                <a:prstDash val="solid"/>
                <a:miter/>
              </a:ln>
            </p:spPr>
            <p:txBody>
              <a:bodyPr rtlCol="0" anchor="ctr"/>
              <a:lstStyle/>
              <a:p>
                <a:endParaRPr lang="ru-RU"/>
              </a:p>
            </p:txBody>
          </p:sp>
          <p:sp>
            <p:nvSpPr>
              <p:cNvPr id="73" name="Полилиния: фигура 72">
                <a:extLst>
                  <a:ext uri="{FF2B5EF4-FFF2-40B4-BE49-F238E27FC236}">
                    <a16:creationId xmlns:a16="http://schemas.microsoft.com/office/drawing/2014/main" id="{4A44045F-CA3B-52BD-A757-54BB5C52AB57}"/>
                  </a:ext>
                </a:extLst>
              </p:cNvPr>
              <p:cNvSpPr/>
              <p:nvPr/>
            </p:nvSpPr>
            <p:spPr>
              <a:xfrm>
                <a:off x="2651245" y="3104038"/>
                <a:ext cx="12142" cy="10678"/>
              </a:xfrm>
              <a:custGeom>
                <a:avLst/>
                <a:gdLst>
                  <a:gd name="connsiteX0" fmla="*/ 5645 w 12142"/>
                  <a:gd name="connsiteY0" fmla="*/ 581 h 10678"/>
                  <a:gd name="connsiteX1" fmla="*/ 2176 w 12142"/>
                  <a:gd name="connsiteY1" fmla="*/ 2586 h 10678"/>
                  <a:gd name="connsiteX2" fmla="*/ 579 w 12142"/>
                  <a:gd name="connsiteY2" fmla="*/ 8506 h 10678"/>
                  <a:gd name="connsiteX3" fmla="*/ 4344 w 12142"/>
                  <a:gd name="connsiteY3" fmla="*/ 10678 h 10678"/>
                  <a:gd name="connsiteX4" fmla="*/ 6509 w 12142"/>
                  <a:gd name="connsiteY4" fmla="*/ 10098 h 10678"/>
                  <a:gd name="connsiteX5" fmla="*/ 9981 w 12142"/>
                  <a:gd name="connsiteY5" fmla="*/ 8097 h 10678"/>
                  <a:gd name="connsiteX6" fmla="*/ 11561 w 12142"/>
                  <a:gd name="connsiteY6" fmla="*/ 2171 h 10678"/>
                  <a:gd name="connsiteX7" fmla="*/ 5645 w 12142"/>
                  <a:gd name="connsiteY7" fmla="*/ 581 h 1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42" h="10678">
                    <a:moveTo>
                      <a:pt x="5645" y="581"/>
                    </a:moveTo>
                    <a:lnTo>
                      <a:pt x="2176" y="2586"/>
                    </a:lnTo>
                    <a:cubicBezTo>
                      <a:pt x="95" y="3779"/>
                      <a:pt x="-614" y="6431"/>
                      <a:pt x="579" y="8506"/>
                    </a:cubicBezTo>
                    <a:cubicBezTo>
                      <a:pt x="1384" y="9897"/>
                      <a:pt x="2840" y="10678"/>
                      <a:pt x="4344" y="10678"/>
                    </a:cubicBezTo>
                    <a:cubicBezTo>
                      <a:pt x="5076" y="10678"/>
                      <a:pt x="5821" y="10491"/>
                      <a:pt x="6509" y="10098"/>
                    </a:cubicBezTo>
                    <a:lnTo>
                      <a:pt x="9981" y="8097"/>
                    </a:lnTo>
                    <a:cubicBezTo>
                      <a:pt x="12048" y="6902"/>
                      <a:pt x="12757" y="4248"/>
                      <a:pt x="11561" y="2171"/>
                    </a:cubicBezTo>
                    <a:cubicBezTo>
                      <a:pt x="10367" y="99"/>
                      <a:pt x="7719" y="-617"/>
                      <a:pt x="5645" y="581"/>
                    </a:cubicBezTo>
                    <a:close/>
                  </a:path>
                </a:pathLst>
              </a:custGeom>
              <a:grpFill/>
              <a:ln w="1708" cap="flat">
                <a:solidFill>
                  <a:schemeClr val="accent3"/>
                </a:solidFill>
                <a:prstDash val="solid"/>
                <a:miter/>
              </a:ln>
            </p:spPr>
            <p:txBody>
              <a:bodyPr rtlCol="0" anchor="ctr"/>
              <a:lstStyle/>
              <a:p>
                <a:endParaRPr lang="ru-RU"/>
              </a:p>
            </p:txBody>
          </p:sp>
          <p:sp>
            <p:nvSpPr>
              <p:cNvPr id="74" name="Полилиния: фигура 73">
                <a:extLst>
                  <a:ext uri="{FF2B5EF4-FFF2-40B4-BE49-F238E27FC236}">
                    <a16:creationId xmlns:a16="http://schemas.microsoft.com/office/drawing/2014/main" id="{B4E9241A-0DCC-1651-10FE-0C8F3052E618}"/>
                  </a:ext>
                </a:extLst>
              </p:cNvPr>
              <p:cNvSpPr/>
              <p:nvPr/>
            </p:nvSpPr>
            <p:spPr>
              <a:xfrm>
                <a:off x="2425351" y="2903169"/>
                <a:ext cx="451273" cy="451292"/>
              </a:xfrm>
              <a:custGeom>
                <a:avLst/>
                <a:gdLst>
                  <a:gd name="connsiteX0" fmla="*/ 385511 w 451273"/>
                  <a:gd name="connsiteY0" fmla="*/ 384690 h 451292"/>
                  <a:gd name="connsiteX1" fmla="*/ 451273 w 451273"/>
                  <a:gd name="connsiteY1" fmla="*/ 225645 h 451292"/>
                  <a:gd name="connsiteX2" fmla="*/ 225619 w 451273"/>
                  <a:gd name="connsiteY2" fmla="*/ 0 h 451292"/>
                  <a:gd name="connsiteX3" fmla="*/ 66605 w 451273"/>
                  <a:gd name="connsiteY3" fmla="*/ 65738 h 451292"/>
                  <a:gd name="connsiteX4" fmla="*/ 66065 w 451273"/>
                  <a:gd name="connsiteY4" fmla="*/ 66094 h 451292"/>
                  <a:gd name="connsiteX5" fmla="*/ 65716 w 451273"/>
                  <a:gd name="connsiteY5" fmla="*/ 66631 h 451292"/>
                  <a:gd name="connsiteX6" fmla="*/ 0 w 451273"/>
                  <a:gd name="connsiteY6" fmla="*/ 225645 h 451292"/>
                  <a:gd name="connsiteX7" fmla="*/ 225619 w 451273"/>
                  <a:gd name="connsiteY7" fmla="*/ 451292 h 451292"/>
                  <a:gd name="connsiteX8" fmla="*/ 384666 w 451273"/>
                  <a:gd name="connsiteY8" fmla="*/ 385542 h 451292"/>
                  <a:gd name="connsiteX9" fmla="*/ 385174 w 451273"/>
                  <a:gd name="connsiteY9" fmla="*/ 385203 h 451292"/>
                  <a:gd name="connsiteX10" fmla="*/ 385511 w 451273"/>
                  <a:gd name="connsiteY10" fmla="*/ 384690 h 451292"/>
                  <a:gd name="connsiteX11" fmla="*/ 442597 w 451273"/>
                  <a:gd name="connsiteY11" fmla="*/ 225645 h 451292"/>
                  <a:gd name="connsiteX12" fmla="*/ 381965 w 451273"/>
                  <a:gd name="connsiteY12" fmla="*/ 375854 h 451292"/>
                  <a:gd name="connsiteX13" fmla="*/ 75416 w 451273"/>
                  <a:gd name="connsiteY13" fmla="*/ 69309 h 451292"/>
                  <a:gd name="connsiteX14" fmla="*/ 225619 w 451273"/>
                  <a:gd name="connsiteY14" fmla="*/ 8676 h 451292"/>
                  <a:gd name="connsiteX15" fmla="*/ 442597 w 451273"/>
                  <a:gd name="connsiteY15" fmla="*/ 225645 h 451292"/>
                  <a:gd name="connsiteX16" fmla="*/ 8674 w 451273"/>
                  <a:gd name="connsiteY16" fmla="*/ 225645 h 451292"/>
                  <a:gd name="connsiteX17" fmla="*/ 69285 w 451273"/>
                  <a:gd name="connsiteY17" fmla="*/ 75442 h 451292"/>
                  <a:gd name="connsiteX18" fmla="*/ 375831 w 451273"/>
                  <a:gd name="connsiteY18" fmla="*/ 381990 h 451292"/>
                  <a:gd name="connsiteX19" fmla="*/ 225619 w 451273"/>
                  <a:gd name="connsiteY19" fmla="*/ 442618 h 451292"/>
                  <a:gd name="connsiteX20" fmla="*/ 8674 w 451273"/>
                  <a:gd name="connsiteY20" fmla="*/ 225645 h 45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73" h="451292">
                    <a:moveTo>
                      <a:pt x="385511" y="384690"/>
                    </a:moveTo>
                    <a:cubicBezTo>
                      <a:pt x="426129" y="343865"/>
                      <a:pt x="451273" y="287641"/>
                      <a:pt x="451273" y="225645"/>
                    </a:cubicBezTo>
                    <a:cubicBezTo>
                      <a:pt x="451273" y="101219"/>
                      <a:pt x="350049" y="0"/>
                      <a:pt x="225619" y="0"/>
                    </a:cubicBezTo>
                    <a:cubicBezTo>
                      <a:pt x="163642" y="0"/>
                      <a:pt x="107429" y="25135"/>
                      <a:pt x="66605" y="65738"/>
                    </a:cubicBezTo>
                    <a:cubicBezTo>
                      <a:pt x="66426" y="65860"/>
                      <a:pt x="66222" y="65932"/>
                      <a:pt x="66065" y="66094"/>
                    </a:cubicBezTo>
                    <a:cubicBezTo>
                      <a:pt x="65910" y="66256"/>
                      <a:pt x="65840" y="66456"/>
                      <a:pt x="65716" y="66631"/>
                    </a:cubicBezTo>
                    <a:cubicBezTo>
                      <a:pt x="25121" y="107453"/>
                      <a:pt x="0" y="163664"/>
                      <a:pt x="0" y="225645"/>
                    </a:cubicBezTo>
                    <a:cubicBezTo>
                      <a:pt x="0" y="350066"/>
                      <a:pt x="101217" y="451292"/>
                      <a:pt x="225619" y="451292"/>
                    </a:cubicBezTo>
                    <a:cubicBezTo>
                      <a:pt x="287619" y="451292"/>
                      <a:pt x="343834" y="426152"/>
                      <a:pt x="384666" y="385542"/>
                    </a:cubicBezTo>
                    <a:cubicBezTo>
                      <a:pt x="384835" y="385415"/>
                      <a:pt x="385026" y="385360"/>
                      <a:pt x="385174" y="385203"/>
                    </a:cubicBezTo>
                    <a:cubicBezTo>
                      <a:pt x="385332" y="385058"/>
                      <a:pt x="385387" y="384859"/>
                      <a:pt x="385511" y="384690"/>
                    </a:cubicBezTo>
                    <a:close/>
                    <a:moveTo>
                      <a:pt x="442597" y="225645"/>
                    </a:moveTo>
                    <a:cubicBezTo>
                      <a:pt x="442597" y="283908"/>
                      <a:pt x="419469" y="336841"/>
                      <a:pt x="381965" y="375854"/>
                    </a:cubicBezTo>
                    <a:lnTo>
                      <a:pt x="75416" y="69309"/>
                    </a:lnTo>
                    <a:cubicBezTo>
                      <a:pt x="114430" y="31801"/>
                      <a:pt x="167358" y="8676"/>
                      <a:pt x="225619" y="8676"/>
                    </a:cubicBezTo>
                    <a:cubicBezTo>
                      <a:pt x="345259" y="8678"/>
                      <a:pt x="442597" y="106005"/>
                      <a:pt x="442597" y="225645"/>
                    </a:cubicBezTo>
                    <a:close/>
                    <a:moveTo>
                      <a:pt x="8674" y="225645"/>
                    </a:moveTo>
                    <a:cubicBezTo>
                      <a:pt x="8674" y="167387"/>
                      <a:pt x="31796" y="114459"/>
                      <a:pt x="69285" y="75442"/>
                    </a:cubicBezTo>
                    <a:lnTo>
                      <a:pt x="375831" y="381990"/>
                    </a:lnTo>
                    <a:cubicBezTo>
                      <a:pt x="336810" y="419489"/>
                      <a:pt x="283879" y="442618"/>
                      <a:pt x="225619" y="442618"/>
                    </a:cubicBezTo>
                    <a:cubicBezTo>
                      <a:pt x="105991" y="442618"/>
                      <a:pt x="8674" y="345283"/>
                      <a:pt x="8674" y="225645"/>
                    </a:cubicBezTo>
                    <a:close/>
                  </a:path>
                </a:pathLst>
              </a:custGeom>
              <a:grpFill/>
              <a:ln w="1708" cap="flat">
                <a:solidFill>
                  <a:schemeClr val="accent3"/>
                </a:solidFill>
                <a:prstDash val="solid"/>
                <a:miter/>
              </a:ln>
            </p:spPr>
            <p:txBody>
              <a:bodyPr rtlCol="0" anchor="ctr"/>
              <a:lstStyle/>
              <a:p>
                <a:endParaRPr lang="ru-RU"/>
              </a:p>
            </p:txBody>
          </p:sp>
        </p:grpSp>
      </p:grpSp>
      <p:grpSp>
        <p:nvGrpSpPr>
          <p:cNvPr id="83" name="Группа 82">
            <a:extLst>
              <a:ext uri="{FF2B5EF4-FFF2-40B4-BE49-F238E27FC236}">
                <a16:creationId xmlns:a16="http://schemas.microsoft.com/office/drawing/2014/main" id="{BDC856A4-54BA-5780-7B9B-EC17547691B8}"/>
              </a:ext>
            </a:extLst>
          </p:cNvPr>
          <p:cNvGrpSpPr/>
          <p:nvPr/>
        </p:nvGrpSpPr>
        <p:grpSpPr>
          <a:xfrm>
            <a:off x="1102863" y="-2123826"/>
            <a:ext cx="720000" cy="720000"/>
            <a:chOff x="1102863" y="-2123826"/>
            <a:chExt cx="720000" cy="720000"/>
          </a:xfrm>
        </p:grpSpPr>
        <p:sp>
          <p:nvSpPr>
            <p:cNvPr id="22" name="Прямоугольник: скругленные углы 21">
              <a:extLst>
                <a:ext uri="{FF2B5EF4-FFF2-40B4-BE49-F238E27FC236}">
                  <a16:creationId xmlns:a16="http://schemas.microsoft.com/office/drawing/2014/main" id="{CCDB90FE-6A3F-8C1A-31E2-AE67225B6347}"/>
                </a:ext>
              </a:extLst>
            </p:cNvPr>
            <p:cNvSpPr>
              <a:spLocks noChangeAspect="1"/>
            </p:cNvSpPr>
            <p:nvPr/>
          </p:nvSpPr>
          <p:spPr>
            <a:xfrm>
              <a:off x="1102863" y="-2123826"/>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77" name="Рисунок 76">
              <a:extLst>
                <a:ext uri="{FF2B5EF4-FFF2-40B4-BE49-F238E27FC236}">
                  <a16:creationId xmlns:a16="http://schemas.microsoft.com/office/drawing/2014/main" id="{E65CF790-F1DB-638F-6829-43E565D30B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92863" y="-2033826"/>
              <a:ext cx="540000" cy="540000"/>
            </a:xfrm>
            <a:prstGeom prst="rect">
              <a:avLst/>
            </a:prstGeom>
          </p:spPr>
        </p:pic>
      </p:grpSp>
      <p:pic>
        <p:nvPicPr>
          <p:cNvPr id="75" name="Рисунок 74">
            <a:extLst>
              <a:ext uri="{FF2B5EF4-FFF2-40B4-BE49-F238E27FC236}">
                <a16:creationId xmlns:a16="http://schemas.microsoft.com/office/drawing/2014/main" id="{B0686424-4280-81CF-2FF1-A13E5B8BE0CD}"/>
              </a:ext>
            </a:extLst>
          </p:cNvPr>
          <p:cNvPicPr>
            <a:picLocks noChangeAspect="1"/>
          </p:cNvPicPr>
          <p:nvPr/>
        </p:nvPicPr>
        <p:blipFill rotWithShape="1">
          <a:blip r:embed="rId12">
            <a:extLst>
              <a:ext uri="{28A0092B-C50C-407E-A947-70E740481C1C}">
                <a14:useLocalDpi xmlns:a14="http://schemas.microsoft.com/office/drawing/2010/main" val="0"/>
              </a:ext>
            </a:extLst>
          </a:blip>
          <a:srcRect t="33727" b="4512"/>
          <a:stretch/>
        </p:blipFill>
        <p:spPr>
          <a:xfrm>
            <a:off x="6100474" y="-5598166"/>
            <a:ext cx="5688013" cy="2343150"/>
          </a:xfrm>
          <a:prstGeom prst="round2DiagRect">
            <a:avLst/>
          </a:prstGeom>
        </p:spPr>
      </p:pic>
      <p:pic>
        <p:nvPicPr>
          <p:cNvPr id="94" name="Мультимедиа2 (1)">
            <a:hlinkClick r:id="" action="ppaction://media"/>
            <a:extLst>
              <a:ext uri="{FF2B5EF4-FFF2-40B4-BE49-F238E27FC236}">
                <a16:creationId xmlns:a16="http://schemas.microsoft.com/office/drawing/2014/main" id="{70EC87ED-1508-7251-0954-09D18774078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t="15982" b="10889"/>
          <a:stretch/>
        </p:blipFill>
        <p:spPr>
          <a:xfrm>
            <a:off x="6100474" y="-2940839"/>
            <a:ext cx="5688013" cy="2339742"/>
          </a:xfrm>
          <a:prstGeom prst="round2DiagRect">
            <a:avLst/>
          </a:prstGeom>
        </p:spPr>
      </p:pic>
    </p:spTree>
    <p:extLst>
      <p:ext uri="{BB962C8B-B14F-4D97-AF65-F5344CB8AC3E}">
        <p14:creationId xmlns:p14="http://schemas.microsoft.com/office/powerpoint/2010/main" val="40798665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video>
              <p:cMediaNode vol="80000">
                <p:cTn id="2" repeatCount="indefinite" fill="hold" display="0">
                  <p:stCondLst>
                    <p:cond delay="indefinite"/>
                  </p:stCondLst>
                </p:cTn>
                <p:tgtEl>
                  <p:spTgt spid="9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C5D28-5180-AD19-98F7-2F2B85DDE1B5}"/>
            </a:ext>
          </a:extLst>
        </p:cNvPr>
        <p:cNvGrpSpPr/>
        <p:nvPr/>
      </p:nvGrpSpPr>
      <p:grpSpPr>
        <a:xfrm>
          <a:off x="0" y="0"/>
          <a:ext cx="0" cy="0"/>
          <a:chOff x="0" y="0"/>
          <a:chExt cx="0" cy="0"/>
        </a:xfrm>
      </p:grpSpPr>
      <p:cxnSp>
        <p:nvCxnSpPr>
          <p:cNvPr id="15" name="Прямая соединительная линия 14">
            <a:extLst>
              <a:ext uri="{FF2B5EF4-FFF2-40B4-BE49-F238E27FC236}">
                <a16:creationId xmlns:a16="http://schemas.microsoft.com/office/drawing/2014/main" id="{4EB088A3-DCEE-CEAF-A0FC-2542736D8C81}"/>
              </a:ext>
            </a:extLst>
          </p:cNvPr>
          <p:cNvCxnSpPr>
            <a:cxnSpLocks/>
            <a:endCxn id="114" idx="0"/>
          </p:cNvCxnSpPr>
          <p:nvPr/>
        </p:nvCxnSpPr>
        <p:spPr>
          <a:xfrm flipH="1">
            <a:off x="1458389" y="-6471308"/>
            <a:ext cx="3019" cy="10802899"/>
          </a:xfrm>
          <a:prstGeom prst="line">
            <a:avLst/>
          </a:prstGeom>
          <a:ln w="57150">
            <a:solidFill>
              <a:srgbClr val="4CC283"/>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066340B4-04F5-0F25-7BD1-37CC540DEBF6}"/>
              </a:ext>
            </a:extLst>
          </p:cNvPr>
          <p:cNvPicPr>
            <a:picLocks noChangeArrowheads="1"/>
          </p:cNvPicPr>
          <p:nvPr/>
        </p:nvPicPr>
        <p:blipFill rotWithShape="1">
          <a:blip r:embed="rId2">
            <a:extLst>
              <a:ext uri="{28A0092B-C50C-407E-A947-70E740481C1C}">
                <a14:useLocalDpi xmlns:a14="http://schemas.microsoft.com/office/drawing/2010/main" val="0"/>
              </a:ext>
            </a:extLst>
          </a:blip>
          <a:srcRect l="1" t="12643" r="-1" b="25862"/>
          <a:stretch/>
        </p:blipFill>
        <p:spPr bwMode="auto">
          <a:xfrm>
            <a:off x="6100480" y="849389"/>
            <a:ext cx="5688000" cy="2340000"/>
          </a:xfrm>
          <a:prstGeom prst="round2Diag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6331D28-C278-1E79-128B-21BD9A4415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34" b="21645"/>
          <a:stretch/>
        </p:blipFill>
        <p:spPr bwMode="auto">
          <a:xfrm>
            <a:off x="6100480" y="3515848"/>
            <a:ext cx="5688000" cy="2341094"/>
          </a:xfrm>
          <a:prstGeom prst="round2Diag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Заголовок 1">
            <a:extLst>
              <a:ext uri="{FF2B5EF4-FFF2-40B4-BE49-F238E27FC236}">
                <a16:creationId xmlns:a16="http://schemas.microsoft.com/office/drawing/2014/main" id="{343072FF-D6B5-472D-91BC-1E394406AE54}"/>
              </a:ext>
            </a:extLst>
          </p:cNvPr>
          <p:cNvSpPr txBox="1">
            <a:spLocks/>
          </p:cNvSpPr>
          <p:nvPr/>
        </p:nvSpPr>
        <p:spPr>
          <a:xfrm>
            <a:off x="1830568" y="1656683"/>
            <a:ext cx="3960000" cy="72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Дизайн контейнеров гармонично вписывается в городскую среду</a:t>
            </a:r>
          </a:p>
        </p:txBody>
      </p:sp>
      <p:sp>
        <p:nvSpPr>
          <p:cNvPr id="112" name="Заголовок 1">
            <a:extLst>
              <a:ext uri="{FF2B5EF4-FFF2-40B4-BE49-F238E27FC236}">
                <a16:creationId xmlns:a16="http://schemas.microsoft.com/office/drawing/2014/main" id="{ADCBAC1F-1E08-3D98-2E15-A3F94F041453}"/>
              </a:ext>
            </a:extLst>
          </p:cNvPr>
          <p:cNvSpPr txBox="1">
            <a:spLocks/>
          </p:cNvSpPr>
          <p:nvPr/>
        </p:nvSpPr>
        <p:spPr>
          <a:xfrm>
            <a:off x="1830568" y="3842827"/>
            <a:ext cx="3960000" cy="16975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Контейнеры имеют незначительную высоту, эта система удобна для использования детьми и гражданами с ограниченными возможностями</a:t>
            </a:r>
          </a:p>
        </p:txBody>
      </p:sp>
      <p:grpSp>
        <p:nvGrpSpPr>
          <p:cNvPr id="31" name="Группа 30">
            <a:extLst>
              <a:ext uri="{FF2B5EF4-FFF2-40B4-BE49-F238E27FC236}">
                <a16:creationId xmlns:a16="http://schemas.microsoft.com/office/drawing/2014/main" id="{5C8D2E73-DF1B-E021-70DA-EABBDBA88BA0}"/>
              </a:ext>
            </a:extLst>
          </p:cNvPr>
          <p:cNvGrpSpPr/>
          <p:nvPr/>
        </p:nvGrpSpPr>
        <p:grpSpPr>
          <a:xfrm>
            <a:off x="1098389" y="1656683"/>
            <a:ext cx="720000" cy="720000"/>
            <a:chOff x="1098389" y="1656683"/>
            <a:chExt cx="720000" cy="720000"/>
          </a:xfrm>
        </p:grpSpPr>
        <p:sp>
          <p:nvSpPr>
            <p:cNvPr id="27" name="Прямоугольник: скругленные углы 26">
              <a:extLst>
                <a:ext uri="{FF2B5EF4-FFF2-40B4-BE49-F238E27FC236}">
                  <a16:creationId xmlns:a16="http://schemas.microsoft.com/office/drawing/2014/main" id="{18316579-1A74-F580-CB7F-91A588442622}"/>
                </a:ext>
              </a:extLst>
            </p:cNvPr>
            <p:cNvSpPr>
              <a:spLocks noChangeAspect="1"/>
            </p:cNvSpPr>
            <p:nvPr/>
          </p:nvSpPr>
          <p:spPr>
            <a:xfrm>
              <a:off x="1098389" y="1656683"/>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5" name="Рисунок 3">
              <a:extLst>
                <a:ext uri="{FF2B5EF4-FFF2-40B4-BE49-F238E27FC236}">
                  <a16:creationId xmlns:a16="http://schemas.microsoft.com/office/drawing/2014/main" id="{3F7B97EF-3B39-E133-D1D9-4D6748A609BE}"/>
                </a:ext>
              </a:extLst>
            </p:cNvPr>
            <p:cNvSpPr>
              <a:spLocks noChangeAspect="1"/>
            </p:cNvSpPr>
            <p:nvPr/>
          </p:nvSpPr>
          <p:spPr>
            <a:xfrm>
              <a:off x="1175255" y="1728683"/>
              <a:ext cx="566269" cy="576000"/>
            </a:xfrm>
            <a:custGeom>
              <a:avLst/>
              <a:gdLst>
                <a:gd name="connsiteX0" fmla="*/ 402300 w 523799"/>
                <a:gd name="connsiteY0" fmla="*/ 439200 h 532800"/>
                <a:gd name="connsiteX1" fmla="*/ 407700 w 523799"/>
                <a:gd name="connsiteY1" fmla="*/ 456300 h 532800"/>
                <a:gd name="connsiteX2" fmla="*/ 394200 w 523799"/>
                <a:gd name="connsiteY2" fmla="*/ 460800 h 532800"/>
                <a:gd name="connsiteX3" fmla="*/ 387000 w 523799"/>
                <a:gd name="connsiteY3" fmla="*/ 444600 h 532800"/>
                <a:gd name="connsiteX4" fmla="*/ 402300 w 523799"/>
                <a:gd name="connsiteY4" fmla="*/ 439200 h 532800"/>
                <a:gd name="connsiteX5" fmla="*/ 327600 w 523799"/>
                <a:gd name="connsiteY5" fmla="*/ 484200 h 532800"/>
                <a:gd name="connsiteX6" fmla="*/ 296100 w 523799"/>
                <a:gd name="connsiteY6" fmla="*/ 509400 h 532800"/>
                <a:gd name="connsiteX7" fmla="*/ 306000 w 523799"/>
                <a:gd name="connsiteY7" fmla="*/ 524700 h 532800"/>
                <a:gd name="connsiteX8" fmla="*/ 339300 w 523799"/>
                <a:gd name="connsiteY8" fmla="*/ 497700 h 532800"/>
                <a:gd name="connsiteX9" fmla="*/ 372600 w 523799"/>
                <a:gd name="connsiteY9" fmla="*/ 470700 h 532800"/>
                <a:gd name="connsiteX10" fmla="*/ 362700 w 523799"/>
                <a:gd name="connsiteY10" fmla="*/ 455400 h 532800"/>
                <a:gd name="connsiteX11" fmla="*/ 327600 w 523799"/>
                <a:gd name="connsiteY11" fmla="*/ 484200 h 532800"/>
                <a:gd name="connsiteX12" fmla="*/ 523800 w 523799"/>
                <a:gd name="connsiteY12" fmla="*/ 430200 h 532800"/>
                <a:gd name="connsiteX13" fmla="*/ 523800 w 523799"/>
                <a:gd name="connsiteY13" fmla="*/ 447300 h 532800"/>
                <a:gd name="connsiteX14" fmla="*/ 509400 w 523799"/>
                <a:gd name="connsiteY14" fmla="*/ 437400 h 532800"/>
                <a:gd name="connsiteX15" fmla="*/ 424800 w 523799"/>
                <a:gd name="connsiteY15" fmla="*/ 414000 h 532800"/>
                <a:gd name="connsiteX16" fmla="*/ 311400 w 523799"/>
                <a:gd name="connsiteY16" fmla="*/ 463500 h 532800"/>
                <a:gd name="connsiteX17" fmla="*/ 166500 w 523799"/>
                <a:gd name="connsiteY17" fmla="*/ 522000 h 532800"/>
                <a:gd name="connsiteX18" fmla="*/ 39600 w 523799"/>
                <a:gd name="connsiteY18" fmla="*/ 485100 h 532800"/>
                <a:gd name="connsiteX19" fmla="*/ 16200 w 523799"/>
                <a:gd name="connsiteY19" fmla="*/ 532800 h 532800"/>
                <a:gd name="connsiteX20" fmla="*/ 0 w 523799"/>
                <a:gd name="connsiteY20" fmla="*/ 525600 h 532800"/>
                <a:gd name="connsiteX21" fmla="*/ 27000 w 523799"/>
                <a:gd name="connsiteY21" fmla="*/ 472500 h 532800"/>
                <a:gd name="connsiteX22" fmla="*/ 1800 w 523799"/>
                <a:gd name="connsiteY22" fmla="*/ 405000 h 532800"/>
                <a:gd name="connsiteX23" fmla="*/ 91800 w 523799"/>
                <a:gd name="connsiteY23" fmla="*/ 276300 h 532800"/>
                <a:gd name="connsiteX24" fmla="*/ 91800 w 523799"/>
                <a:gd name="connsiteY24" fmla="*/ 113400 h 532800"/>
                <a:gd name="connsiteX25" fmla="*/ 115200 w 523799"/>
                <a:gd name="connsiteY25" fmla="*/ 90000 h 532800"/>
                <a:gd name="connsiteX26" fmla="*/ 126900 w 523799"/>
                <a:gd name="connsiteY26" fmla="*/ 92700 h 532800"/>
                <a:gd name="connsiteX27" fmla="*/ 195300 w 523799"/>
                <a:gd name="connsiteY27" fmla="*/ 130500 h 532800"/>
                <a:gd name="connsiteX28" fmla="*/ 209700 w 523799"/>
                <a:gd name="connsiteY28" fmla="*/ 154800 h 532800"/>
                <a:gd name="connsiteX29" fmla="*/ 209700 w 523799"/>
                <a:gd name="connsiteY29" fmla="*/ 279000 h 532800"/>
                <a:gd name="connsiteX30" fmla="*/ 191700 w 523799"/>
                <a:gd name="connsiteY30" fmla="*/ 279000 h 532800"/>
                <a:gd name="connsiteX31" fmla="*/ 191700 w 523799"/>
                <a:gd name="connsiteY31" fmla="*/ 154800 h 532800"/>
                <a:gd name="connsiteX32" fmla="*/ 186300 w 523799"/>
                <a:gd name="connsiteY32" fmla="*/ 145800 h 532800"/>
                <a:gd name="connsiteX33" fmla="*/ 117900 w 523799"/>
                <a:gd name="connsiteY33" fmla="*/ 108000 h 532800"/>
                <a:gd name="connsiteX34" fmla="*/ 109800 w 523799"/>
                <a:gd name="connsiteY34" fmla="*/ 112500 h 532800"/>
                <a:gd name="connsiteX35" fmla="*/ 109800 w 523799"/>
                <a:gd name="connsiteY35" fmla="*/ 333000 h 532800"/>
                <a:gd name="connsiteX36" fmla="*/ 226800 w 523799"/>
                <a:gd name="connsiteY36" fmla="*/ 333000 h 532800"/>
                <a:gd name="connsiteX37" fmla="*/ 226800 w 523799"/>
                <a:gd name="connsiteY37" fmla="*/ 189900 h 532800"/>
                <a:gd name="connsiteX38" fmla="*/ 245700 w 523799"/>
                <a:gd name="connsiteY38" fmla="*/ 171000 h 532800"/>
                <a:gd name="connsiteX39" fmla="*/ 307800 w 523799"/>
                <a:gd name="connsiteY39" fmla="*/ 171000 h 532800"/>
                <a:gd name="connsiteX40" fmla="*/ 307800 w 523799"/>
                <a:gd name="connsiteY40" fmla="*/ 99000 h 532800"/>
                <a:gd name="connsiteX41" fmla="*/ 325800 w 523799"/>
                <a:gd name="connsiteY41" fmla="*/ 81000 h 532800"/>
                <a:gd name="connsiteX42" fmla="*/ 415800 w 523799"/>
                <a:gd name="connsiteY42" fmla="*/ 81000 h 532800"/>
                <a:gd name="connsiteX43" fmla="*/ 433800 w 523799"/>
                <a:gd name="connsiteY43" fmla="*/ 99000 h 532800"/>
                <a:gd name="connsiteX44" fmla="*/ 433800 w 523799"/>
                <a:gd name="connsiteY44" fmla="*/ 284400 h 532800"/>
                <a:gd name="connsiteX45" fmla="*/ 523800 w 523799"/>
                <a:gd name="connsiteY45" fmla="*/ 430200 h 532800"/>
                <a:gd name="connsiteX46" fmla="*/ 325800 w 523799"/>
                <a:gd name="connsiteY46" fmla="*/ 171000 h 532800"/>
                <a:gd name="connsiteX47" fmla="*/ 351900 w 523799"/>
                <a:gd name="connsiteY47" fmla="*/ 171000 h 532800"/>
                <a:gd name="connsiteX48" fmla="*/ 370800 w 523799"/>
                <a:gd name="connsiteY48" fmla="*/ 189900 h 532800"/>
                <a:gd name="connsiteX49" fmla="*/ 370800 w 523799"/>
                <a:gd name="connsiteY49" fmla="*/ 333000 h 532800"/>
                <a:gd name="connsiteX50" fmla="*/ 415800 w 523799"/>
                <a:gd name="connsiteY50" fmla="*/ 333000 h 532800"/>
                <a:gd name="connsiteX51" fmla="*/ 415800 w 523799"/>
                <a:gd name="connsiteY51" fmla="*/ 99000 h 532800"/>
                <a:gd name="connsiteX52" fmla="*/ 325800 w 523799"/>
                <a:gd name="connsiteY52" fmla="*/ 99000 h 532800"/>
                <a:gd name="connsiteX53" fmla="*/ 244800 w 523799"/>
                <a:gd name="connsiteY53" fmla="*/ 333000 h 532800"/>
                <a:gd name="connsiteX54" fmla="*/ 352800 w 523799"/>
                <a:gd name="connsiteY54" fmla="*/ 333000 h 532800"/>
                <a:gd name="connsiteX55" fmla="*/ 352800 w 523799"/>
                <a:gd name="connsiteY55" fmla="*/ 189900 h 532800"/>
                <a:gd name="connsiteX56" fmla="*/ 351900 w 523799"/>
                <a:gd name="connsiteY56" fmla="*/ 189000 h 532800"/>
                <a:gd name="connsiteX57" fmla="*/ 245700 w 523799"/>
                <a:gd name="connsiteY57" fmla="*/ 189000 h 532800"/>
                <a:gd name="connsiteX58" fmla="*/ 244800 w 523799"/>
                <a:gd name="connsiteY58" fmla="*/ 189900 h 532800"/>
                <a:gd name="connsiteX59" fmla="*/ 504900 w 523799"/>
                <a:gd name="connsiteY59" fmla="*/ 414000 h 532800"/>
                <a:gd name="connsiteX60" fmla="*/ 433800 w 523799"/>
                <a:gd name="connsiteY60" fmla="*/ 306000 h 532800"/>
                <a:gd name="connsiteX61" fmla="*/ 433800 w 523799"/>
                <a:gd name="connsiteY61" fmla="*/ 351000 h 532800"/>
                <a:gd name="connsiteX62" fmla="*/ 91800 w 523799"/>
                <a:gd name="connsiteY62" fmla="*/ 351000 h 532800"/>
                <a:gd name="connsiteX63" fmla="*/ 91800 w 523799"/>
                <a:gd name="connsiteY63" fmla="*/ 296100 h 532800"/>
                <a:gd name="connsiteX64" fmla="*/ 19800 w 523799"/>
                <a:gd name="connsiteY64" fmla="*/ 405000 h 532800"/>
                <a:gd name="connsiteX65" fmla="*/ 36900 w 523799"/>
                <a:gd name="connsiteY65" fmla="*/ 456300 h 532800"/>
                <a:gd name="connsiteX66" fmla="*/ 139500 w 523799"/>
                <a:gd name="connsiteY66" fmla="*/ 367200 h 532800"/>
                <a:gd name="connsiteX67" fmla="*/ 147600 w 523799"/>
                <a:gd name="connsiteY67" fmla="*/ 383400 h 532800"/>
                <a:gd name="connsiteX68" fmla="*/ 49500 w 523799"/>
                <a:gd name="connsiteY68" fmla="*/ 469800 h 532800"/>
                <a:gd name="connsiteX69" fmla="*/ 166500 w 523799"/>
                <a:gd name="connsiteY69" fmla="*/ 504900 h 532800"/>
                <a:gd name="connsiteX70" fmla="*/ 299700 w 523799"/>
                <a:gd name="connsiteY70" fmla="*/ 450000 h 532800"/>
                <a:gd name="connsiteX71" fmla="*/ 424800 w 523799"/>
                <a:gd name="connsiteY71" fmla="*/ 396000 h 532800"/>
                <a:gd name="connsiteX72" fmla="*/ 504900 w 523799"/>
                <a:gd name="connsiteY72" fmla="*/ 414000 h 532800"/>
                <a:gd name="connsiteX73" fmla="*/ 316800 w 523799"/>
                <a:gd name="connsiteY73" fmla="*/ 315000 h 532800"/>
                <a:gd name="connsiteX74" fmla="*/ 334800 w 523799"/>
                <a:gd name="connsiteY74" fmla="*/ 315000 h 532800"/>
                <a:gd name="connsiteX75" fmla="*/ 334800 w 523799"/>
                <a:gd name="connsiteY75" fmla="*/ 279000 h 532800"/>
                <a:gd name="connsiteX76" fmla="*/ 316800 w 523799"/>
                <a:gd name="connsiteY76" fmla="*/ 279000 h 532800"/>
                <a:gd name="connsiteX77" fmla="*/ 262800 w 523799"/>
                <a:gd name="connsiteY77" fmla="*/ 315000 h 532800"/>
                <a:gd name="connsiteX78" fmla="*/ 280800 w 523799"/>
                <a:gd name="connsiteY78" fmla="*/ 315000 h 532800"/>
                <a:gd name="connsiteX79" fmla="*/ 280800 w 523799"/>
                <a:gd name="connsiteY79" fmla="*/ 279000 h 532800"/>
                <a:gd name="connsiteX80" fmla="*/ 262800 w 523799"/>
                <a:gd name="connsiteY80" fmla="*/ 279000 h 532800"/>
                <a:gd name="connsiteX81" fmla="*/ 316800 w 523799"/>
                <a:gd name="connsiteY81" fmla="*/ 252000 h 532800"/>
                <a:gd name="connsiteX82" fmla="*/ 334800 w 523799"/>
                <a:gd name="connsiteY82" fmla="*/ 252000 h 532800"/>
                <a:gd name="connsiteX83" fmla="*/ 334800 w 523799"/>
                <a:gd name="connsiteY83" fmla="*/ 216000 h 532800"/>
                <a:gd name="connsiteX84" fmla="*/ 316800 w 523799"/>
                <a:gd name="connsiteY84" fmla="*/ 216000 h 532800"/>
                <a:gd name="connsiteX85" fmla="*/ 262800 w 523799"/>
                <a:gd name="connsiteY85" fmla="*/ 252000 h 532800"/>
                <a:gd name="connsiteX86" fmla="*/ 280800 w 523799"/>
                <a:gd name="connsiteY86" fmla="*/ 252000 h 532800"/>
                <a:gd name="connsiteX87" fmla="*/ 280800 w 523799"/>
                <a:gd name="connsiteY87" fmla="*/ 216000 h 532800"/>
                <a:gd name="connsiteX88" fmla="*/ 262800 w 523799"/>
                <a:gd name="connsiteY88" fmla="*/ 216000 h 532800"/>
                <a:gd name="connsiteX89" fmla="*/ 208800 w 523799"/>
                <a:gd name="connsiteY89" fmla="*/ 9000 h 532800"/>
                <a:gd name="connsiteX90" fmla="*/ 190800 w 523799"/>
                <a:gd name="connsiteY90" fmla="*/ 9000 h 532800"/>
                <a:gd name="connsiteX91" fmla="*/ 190800 w 523799"/>
                <a:gd name="connsiteY91" fmla="*/ 27000 h 532800"/>
                <a:gd name="connsiteX92" fmla="*/ 208800 w 523799"/>
                <a:gd name="connsiteY92" fmla="*/ 27000 h 532800"/>
                <a:gd name="connsiteX93" fmla="*/ 145800 w 523799"/>
                <a:gd name="connsiteY93" fmla="*/ 36000 h 532800"/>
                <a:gd name="connsiteX94" fmla="*/ 127800 w 523799"/>
                <a:gd name="connsiteY94" fmla="*/ 36000 h 532800"/>
                <a:gd name="connsiteX95" fmla="*/ 127800 w 523799"/>
                <a:gd name="connsiteY95" fmla="*/ 54000 h 532800"/>
                <a:gd name="connsiteX96" fmla="*/ 145800 w 523799"/>
                <a:gd name="connsiteY96" fmla="*/ 54000 h 532800"/>
                <a:gd name="connsiteX97" fmla="*/ 64800 w 523799"/>
                <a:gd name="connsiteY97" fmla="*/ 117000 h 532800"/>
                <a:gd name="connsiteX98" fmla="*/ 46800 w 523799"/>
                <a:gd name="connsiteY98" fmla="*/ 117000 h 532800"/>
                <a:gd name="connsiteX99" fmla="*/ 46800 w 523799"/>
                <a:gd name="connsiteY99" fmla="*/ 135000 h 532800"/>
                <a:gd name="connsiteX100" fmla="*/ 64800 w 523799"/>
                <a:gd name="connsiteY100" fmla="*/ 135000 h 532800"/>
                <a:gd name="connsiteX101" fmla="*/ 496800 w 523799"/>
                <a:gd name="connsiteY101" fmla="*/ 261000 h 532800"/>
                <a:gd name="connsiteX102" fmla="*/ 514800 w 523799"/>
                <a:gd name="connsiteY102" fmla="*/ 261000 h 532800"/>
                <a:gd name="connsiteX103" fmla="*/ 514800 w 523799"/>
                <a:gd name="connsiteY103" fmla="*/ 243000 h 532800"/>
                <a:gd name="connsiteX104" fmla="*/ 496800 w 523799"/>
                <a:gd name="connsiteY104" fmla="*/ 243000 h 532800"/>
                <a:gd name="connsiteX105" fmla="*/ 505800 w 523799"/>
                <a:gd name="connsiteY105" fmla="*/ 180000 h 532800"/>
                <a:gd name="connsiteX106" fmla="*/ 487800 w 523799"/>
                <a:gd name="connsiteY106" fmla="*/ 180000 h 532800"/>
                <a:gd name="connsiteX107" fmla="*/ 487800 w 523799"/>
                <a:gd name="connsiteY107" fmla="*/ 198000 h 532800"/>
                <a:gd name="connsiteX108" fmla="*/ 505800 w 523799"/>
                <a:gd name="connsiteY108" fmla="*/ 198000 h 532800"/>
                <a:gd name="connsiteX109" fmla="*/ 478800 w 523799"/>
                <a:gd name="connsiteY109" fmla="*/ 117000 h 532800"/>
                <a:gd name="connsiteX110" fmla="*/ 460800 w 523799"/>
                <a:gd name="connsiteY110" fmla="*/ 117000 h 532800"/>
                <a:gd name="connsiteX111" fmla="*/ 460800 w 523799"/>
                <a:gd name="connsiteY111" fmla="*/ 135000 h 532800"/>
                <a:gd name="connsiteX112" fmla="*/ 478800 w 523799"/>
                <a:gd name="connsiteY112" fmla="*/ 135000 h 532800"/>
                <a:gd name="connsiteX113" fmla="*/ 271800 w 523799"/>
                <a:gd name="connsiteY113" fmla="*/ 0 h 532800"/>
                <a:gd name="connsiteX114" fmla="*/ 253800 w 523799"/>
                <a:gd name="connsiteY114" fmla="*/ 0 h 532800"/>
                <a:gd name="connsiteX115" fmla="*/ 253800 w 523799"/>
                <a:gd name="connsiteY115" fmla="*/ 18000 h 532800"/>
                <a:gd name="connsiteX116" fmla="*/ 271800 w 523799"/>
                <a:gd name="connsiteY116" fmla="*/ 18000 h 532800"/>
                <a:gd name="connsiteX117" fmla="*/ 334800 w 523799"/>
                <a:gd name="connsiteY117" fmla="*/ 9000 h 532800"/>
                <a:gd name="connsiteX118" fmla="*/ 316800 w 523799"/>
                <a:gd name="connsiteY118" fmla="*/ 9000 h 532800"/>
                <a:gd name="connsiteX119" fmla="*/ 316800 w 523799"/>
                <a:gd name="connsiteY119" fmla="*/ 27000 h 532800"/>
                <a:gd name="connsiteX120" fmla="*/ 334800 w 523799"/>
                <a:gd name="connsiteY120" fmla="*/ 27000 h 532800"/>
                <a:gd name="connsiteX121" fmla="*/ 397800 w 523799"/>
                <a:gd name="connsiteY121" fmla="*/ 36000 h 532800"/>
                <a:gd name="connsiteX122" fmla="*/ 379800 w 523799"/>
                <a:gd name="connsiteY122" fmla="*/ 36000 h 532800"/>
                <a:gd name="connsiteX123" fmla="*/ 379800 w 523799"/>
                <a:gd name="connsiteY123" fmla="*/ 54000 h 532800"/>
                <a:gd name="connsiteX124" fmla="*/ 397800 w 523799"/>
                <a:gd name="connsiteY124" fmla="*/ 54000 h 532800"/>
                <a:gd name="connsiteX125" fmla="*/ 28800 w 523799"/>
                <a:gd name="connsiteY125" fmla="*/ 243000 h 532800"/>
                <a:gd name="connsiteX126" fmla="*/ 10800 w 523799"/>
                <a:gd name="connsiteY126" fmla="*/ 243000 h 532800"/>
                <a:gd name="connsiteX127" fmla="*/ 10800 w 523799"/>
                <a:gd name="connsiteY127" fmla="*/ 261000 h 532800"/>
                <a:gd name="connsiteX128" fmla="*/ 28800 w 523799"/>
                <a:gd name="connsiteY128" fmla="*/ 261000 h 532800"/>
                <a:gd name="connsiteX129" fmla="*/ 37800 w 523799"/>
                <a:gd name="connsiteY129" fmla="*/ 180000 h 532800"/>
                <a:gd name="connsiteX130" fmla="*/ 19800 w 523799"/>
                <a:gd name="connsiteY130" fmla="*/ 180000 h 532800"/>
                <a:gd name="connsiteX131" fmla="*/ 19800 w 523799"/>
                <a:gd name="connsiteY131" fmla="*/ 198000 h 532800"/>
                <a:gd name="connsiteX132" fmla="*/ 37800 w 523799"/>
                <a:gd name="connsiteY132" fmla="*/ 198000 h 532800"/>
                <a:gd name="connsiteX133" fmla="*/ 190800 w 523799"/>
                <a:gd name="connsiteY133" fmla="*/ 315000 h 532800"/>
                <a:gd name="connsiteX134" fmla="*/ 208800 w 523799"/>
                <a:gd name="connsiteY134" fmla="*/ 315000 h 532800"/>
                <a:gd name="connsiteX135" fmla="*/ 208800 w 523799"/>
                <a:gd name="connsiteY135" fmla="*/ 297000 h 532800"/>
                <a:gd name="connsiteX136" fmla="*/ 190800 w 523799"/>
                <a:gd name="connsiteY136" fmla="*/ 297000 h 5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23799" h="532800">
                  <a:moveTo>
                    <a:pt x="402300" y="439200"/>
                  </a:moveTo>
                  <a:lnTo>
                    <a:pt x="407700" y="456300"/>
                  </a:lnTo>
                  <a:cubicBezTo>
                    <a:pt x="403200" y="458100"/>
                    <a:pt x="398700" y="459000"/>
                    <a:pt x="394200" y="460800"/>
                  </a:cubicBezTo>
                  <a:lnTo>
                    <a:pt x="387000" y="444600"/>
                  </a:lnTo>
                  <a:cubicBezTo>
                    <a:pt x="392400" y="441900"/>
                    <a:pt x="396900" y="440100"/>
                    <a:pt x="402300" y="439200"/>
                  </a:cubicBezTo>
                  <a:close/>
                  <a:moveTo>
                    <a:pt x="327600" y="484200"/>
                  </a:moveTo>
                  <a:cubicBezTo>
                    <a:pt x="317700" y="493200"/>
                    <a:pt x="307800" y="502200"/>
                    <a:pt x="296100" y="509400"/>
                  </a:cubicBezTo>
                  <a:lnTo>
                    <a:pt x="306000" y="524700"/>
                  </a:lnTo>
                  <a:cubicBezTo>
                    <a:pt x="318600" y="516600"/>
                    <a:pt x="328500" y="506700"/>
                    <a:pt x="339300" y="497700"/>
                  </a:cubicBezTo>
                  <a:cubicBezTo>
                    <a:pt x="350100" y="487800"/>
                    <a:pt x="360900" y="478800"/>
                    <a:pt x="372600" y="470700"/>
                  </a:cubicBezTo>
                  <a:lnTo>
                    <a:pt x="362700" y="455400"/>
                  </a:lnTo>
                  <a:cubicBezTo>
                    <a:pt x="350100" y="464400"/>
                    <a:pt x="338400" y="474300"/>
                    <a:pt x="327600" y="484200"/>
                  </a:cubicBezTo>
                  <a:close/>
                  <a:moveTo>
                    <a:pt x="523800" y="430200"/>
                  </a:moveTo>
                  <a:lnTo>
                    <a:pt x="523800" y="447300"/>
                  </a:lnTo>
                  <a:lnTo>
                    <a:pt x="509400" y="437400"/>
                  </a:lnTo>
                  <a:cubicBezTo>
                    <a:pt x="509400" y="437400"/>
                    <a:pt x="475200" y="414000"/>
                    <a:pt x="424800" y="414000"/>
                  </a:cubicBezTo>
                  <a:cubicBezTo>
                    <a:pt x="371700" y="414000"/>
                    <a:pt x="342000" y="438300"/>
                    <a:pt x="311400" y="463500"/>
                  </a:cubicBezTo>
                  <a:cubicBezTo>
                    <a:pt x="278100" y="491400"/>
                    <a:pt x="239400" y="522000"/>
                    <a:pt x="166500" y="522000"/>
                  </a:cubicBezTo>
                  <a:cubicBezTo>
                    <a:pt x="112500" y="522000"/>
                    <a:pt x="68400" y="508500"/>
                    <a:pt x="39600" y="485100"/>
                  </a:cubicBezTo>
                  <a:cubicBezTo>
                    <a:pt x="29700" y="501300"/>
                    <a:pt x="22500" y="517500"/>
                    <a:pt x="16200" y="532800"/>
                  </a:cubicBezTo>
                  <a:lnTo>
                    <a:pt x="0" y="525600"/>
                  </a:lnTo>
                  <a:cubicBezTo>
                    <a:pt x="7200" y="508500"/>
                    <a:pt x="16200" y="490500"/>
                    <a:pt x="27000" y="472500"/>
                  </a:cubicBezTo>
                  <a:cubicBezTo>
                    <a:pt x="10800" y="453600"/>
                    <a:pt x="1800" y="431100"/>
                    <a:pt x="1800" y="405000"/>
                  </a:cubicBezTo>
                  <a:cubicBezTo>
                    <a:pt x="1800" y="351900"/>
                    <a:pt x="35100" y="304200"/>
                    <a:pt x="91800" y="276300"/>
                  </a:cubicBezTo>
                  <a:lnTo>
                    <a:pt x="91800" y="113400"/>
                  </a:lnTo>
                  <a:cubicBezTo>
                    <a:pt x="91800" y="100800"/>
                    <a:pt x="102600" y="90000"/>
                    <a:pt x="115200" y="90000"/>
                  </a:cubicBezTo>
                  <a:cubicBezTo>
                    <a:pt x="118800" y="90000"/>
                    <a:pt x="123300" y="90900"/>
                    <a:pt x="126900" y="92700"/>
                  </a:cubicBezTo>
                  <a:lnTo>
                    <a:pt x="195300" y="130500"/>
                  </a:lnTo>
                  <a:cubicBezTo>
                    <a:pt x="204300" y="135000"/>
                    <a:pt x="209700" y="144900"/>
                    <a:pt x="209700" y="154800"/>
                  </a:cubicBezTo>
                  <a:lnTo>
                    <a:pt x="209700" y="279000"/>
                  </a:lnTo>
                  <a:lnTo>
                    <a:pt x="191700" y="279000"/>
                  </a:lnTo>
                  <a:lnTo>
                    <a:pt x="191700" y="154800"/>
                  </a:lnTo>
                  <a:cubicBezTo>
                    <a:pt x="191700" y="151200"/>
                    <a:pt x="189900" y="147600"/>
                    <a:pt x="186300" y="145800"/>
                  </a:cubicBezTo>
                  <a:lnTo>
                    <a:pt x="117900" y="108000"/>
                  </a:lnTo>
                  <a:cubicBezTo>
                    <a:pt x="114300" y="106200"/>
                    <a:pt x="109800" y="108900"/>
                    <a:pt x="109800" y="112500"/>
                  </a:cubicBezTo>
                  <a:lnTo>
                    <a:pt x="109800" y="333000"/>
                  </a:lnTo>
                  <a:lnTo>
                    <a:pt x="226800" y="333000"/>
                  </a:lnTo>
                  <a:lnTo>
                    <a:pt x="226800" y="189900"/>
                  </a:lnTo>
                  <a:cubicBezTo>
                    <a:pt x="226800" y="180000"/>
                    <a:pt x="234900" y="171000"/>
                    <a:pt x="245700" y="171000"/>
                  </a:cubicBezTo>
                  <a:lnTo>
                    <a:pt x="307800" y="171000"/>
                  </a:lnTo>
                  <a:lnTo>
                    <a:pt x="307800" y="99000"/>
                  </a:lnTo>
                  <a:cubicBezTo>
                    <a:pt x="307800" y="89100"/>
                    <a:pt x="315900" y="81000"/>
                    <a:pt x="325800" y="81000"/>
                  </a:cubicBezTo>
                  <a:lnTo>
                    <a:pt x="415800" y="81000"/>
                  </a:lnTo>
                  <a:cubicBezTo>
                    <a:pt x="425700" y="81000"/>
                    <a:pt x="433800" y="89100"/>
                    <a:pt x="433800" y="99000"/>
                  </a:cubicBezTo>
                  <a:lnTo>
                    <a:pt x="433800" y="284400"/>
                  </a:lnTo>
                  <a:cubicBezTo>
                    <a:pt x="500400" y="324900"/>
                    <a:pt x="523800" y="386100"/>
                    <a:pt x="523800" y="430200"/>
                  </a:cubicBezTo>
                  <a:close/>
                  <a:moveTo>
                    <a:pt x="325800" y="171000"/>
                  </a:moveTo>
                  <a:lnTo>
                    <a:pt x="351900" y="171000"/>
                  </a:lnTo>
                  <a:cubicBezTo>
                    <a:pt x="361800" y="171000"/>
                    <a:pt x="370800" y="179100"/>
                    <a:pt x="370800" y="189900"/>
                  </a:cubicBezTo>
                  <a:lnTo>
                    <a:pt x="370800" y="333000"/>
                  </a:lnTo>
                  <a:lnTo>
                    <a:pt x="415800" y="333000"/>
                  </a:lnTo>
                  <a:lnTo>
                    <a:pt x="415800" y="99000"/>
                  </a:lnTo>
                  <a:lnTo>
                    <a:pt x="325800" y="99000"/>
                  </a:lnTo>
                  <a:close/>
                  <a:moveTo>
                    <a:pt x="244800" y="333000"/>
                  </a:moveTo>
                  <a:lnTo>
                    <a:pt x="352800" y="333000"/>
                  </a:lnTo>
                  <a:lnTo>
                    <a:pt x="352800" y="189900"/>
                  </a:lnTo>
                  <a:cubicBezTo>
                    <a:pt x="352800" y="189900"/>
                    <a:pt x="352800" y="189000"/>
                    <a:pt x="351900" y="189000"/>
                  </a:cubicBezTo>
                  <a:lnTo>
                    <a:pt x="245700" y="189000"/>
                  </a:lnTo>
                  <a:cubicBezTo>
                    <a:pt x="245700" y="189000"/>
                    <a:pt x="244800" y="189000"/>
                    <a:pt x="244800" y="189900"/>
                  </a:cubicBezTo>
                  <a:close/>
                  <a:moveTo>
                    <a:pt x="504900" y="414000"/>
                  </a:moveTo>
                  <a:cubicBezTo>
                    <a:pt x="500400" y="379800"/>
                    <a:pt x="479700" y="337500"/>
                    <a:pt x="433800" y="306000"/>
                  </a:cubicBezTo>
                  <a:lnTo>
                    <a:pt x="433800" y="351000"/>
                  </a:lnTo>
                  <a:lnTo>
                    <a:pt x="91800" y="351000"/>
                  </a:lnTo>
                  <a:lnTo>
                    <a:pt x="91800" y="296100"/>
                  </a:lnTo>
                  <a:cubicBezTo>
                    <a:pt x="27000" y="332100"/>
                    <a:pt x="19800" y="383400"/>
                    <a:pt x="19800" y="405000"/>
                  </a:cubicBezTo>
                  <a:cubicBezTo>
                    <a:pt x="19800" y="424800"/>
                    <a:pt x="26100" y="441900"/>
                    <a:pt x="36900" y="456300"/>
                  </a:cubicBezTo>
                  <a:cubicBezTo>
                    <a:pt x="60300" y="423000"/>
                    <a:pt x="91800" y="390600"/>
                    <a:pt x="139500" y="367200"/>
                  </a:cubicBezTo>
                  <a:lnTo>
                    <a:pt x="147600" y="383400"/>
                  </a:lnTo>
                  <a:cubicBezTo>
                    <a:pt x="101700" y="405900"/>
                    <a:pt x="71100" y="437400"/>
                    <a:pt x="49500" y="469800"/>
                  </a:cubicBezTo>
                  <a:cubicBezTo>
                    <a:pt x="74700" y="491400"/>
                    <a:pt x="116100" y="504900"/>
                    <a:pt x="166500" y="504900"/>
                  </a:cubicBezTo>
                  <a:cubicBezTo>
                    <a:pt x="233100" y="504900"/>
                    <a:pt x="267300" y="477000"/>
                    <a:pt x="299700" y="450000"/>
                  </a:cubicBezTo>
                  <a:cubicBezTo>
                    <a:pt x="332100" y="423000"/>
                    <a:pt x="365400" y="396000"/>
                    <a:pt x="424800" y="396000"/>
                  </a:cubicBezTo>
                  <a:cubicBezTo>
                    <a:pt x="460800" y="396000"/>
                    <a:pt x="488700" y="405900"/>
                    <a:pt x="504900" y="414000"/>
                  </a:cubicBezTo>
                  <a:close/>
                  <a:moveTo>
                    <a:pt x="316800" y="315000"/>
                  </a:moveTo>
                  <a:lnTo>
                    <a:pt x="334800" y="315000"/>
                  </a:lnTo>
                  <a:lnTo>
                    <a:pt x="334800" y="279000"/>
                  </a:lnTo>
                  <a:lnTo>
                    <a:pt x="316800" y="279000"/>
                  </a:lnTo>
                  <a:close/>
                  <a:moveTo>
                    <a:pt x="262800" y="315000"/>
                  </a:moveTo>
                  <a:lnTo>
                    <a:pt x="280800" y="315000"/>
                  </a:lnTo>
                  <a:lnTo>
                    <a:pt x="280800" y="279000"/>
                  </a:lnTo>
                  <a:lnTo>
                    <a:pt x="262800" y="279000"/>
                  </a:lnTo>
                  <a:close/>
                  <a:moveTo>
                    <a:pt x="316800" y="252000"/>
                  </a:moveTo>
                  <a:lnTo>
                    <a:pt x="334800" y="252000"/>
                  </a:lnTo>
                  <a:lnTo>
                    <a:pt x="334800" y="216000"/>
                  </a:lnTo>
                  <a:lnTo>
                    <a:pt x="316800" y="216000"/>
                  </a:lnTo>
                  <a:close/>
                  <a:moveTo>
                    <a:pt x="262800" y="252000"/>
                  </a:moveTo>
                  <a:lnTo>
                    <a:pt x="280800" y="252000"/>
                  </a:lnTo>
                  <a:lnTo>
                    <a:pt x="280800" y="216000"/>
                  </a:lnTo>
                  <a:lnTo>
                    <a:pt x="262800" y="216000"/>
                  </a:lnTo>
                  <a:close/>
                  <a:moveTo>
                    <a:pt x="208800" y="9000"/>
                  </a:moveTo>
                  <a:lnTo>
                    <a:pt x="190800" y="9000"/>
                  </a:lnTo>
                  <a:lnTo>
                    <a:pt x="190800" y="27000"/>
                  </a:lnTo>
                  <a:lnTo>
                    <a:pt x="208800" y="27000"/>
                  </a:lnTo>
                  <a:close/>
                  <a:moveTo>
                    <a:pt x="145800" y="36000"/>
                  </a:moveTo>
                  <a:lnTo>
                    <a:pt x="127800" y="36000"/>
                  </a:lnTo>
                  <a:lnTo>
                    <a:pt x="127800" y="54000"/>
                  </a:lnTo>
                  <a:lnTo>
                    <a:pt x="145800" y="54000"/>
                  </a:lnTo>
                  <a:close/>
                  <a:moveTo>
                    <a:pt x="64800" y="117000"/>
                  </a:moveTo>
                  <a:lnTo>
                    <a:pt x="46800" y="117000"/>
                  </a:lnTo>
                  <a:lnTo>
                    <a:pt x="46800" y="135000"/>
                  </a:lnTo>
                  <a:lnTo>
                    <a:pt x="64800" y="135000"/>
                  </a:lnTo>
                  <a:close/>
                  <a:moveTo>
                    <a:pt x="496800" y="261000"/>
                  </a:moveTo>
                  <a:lnTo>
                    <a:pt x="514800" y="261000"/>
                  </a:lnTo>
                  <a:lnTo>
                    <a:pt x="514800" y="243000"/>
                  </a:lnTo>
                  <a:lnTo>
                    <a:pt x="496800" y="243000"/>
                  </a:lnTo>
                  <a:close/>
                  <a:moveTo>
                    <a:pt x="505800" y="180000"/>
                  </a:moveTo>
                  <a:lnTo>
                    <a:pt x="487800" y="180000"/>
                  </a:lnTo>
                  <a:lnTo>
                    <a:pt x="487800" y="198000"/>
                  </a:lnTo>
                  <a:lnTo>
                    <a:pt x="505800" y="198000"/>
                  </a:lnTo>
                  <a:close/>
                  <a:moveTo>
                    <a:pt x="478800" y="117000"/>
                  </a:moveTo>
                  <a:lnTo>
                    <a:pt x="460800" y="117000"/>
                  </a:lnTo>
                  <a:lnTo>
                    <a:pt x="460800" y="135000"/>
                  </a:lnTo>
                  <a:lnTo>
                    <a:pt x="478800" y="135000"/>
                  </a:lnTo>
                  <a:close/>
                  <a:moveTo>
                    <a:pt x="271800" y="0"/>
                  </a:moveTo>
                  <a:lnTo>
                    <a:pt x="253800" y="0"/>
                  </a:lnTo>
                  <a:lnTo>
                    <a:pt x="253800" y="18000"/>
                  </a:lnTo>
                  <a:lnTo>
                    <a:pt x="271800" y="18000"/>
                  </a:lnTo>
                  <a:close/>
                  <a:moveTo>
                    <a:pt x="334800" y="9000"/>
                  </a:moveTo>
                  <a:lnTo>
                    <a:pt x="316800" y="9000"/>
                  </a:lnTo>
                  <a:lnTo>
                    <a:pt x="316800" y="27000"/>
                  </a:lnTo>
                  <a:lnTo>
                    <a:pt x="334800" y="27000"/>
                  </a:lnTo>
                  <a:close/>
                  <a:moveTo>
                    <a:pt x="397800" y="36000"/>
                  </a:moveTo>
                  <a:lnTo>
                    <a:pt x="379800" y="36000"/>
                  </a:lnTo>
                  <a:lnTo>
                    <a:pt x="379800" y="54000"/>
                  </a:lnTo>
                  <a:lnTo>
                    <a:pt x="397800" y="54000"/>
                  </a:lnTo>
                  <a:close/>
                  <a:moveTo>
                    <a:pt x="28800" y="243000"/>
                  </a:moveTo>
                  <a:lnTo>
                    <a:pt x="10800" y="243000"/>
                  </a:lnTo>
                  <a:lnTo>
                    <a:pt x="10800" y="261000"/>
                  </a:lnTo>
                  <a:lnTo>
                    <a:pt x="28800" y="261000"/>
                  </a:lnTo>
                  <a:close/>
                  <a:moveTo>
                    <a:pt x="37800" y="180000"/>
                  </a:moveTo>
                  <a:lnTo>
                    <a:pt x="19800" y="180000"/>
                  </a:lnTo>
                  <a:lnTo>
                    <a:pt x="19800" y="198000"/>
                  </a:lnTo>
                  <a:lnTo>
                    <a:pt x="37800" y="198000"/>
                  </a:lnTo>
                  <a:close/>
                  <a:moveTo>
                    <a:pt x="190800" y="315000"/>
                  </a:moveTo>
                  <a:lnTo>
                    <a:pt x="208800" y="315000"/>
                  </a:lnTo>
                  <a:lnTo>
                    <a:pt x="208800" y="297000"/>
                  </a:lnTo>
                  <a:lnTo>
                    <a:pt x="190800" y="297000"/>
                  </a:lnTo>
                  <a:close/>
                </a:path>
              </a:pathLst>
            </a:custGeom>
            <a:solidFill>
              <a:srgbClr val="4CC283"/>
            </a:solidFill>
            <a:ln w="8890" cap="flat">
              <a:noFill/>
              <a:prstDash val="solid"/>
              <a:miter/>
            </a:ln>
          </p:spPr>
          <p:txBody>
            <a:bodyPr rtlCol="0" anchor="ctr"/>
            <a:lstStyle/>
            <a:p>
              <a:endParaRPr lang="ru-RU"/>
            </a:p>
          </p:txBody>
        </p:sp>
      </p:grpSp>
      <p:grpSp>
        <p:nvGrpSpPr>
          <p:cNvPr id="96" name="Группа 95">
            <a:extLst>
              <a:ext uri="{FF2B5EF4-FFF2-40B4-BE49-F238E27FC236}">
                <a16:creationId xmlns:a16="http://schemas.microsoft.com/office/drawing/2014/main" id="{0A3899C3-A9D6-351D-F69E-907B4841ED43}"/>
              </a:ext>
            </a:extLst>
          </p:cNvPr>
          <p:cNvGrpSpPr/>
          <p:nvPr/>
        </p:nvGrpSpPr>
        <p:grpSpPr>
          <a:xfrm>
            <a:off x="1098389" y="4331591"/>
            <a:ext cx="720000" cy="720000"/>
            <a:chOff x="1098389" y="4331591"/>
            <a:chExt cx="720000" cy="720000"/>
          </a:xfrm>
        </p:grpSpPr>
        <p:sp>
          <p:nvSpPr>
            <p:cNvPr id="114" name="Прямоугольник: скругленные углы 113">
              <a:extLst>
                <a:ext uri="{FF2B5EF4-FFF2-40B4-BE49-F238E27FC236}">
                  <a16:creationId xmlns:a16="http://schemas.microsoft.com/office/drawing/2014/main" id="{8635E9F3-D178-9018-3966-8EEE6FA07BF1}"/>
                </a:ext>
              </a:extLst>
            </p:cNvPr>
            <p:cNvSpPr>
              <a:spLocks noChangeAspect="1"/>
            </p:cNvSpPr>
            <p:nvPr/>
          </p:nvSpPr>
          <p:spPr>
            <a:xfrm>
              <a:off x="1098389" y="4331591"/>
              <a:ext cx="720000" cy="720000"/>
            </a:xfrm>
            <a:prstGeom prst="roundRect">
              <a:avLst/>
            </a:prstGeom>
            <a:solidFill>
              <a:schemeClr val="accent6"/>
            </a:solidFill>
            <a:ln w="38100">
              <a:gradFill>
                <a:gsLst>
                  <a:gs pos="0">
                    <a:srgbClr val="4CC283"/>
                  </a:gs>
                  <a:gs pos="74000">
                    <a:srgbClr val="41CCE8"/>
                  </a:gs>
                  <a:gs pos="83000">
                    <a:srgbClr val="41CCE8"/>
                  </a:gs>
                  <a:gs pos="100000">
                    <a:srgbClr val="41CCE8"/>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26" name="Рисунок 24">
              <a:extLst>
                <a:ext uri="{FF2B5EF4-FFF2-40B4-BE49-F238E27FC236}">
                  <a16:creationId xmlns:a16="http://schemas.microsoft.com/office/drawing/2014/main" id="{78B738EA-4B42-FE5D-DFD5-E322CFCACABC}"/>
                </a:ext>
              </a:extLst>
            </p:cNvPr>
            <p:cNvSpPr>
              <a:spLocks noChangeAspect="1"/>
            </p:cNvSpPr>
            <p:nvPr/>
          </p:nvSpPr>
          <p:spPr>
            <a:xfrm>
              <a:off x="1188453" y="4421591"/>
              <a:ext cx="539873" cy="540000"/>
            </a:xfrm>
            <a:custGeom>
              <a:avLst/>
              <a:gdLst>
                <a:gd name="connsiteX0" fmla="*/ 624932 w 624932"/>
                <a:gd name="connsiteY0" fmla="*/ 72926 h 625078"/>
                <a:gd name="connsiteX1" fmla="*/ 562424 w 624932"/>
                <a:gd name="connsiteY1" fmla="*/ 10419 h 625078"/>
                <a:gd name="connsiteX2" fmla="*/ 519405 w 624932"/>
                <a:gd name="connsiteY2" fmla="*/ 27567 h 625078"/>
                <a:gd name="connsiteX3" fmla="*/ 437409 w 624932"/>
                <a:gd name="connsiteY3" fmla="*/ 1 h 625078"/>
                <a:gd name="connsiteX4" fmla="*/ 334744 w 624932"/>
                <a:gd name="connsiteY4" fmla="*/ 46013 h 625078"/>
                <a:gd name="connsiteX5" fmla="*/ 331778 w 624932"/>
                <a:gd name="connsiteY5" fmla="*/ 49269 h 625078"/>
                <a:gd name="connsiteX6" fmla="*/ 281139 w 624932"/>
                <a:gd name="connsiteY6" fmla="*/ 20837 h 625078"/>
                <a:gd name="connsiteX7" fmla="*/ 271671 w 624932"/>
                <a:gd name="connsiteY7" fmla="*/ 26927 h 625078"/>
                <a:gd name="connsiteX8" fmla="*/ 123920 w 624932"/>
                <a:gd name="connsiteY8" fmla="*/ 26927 h 625078"/>
                <a:gd name="connsiteX9" fmla="*/ 114452 w 624932"/>
                <a:gd name="connsiteY9" fmla="*/ 20837 h 625078"/>
                <a:gd name="connsiteX10" fmla="*/ 54864 w 624932"/>
                <a:gd name="connsiteY10" fmla="*/ 72950 h 625078"/>
                <a:gd name="connsiteX11" fmla="*/ 20690 w 624932"/>
                <a:gd name="connsiteY11" fmla="*/ 109389 h 625078"/>
                <a:gd name="connsiteX12" fmla="*/ 41656 w 624932"/>
                <a:gd name="connsiteY12" fmla="*/ 142664 h 625078"/>
                <a:gd name="connsiteX13" fmla="*/ 41526 w 624932"/>
                <a:gd name="connsiteY13" fmla="*/ 145852 h 625078"/>
                <a:gd name="connsiteX14" fmla="*/ 83198 w 624932"/>
                <a:gd name="connsiteY14" fmla="*/ 187524 h 625078"/>
                <a:gd name="connsiteX15" fmla="*/ 87471 w 624932"/>
                <a:gd name="connsiteY15" fmla="*/ 187303 h 625078"/>
                <a:gd name="connsiteX16" fmla="*/ 121007 w 624932"/>
                <a:gd name="connsiteY16" fmla="*/ 241261 h 625078"/>
                <a:gd name="connsiteX17" fmla="*/ 56717 w 624932"/>
                <a:gd name="connsiteY17" fmla="*/ 302268 h 625078"/>
                <a:gd name="connsiteX18" fmla="*/ 31108 w 624932"/>
                <a:gd name="connsiteY18" fmla="*/ 302268 h 625078"/>
                <a:gd name="connsiteX19" fmla="*/ 0 w 624932"/>
                <a:gd name="connsiteY19" fmla="*/ 333376 h 625078"/>
                <a:gd name="connsiteX20" fmla="*/ 31108 w 624932"/>
                <a:gd name="connsiteY20" fmla="*/ 364484 h 625078"/>
                <a:gd name="connsiteX21" fmla="*/ 41526 w 624932"/>
                <a:gd name="connsiteY21" fmla="*/ 364484 h 625078"/>
                <a:gd name="connsiteX22" fmla="*/ 41526 w 624932"/>
                <a:gd name="connsiteY22" fmla="*/ 501855 h 625078"/>
                <a:gd name="connsiteX23" fmla="*/ 20690 w 624932"/>
                <a:gd name="connsiteY23" fmla="*/ 531317 h 625078"/>
                <a:gd name="connsiteX24" fmla="*/ 20690 w 624932"/>
                <a:gd name="connsiteY24" fmla="*/ 552153 h 625078"/>
                <a:gd name="connsiteX25" fmla="*/ 41526 w 624932"/>
                <a:gd name="connsiteY25" fmla="*/ 581615 h 625078"/>
                <a:gd name="connsiteX26" fmla="*/ 41526 w 624932"/>
                <a:gd name="connsiteY26" fmla="*/ 614661 h 625078"/>
                <a:gd name="connsiteX27" fmla="*/ 51944 w 624932"/>
                <a:gd name="connsiteY27" fmla="*/ 625079 h 625078"/>
                <a:gd name="connsiteX28" fmla="*/ 583260 w 624932"/>
                <a:gd name="connsiteY28" fmla="*/ 625079 h 625078"/>
                <a:gd name="connsiteX29" fmla="*/ 593678 w 624932"/>
                <a:gd name="connsiteY29" fmla="*/ 614661 h 625078"/>
                <a:gd name="connsiteX30" fmla="*/ 593678 w 624932"/>
                <a:gd name="connsiteY30" fmla="*/ 406302 h 625078"/>
                <a:gd name="connsiteX31" fmla="*/ 517983 w 624932"/>
                <a:gd name="connsiteY31" fmla="*/ 284724 h 625078"/>
                <a:gd name="connsiteX32" fmla="*/ 517935 w 624932"/>
                <a:gd name="connsiteY32" fmla="*/ 284821 h 625078"/>
                <a:gd name="connsiteX33" fmla="*/ 514971 w 624932"/>
                <a:gd name="connsiteY33" fmla="*/ 282217 h 625078"/>
                <a:gd name="connsiteX34" fmla="*/ 547734 w 624932"/>
                <a:gd name="connsiteY34" fmla="*/ 228971 h 625078"/>
                <a:gd name="connsiteX35" fmla="*/ 552007 w 624932"/>
                <a:gd name="connsiteY35" fmla="*/ 229196 h 625078"/>
                <a:gd name="connsiteX36" fmla="*/ 593679 w 624932"/>
                <a:gd name="connsiteY36" fmla="*/ 187590 h 625078"/>
                <a:gd name="connsiteX37" fmla="*/ 583260 w 624932"/>
                <a:gd name="connsiteY37" fmla="*/ 160005 h 625078"/>
                <a:gd name="connsiteX38" fmla="*/ 583260 w 624932"/>
                <a:gd name="connsiteY38" fmla="*/ 156270 h 625078"/>
                <a:gd name="connsiteX39" fmla="*/ 581535 w 624932"/>
                <a:gd name="connsiteY39" fmla="*/ 132439 h 625078"/>
                <a:gd name="connsiteX40" fmla="*/ 624932 w 624932"/>
                <a:gd name="connsiteY40" fmla="*/ 72926 h 625078"/>
                <a:gd name="connsiteX41" fmla="*/ 291557 w 624932"/>
                <a:gd name="connsiteY41" fmla="*/ 43151 h 625078"/>
                <a:gd name="connsiteX42" fmla="*/ 317777 w 624932"/>
                <a:gd name="connsiteY42" fmla="*/ 67587 h 625078"/>
                <a:gd name="connsiteX43" fmla="*/ 299009 w 624932"/>
                <a:gd name="connsiteY43" fmla="*/ 107267 h 625078"/>
                <a:gd name="connsiteX44" fmla="*/ 297756 w 624932"/>
                <a:gd name="connsiteY44" fmla="*/ 105713 h 625078"/>
                <a:gd name="connsiteX45" fmla="*/ 291557 w 624932"/>
                <a:gd name="connsiteY45" fmla="*/ 83344 h 625078"/>
                <a:gd name="connsiteX46" fmla="*/ 323292 w 624932"/>
                <a:gd name="connsiteY46" fmla="*/ 208337 h 625078"/>
                <a:gd name="connsiteX47" fmla="*/ 322811 w 624932"/>
                <a:gd name="connsiteY47" fmla="*/ 208360 h 625078"/>
                <a:gd name="connsiteX48" fmla="*/ 301975 w 624932"/>
                <a:gd name="connsiteY48" fmla="*/ 187524 h 625078"/>
                <a:gd name="connsiteX49" fmla="*/ 322811 w 624932"/>
                <a:gd name="connsiteY49" fmla="*/ 166688 h 625078"/>
                <a:gd name="connsiteX50" fmla="*/ 322811 w 624932"/>
                <a:gd name="connsiteY50" fmla="*/ 197942 h 625078"/>
                <a:gd name="connsiteX51" fmla="*/ 323292 w 624932"/>
                <a:gd name="connsiteY51" fmla="*/ 208337 h 625078"/>
                <a:gd name="connsiteX52" fmla="*/ 437409 w 624932"/>
                <a:gd name="connsiteY52" fmla="*/ 153022 h 625078"/>
                <a:gd name="connsiteX53" fmla="*/ 409271 w 624932"/>
                <a:gd name="connsiteY53" fmla="*/ 129796 h 625078"/>
                <a:gd name="connsiteX54" fmla="*/ 437409 w 624932"/>
                <a:gd name="connsiteY54" fmla="*/ 95799 h 625078"/>
                <a:gd name="connsiteX55" fmla="*/ 465546 w 624932"/>
                <a:gd name="connsiteY55" fmla="*/ 129796 h 625078"/>
                <a:gd name="connsiteX56" fmla="*/ 437409 w 624932"/>
                <a:gd name="connsiteY56" fmla="*/ 153022 h 625078"/>
                <a:gd name="connsiteX57" fmla="*/ 460840 w 624932"/>
                <a:gd name="connsiteY57" fmla="*/ 243047 h 625078"/>
                <a:gd name="connsiteX58" fmla="*/ 437409 w 624932"/>
                <a:gd name="connsiteY58" fmla="*/ 250032 h 625078"/>
                <a:gd name="connsiteX59" fmla="*/ 413978 w 624932"/>
                <a:gd name="connsiteY59" fmla="*/ 243047 h 625078"/>
                <a:gd name="connsiteX60" fmla="*/ 437409 w 624932"/>
                <a:gd name="connsiteY60" fmla="*/ 222026 h 625078"/>
                <a:gd name="connsiteX61" fmla="*/ 460840 w 624932"/>
                <a:gd name="connsiteY61" fmla="*/ 243047 h 625078"/>
                <a:gd name="connsiteX62" fmla="*/ 426991 w 624932"/>
                <a:gd name="connsiteY62" fmla="*/ 187524 h 625078"/>
                <a:gd name="connsiteX63" fmla="*/ 385319 w 624932"/>
                <a:gd name="connsiteY63" fmla="*/ 229196 h 625078"/>
                <a:gd name="connsiteX64" fmla="*/ 343647 w 624932"/>
                <a:gd name="connsiteY64" fmla="*/ 187524 h 625078"/>
                <a:gd name="connsiteX65" fmla="*/ 385319 w 624932"/>
                <a:gd name="connsiteY65" fmla="*/ 145852 h 625078"/>
                <a:gd name="connsiteX66" fmla="*/ 426991 w 624932"/>
                <a:gd name="connsiteY66" fmla="*/ 187524 h 625078"/>
                <a:gd name="connsiteX67" fmla="*/ 445126 w 624932"/>
                <a:gd name="connsiteY67" fmla="*/ 332620 h 625078"/>
                <a:gd name="connsiteX68" fmla="*/ 432734 w 624932"/>
                <a:gd name="connsiteY68" fmla="*/ 312445 h 625078"/>
                <a:gd name="connsiteX69" fmla="*/ 437409 w 624932"/>
                <a:gd name="connsiteY69" fmla="*/ 312540 h 625078"/>
                <a:gd name="connsiteX70" fmla="*/ 466562 w 624932"/>
                <a:gd name="connsiteY70" fmla="*/ 308778 h 625078"/>
                <a:gd name="connsiteX71" fmla="*/ 445126 w 624932"/>
                <a:gd name="connsiteY71" fmla="*/ 332620 h 625078"/>
                <a:gd name="connsiteX72" fmla="*/ 488751 w 624932"/>
                <a:gd name="connsiteY72" fmla="*/ 300373 h 625078"/>
                <a:gd name="connsiteX73" fmla="*/ 497346 w 624932"/>
                <a:gd name="connsiteY73" fmla="*/ 295573 h 625078"/>
                <a:gd name="connsiteX74" fmla="*/ 509746 w 624932"/>
                <a:gd name="connsiteY74" fmla="*/ 323031 h 625078"/>
                <a:gd name="connsiteX75" fmla="*/ 469870 w 624932"/>
                <a:gd name="connsiteY75" fmla="*/ 354212 h 625078"/>
                <a:gd name="connsiteX76" fmla="*/ 456781 w 624932"/>
                <a:gd name="connsiteY76" fmla="*/ 350868 h 625078"/>
                <a:gd name="connsiteX77" fmla="*/ 488755 w 624932"/>
                <a:gd name="connsiteY77" fmla="*/ 300373 h 625078"/>
                <a:gd name="connsiteX78" fmla="*/ 312393 w 624932"/>
                <a:gd name="connsiteY78" fmla="*/ 510481 h 625078"/>
                <a:gd name="connsiteX79" fmla="*/ 218632 w 624932"/>
                <a:gd name="connsiteY79" fmla="*/ 416719 h 625078"/>
                <a:gd name="connsiteX80" fmla="*/ 218632 w 624932"/>
                <a:gd name="connsiteY80" fmla="*/ 391772 h 625078"/>
                <a:gd name="connsiteX81" fmla="*/ 249885 w 624932"/>
                <a:gd name="connsiteY81" fmla="*/ 395884 h 625078"/>
                <a:gd name="connsiteX82" fmla="*/ 259838 w 624932"/>
                <a:gd name="connsiteY82" fmla="*/ 388545 h 625078"/>
                <a:gd name="connsiteX83" fmla="*/ 269245 w 624932"/>
                <a:gd name="connsiteY83" fmla="*/ 367547 h 625078"/>
                <a:gd name="connsiteX84" fmla="*/ 309770 w 624932"/>
                <a:gd name="connsiteY84" fmla="*/ 395545 h 625078"/>
                <a:gd name="connsiteX85" fmla="*/ 315015 w 624932"/>
                <a:gd name="connsiteY85" fmla="*/ 395545 h 625078"/>
                <a:gd name="connsiteX86" fmla="*/ 355543 w 624932"/>
                <a:gd name="connsiteY86" fmla="*/ 367547 h 625078"/>
                <a:gd name="connsiteX87" fmla="*/ 364944 w 624932"/>
                <a:gd name="connsiteY87" fmla="*/ 388526 h 625078"/>
                <a:gd name="connsiteX88" fmla="*/ 374901 w 624932"/>
                <a:gd name="connsiteY88" fmla="*/ 395883 h 625078"/>
                <a:gd name="connsiteX89" fmla="*/ 406155 w 624932"/>
                <a:gd name="connsiteY89" fmla="*/ 391772 h 625078"/>
                <a:gd name="connsiteX90" fmla="*/ 406155 w 624932"/>
                <a:gd name="connsiteY90" fmla="*/ 416719 h 625078"/>
                <a:gd name="connsiteX91" fmla="*/ 312393 w 624932"/>
                <a:gd name="connsiteY91" fmla="*/ 510481 h 625078"/>
                <a:gd name="connsiteX92" fmla="*/ 351673 w 624932"/>
                <a:gd name="connsiteY92" fmla="*/ 524381 h 625078"/>
                <a:gd name="connsiteX93" fmla="*/ 298501 w 624932"/>
                <a:gd name="connsiteY93" fmla="*/ 549768 h 625078"/>
                <a:gd name="connsiteX94" fmla="*/ 273114 w 624932"/>
                <a:gd name="connsiteY94" fmla="*/ 524381 h 625078"/>
                <a:gd name="connsiteX95" fmla="*/ 351673 w 624932"/>
                <a:gd name="connsiteY95" fmla="*/ 524381 h 625078"/>
                <a:gd name="connsiteX96" fmla="*/ 140627 w 624932"/>
                <a:gd name="connsiteY96" fmla="*/ 332146 h 625078"/>
                <a:gd name="connsiteX97" fmla="*/ 189950 w 624932"/>
                <a:gd name="connsiteY97" fmla="*/ 315384 h 625078"/>
                <a:gd name="connsiteX98" fmla="*/ 166785 w 624932"/>
                <a:gd name="connsiteY98" fmla="*/ 378474 h 625078"/>
                <a:gd name="connsiteX99" fmla="*/ 169976 w 624932"/>
                <a:gd name="connsiteY99" fmla="*/ 437320 h 625078"/>
                <a:gd name="connsiteX100" fmla="*/ 197796 w 624932"/>
                <a:gd name="connsiteY100" fmla="*/ 447973 h 625078"/>
                <a:gd name="connsiteX101" fmla="*/ 202068 w 624932"/>
                <a:gd name="connsiteY101" fmla="*/ 447753 h 625078"/>
                <a:gd name="connsiteX102" fmla="*/ 235609 w 624932"/>
                <a:gd name="connsiteY102" fmla="*/ 501715 h 625078"/>
                <a:gd name="connsiteX103" fmla="*/ 204987 w 624932"/>
                <a:gd name="connsiteY103" fmla="*/ 520899 h 625078"/>
                <a:gd name="connsiteX104" fmla="*/ 104034 w 624932"/>
                <a:gd name="connsiteY104" fmla="*/ 520899 h 625078"/>
                <a:gd name="connsiteX105" fmla="*/ 104034 w 624932"/>
                <a:gd name="connsiteY105" fmla="*/ 364484 h 625078"/>
                <a:gd name="connsiteX106" fmla="*/ 135288 w 624932"/>
                <a:gd name="connsiteY106" fmla="*/ 364484 h 625078"/>
                <a:gd name="connsiteX107" fmla="*/ 145560 w 624932"/>
                <a:gd name="connsiteY107" fmla="*/ 354212 h 625078"/>
                <a:gd name="connsiteX108" fmla="*/ 140627 w 624932"/>
                <a:gd name="connsiteY108" fmla="*/ 332146 h 625078"/>
                <a:gd name="connsiteX109" fmla="*/ 145706 w 624932"/>
                <a:gd name="connsiteY109" fmla="*/ 308414 h 625078"/>
                <a:gd name="connsiteX110" fmla="*/ 145706 w 624932"/>
                <a:gd name="connsiteY110" fmla="*/ 264650 h 625078"/>
                <a:gd name="connsiteX111" fmla="*/ 178529 w 624932"/>
                <a:gd name="connsiteY111" fmla="*/ 297259 h 625078"/>
                <a:gd name="connsiteX112" fmla="*/ 180164 w 624932"/>
                <a:gd name="connsiteY112" fmla="*/ 269511 h 625078"/>
                <a:gd name="connsiteX113" fmla="*/ 254575 w 624932"/>
                <a:gd name="connsiteY113" fmla="*/ 255802 h 625078"/>
                <a:gd name="connsiteX114" fmla="*/ 263140 w 624932"/>
                <a:gd name="connsiteY114" fmla="*/ 259016 h 625078"/>
                <a:gd name="connsiteX115" fmla="*/ 210164 w 624932"/>
                <a:gd name="connsiteY115" fmla="*/ 291954 h 625078"/>
                <a:gd name="connsiteX116" fmla="*/ 206311 w 624932"/>
                <a:gd name="connsiteY116" fmla="*/ 295746 h 625078"/>
                <a:gd name="connsiteX117" fmla="*/ 205139 w 624932"/>
                <a:gd name="connsiteY117" fmla="*/ 294323 h 625078"/>
                <a:gd name="connsiteX118" fmla="*/ 198272 w 624932"/>
                <a:gd name="connsiteY118" fmla="*/ 427114 h 625078"/>
                <a:gd name="connsiteX119" fmla="*/ 197796 w 624932"/>
                <a:gd name="connsiteY119" fmla="*/ 427137 h 625078"/>
                <a:gd name="connsiteX120" fmla="*/ 176960 w 624932"/>
                <a:gd name="connsiteY120" fmla="*/ 406302 h 625078"/>
                <a:gd name="connsiteX121" fmla="*/ 197796 w 624932"/>
                <a:gd name="connsiteY121" fmla="*/ 385466 h 625078"/>
                <a:gd name="connsiteX122" fmla="*/ 197796 w 624932"/>
                <a:gd name="connsiteY122" fmla="*/ 416719 h 625078"/>
                <a:gd name="connsiteX123" fmla="*/ 198272 w 624932"/>
                <a:gd name="connsiteY123" fmla="*/ 427114 h 625078"/>
                <a:gd name="connsiteX124" fmla="*/ 422718 w 624932"/>
                <a:gd name="connsiteY124" fmla="*/ 447753 h 625078"/>
                <a:gd name="connsiteX125" fmla="*/ 426991 w 624932"/>
                <a:gd name="connsiteY125" fmla="*/ 447973 h 625078"/>
                <a:gd name="connsiteX126" fmla="*/ 426991 w 624932"/>
                <a:gd name="connsiteY126" fmla="*/ 527509 h 625078"/>
                <a:gd name="connsiteX127" fmla="*/ 389162 w 624932"/>
                <a:gd name="connsiteY127" fmla="*/ 501725 h 625078"/>
                <a:gd name="connsiteX128" fmla="*/ 422718 w 624932"/>
                <a:gd name="connsiteY128" fmla="*/ 447753 h 625078"/>
                <a:gd name="connsiteX129" fmla="*/ 426514 w 624932"/>
                <a:gd name="connsiteY129" fmla="*/ 427114 h 625078"/>
                <a:gd name="connsiteX130" fmla="*/ 426991 w 624932"/>
                <a:gd name="connsiteY130" fmla="*/ 416719 h 625078"/>
                <a:gd name="connsiteX131" fmla="*/ 426991 w 624932"/>
                <a:gd name="connsiteY131" fmla="*/ 385466 h 625078"/>
                <a:gd name="connsiteX132" fmla="*/ 447827 w 624932"/>
                <a:gd name="connsiteY132" fmla="*/ 406302 h 625078"/>
                <a:gd name="connsiteX133" fmla="*/ 426991 w 624932"/>
                <a:gd name="connsiteY133" fmla="*/ 427137 h 625078"/>
                <a:gd name="connsiteX134" fmla="*/ 426514 w 624932"/>
                <a:gd name="connsiteY134" fmla="*/ 427114 h 625078"/>
                <a:gd name="connsiteX135" fmla="*/ 435071 w 624932"/>
                <a:gd name="connsiteY135" fmla="*/ 365423 h 625078"/>
                <a:gd name="connsiteX136" fmla="*/ 426991 w 624932"/>
                <a:gd name="connsiteY136" fmla="*/ 364630 h 625078"/>
                <a:gd name="connsiteX137" fmla="*/ 416573 w 624932"/>
                <a:gd name="connsiteY137" fmla="*/ 364630 h 625078"/>
                <a:gd name="connsiteX138" fmla="*/ 409331 w 624932"/>
                <a:gd name="connsiteY138" fmla="*/ 367539 h 625078"/>
                <a:gd name="connsiteX139" fmla="*/ 382086 w 624932"/>
                <a:gd name="connsiteY139" fmla="*/ 374831 h 625078"/>
                <a:gd name="connsiteX140" fmla="*/ 360720 w 624932"/>
                <a:gd name="connsiteY140" fmla="*/ 337439 h 625078"/>
                <a:gd name="connsiteX141" fmla="*/ 348981 w 624932"/>
                <a:gd name="connsiteY141" fmla="*/ 333774 h 625078"/>
                <a:gd name="connsiteX142" fmla="*/ 342047 w 624932"/>
                <a:gd name="connsiteY142" fmla="*/ 343661 h 625078"/>
                <a:gd name="connsiteX143" fmla="*/ 312393 w 624932"/>
                <a:gd name="connsiteY143" fmla="*/ 374645 h 625078"/>
                <a:gd name="connsiteX144" fmla="*/ 286466 w 624932"/>
                <a:gd name="connsiteY144" fmla="*/ 355700 h 625078"/>
                <a:gd name="connsiteX145" fmla="*/ 282741 w 624932"/>
                <a:gd name="connsiteY145" fmla="*/ 343794 h 625078"/>
                <a:gd name="connsiteX146" fmla="*/ 275805 w 624932"/>
                <a:gd name="connsiteY146" fmla="*/ 333842 h 625078"/>
                <a:gd name="connsiteX147" fmla="*/ 264067 w 624932"/>
                <a:gd name="connsiteY147" fmla="*/ 337443 h 625078"/>
                <a:gd name="connsiteX148" fmla="*/ 242701 w 624932"/>
                <a:gd name="connsiteY148" fmla="*/ 374835 h 625078"/>
                <a:gd name="connsiteX149" fmla="*/ 215455 w 624932"/>
                <a:gd name="connsiteY149" fmla="*/ 367543 h 625078"/>
                <a:gd name="connsiteX150" fmla="*/ 208214 w 624932"/>
                <a:gd name="connsiteY150" fmla="*/ 364630 h 625078"/>
                <a:gd name="connsiteX151" fmla="*/ 197796 w 624932"/>
                <a:gd name="connsiteY151" fmla="*/ 364630 h 625078"/>
                <a:gd name="connsiteX152" fmla="*/ 189722 w 624932"/>
                <a:gd name="connsiteY152" fmla="*/ 365411 h 625078"/>
                <a:gd name="connsiteX153" fmla="*/ 224498 w 624932"/>
                <a:gd name="connsiteY153" fmla="*/ 307079 h 625078"/>
                <a:gd name="connsiteX154" fmla="*/ 312393 w 624932"/>
                <a:gd name="connsiteY154" fmla="*/ 270868 h 625078"/>
                <a:gd name="connsiteX155" fmla="*/ 400295 w 624932"/>
                <a:gd name="connsiteY155" fmla="*/ 307081 h 625078"/>
                <a:gd name="connsiteX156" fmla="*/ 435071 w 624932"/>
                <a:gd name="connsiteY156" fmla="*/ 365423 h 625078"/>
                <a:gd name="connsiteX157" fmla="*/ 312393 w 624932"/>
                <a:gd name="connsiteY157" fmla="*/ 250032 h 625078"/>
                <a:gd name="connsiteX158" fmla="*/ 293008 w 624932"/>
                <a:gd name="connsiteY158" fmla="*/ 251433 h 625078"/>
                <a:gd name="connsiteX159" fmla="*/ 274628 w 624932"/>
                <a:gd name="connsiteY159" fmla="*/ 241290 h 625078"/>
                <a:gd name="connsiteX160" fmla="*/ 294384 w 624932"/>
                <a:gd name="connsiteY160" fmla="*/ 217955 h 625078"/>
                <a:gd name="connsiteX161" fmla="*/ 322811 w 624932"/>
                <a:gd name="connsiteY161" fmla="*/ 229196 h 625078"/>
                <a:gd name="connsiteX162" fmla="*/ 327083 w 624932"/>
                <a:gd name="connsiteY162" fmla="*/ 228979 h 625078"/>
                <a:gd name="connsiteX163" fmla="*/ 336434 w 624932"/>
                <a:gd name="connsiteY163" fmla="*/ 252168 h 625078"/>
                <a:gd name="connsiteX164" fmla="*/ 312393 w 624932"/>
                <a:gd name="connsiteY164" fmla="*/ 250032 h 625078"/>
                <a:gd name="connsiteX165" fmla="*/ 280941 w 624932"/>
                <a:gd name="connsiteY165" fmla="*/ 118105 h 625078"/>
                <a:gd name="connsiteX166" fmla="*/ 285588 w 624932"/>
                <a:gd name="connsiteY166" fmla="*/ 124385 h 625078"/>
                <a:gd name="connsiteX167" fmla="*/ 271393 w 624932"/>
                <a:gd name="connsiteY167" fmla="*/ 181552 h 625078"/>
                <a:gd name="connsiteX168" fmla="*/ 269496 w 624932"/>
                <a:gd name="connsiteY168" fmla="*/ 182628 h 625078"/>
                <a:gd name="connsiteX169" fmla="*/ 269189 w 624932"/>
                <a:gd name="connsiteY169" fmla="*/ 182057 h 625078"/>
                <a:gd name="connsiteX170" fmla="*/ 261593 w 624932"/>
                <a:gd name="connsiteY170" fmla="*/ 177157 h 625078"/>
                <a:gd name="connsiteX171" fmla="*/ 243389 w 624932"/>
                <a:gd name="connsiteY171" fmla="*/ 174911 h 625078"/>
                <a:gd name="connsiteX172" fmla="*/ 235765 w 624932"/>
                <a:gd name="connsiteY172" fmla="*/ 170577 h 625078"/>
                <a:gd name="connsiteX173" fmla="*/ 228603 w 624932"/>
                <a:gd name="connsiteY173" fmla="*/ 163593 h 625078"/>
                <a:gd name="connsiteX174" fmla="*/ 209547 w 624932"/>
                <a:gd name="connsiteY174" fmla="*/ 156313 h 625078"/>
                <a:gd name="connsiteX175" fmla="*/ 239386 w 624932"/>
                <a:gd name="connsiteY175" fmla="*/ 105521 h 625078"/>
                <a:gd name="connsiteX176" fmla="*/ 280945 w 624932"/>
                <a:gd name="connsiteY176" fmla="*/ 118105 h 625078"/>
                <a:gd name="connsiteX177" fmla="*/ 238522 w 624932"/>
                <a:gd name="connsiteY177" fmla="*/ 195244 h 625078"/>
                <a:gd name="connsiteX178" fmla="*/ 210623 w 624932"/>
                <a:gd name="connsiteY178" fmla="*/ 196146 h 625078"/>
                <a:gd name="connsiteX179" fmla="*/ 202885 w 624932"/>
                <a:gd name="connsiteY179" fmla="*/ 193262 h 625078"/>
                <a:gd name="connsiteX180" fmla="*/ 192705 w 624932"/>
                <a:gd name="connsiteY180" fmla="*/ 193262 h 625078"/>
                <a:gd name="connsiteX181" fmla="*/ 184970 w 624932"/>
                <a:gd name="connsiteY181" fmla="*/ 196145 h 625078"/>
                <a:gd name="connsiteX182" fmla="*/ 156987 w 624932"/>
                <a:gd name="connsiteY182" fmla="*/ 195257 h 625078"/>
                <a:gd name="connsiteX183" fmla="*/ 175172 w 624932"/>
                <a:gd name="connsiteY183" fmla="*/ 184671 h 625078"/>
                <a:gd name="connsiteX184" fmla="*/ 180339 w 624932"/>
                <a:gd name="connsiteY184" fmla="*/ 179592 h 625078"/>
                <a:gd name="connsiteX185" fmla="*/ 188978 w 624932"/>
                <a:gd name="connsiteY185" fmla="*/ 177209 h 625078"/>
                <a:gd name="connsiteX186" fmla="*/ 192739 w 624932"/>
                <a:gd name="connsiteY186" fmla="*/ 178455 h 625078"/>
                <a:gd name="connsiteX187" fmla="*/ 202852 w 624932"/>
                <a:gd name="connsiteY187" fmla="*/ 178455 h 625078"/>
                <a:gd name="connsiteX188" fmla="*/ 206613 w 624932"/>
                <a:gd name="connsiteY188" fmla="*/ 177209 h 625078"/>
                <a:gd name="connsiteX189" fmla="*/ 215253 w 624932"/>
                <a:gd name="connsiteY189" fmla="*/ 179592 h 625078"/>
                <a:gd name="connsiteX190" fmla="*/ 220418 w 624932"/>
                <a:gd name="connsiteY190" fmla="*/ 184671 h 625078"/>
                <a:gd name="connsiteX191" fmla="*/ 238522 w 624932"/>
                <a:gd name="connsiteY191" fmla="*/ 195244 h 625078"/>
                <a:gd name="connsiteX192" fmla="*/ 124870 w 624932"/>
                <a:gd name="connsiteY192" fmla="*/ 83344 h 625078"/>
                <a:gd name="connsiteX193" fmla="*/ 124870 w 624932"/>
                <a:gd name="connsiteY193" fmla="*/ 55668 h 625078"/>
                <a:gd name="connsiteX194" fmla="*/ 256728 w 624932"/>
                <a:gd name="connsiteY194" fmla="*/ 41675 h 625078"/>
                <a:gd name="connsiteX195" fmla="*/ 270721 w 624932"/>
                <a:gd name="connsiteY195" fmla="*/ 55668 h 625078"/>
                <a:gd name="connsiteX196" fmla="*/ 270721 w 624932"/>
                <a:gd name="connsiteY196" fmla="*/ 83344 h 625078"/>
                <a:gd name="connsiteX197" fmla="*/ 270831 w 624932"/>
                <a:gd name="connsiteY197" fmla="*/ 86966 h 625078"/>
                <a:gd name="connsiteX198" fmla="*/ 197796 w 624932"/>
                <a:gd name="connsiteY198" fmla="*/ 111351 h 625078"/>
                <a:gd name="connsiteX199" fmla="*/ 124760 w 624932"/>
                <a:gd name="connsiteY199" fmla="*/ 86966 h 625078"/>
                <a:gd name="connsiteX200" fmla="*/ 124870 w 624932"/>
                <a:gd name="connsiteY200" fmla="*/ 83344 h 625078"/>
                <a:gd name="connsiteX201" fmla="*/ 83198 w 624932"/>
                <a:gd name="connsiteY201" fmla="*/ 166688 h 625078"/>
                <a:gd name="connsiteX202" fmla="*/ 62362 w 624932"/>
                <a:gd name="connsiteY202" fmla="*/ 145852 h 625078"/>
                <a:gd name="connsiteX203" fmla="*/ 64446 w 624932"/>
                <a:gd name="connsiteY203" fmla="*/ 145852 h 625078"/>
                <a:gd name="connsiteX204" fmla="*/ 83198 w 624932"/>
                <a:gd name="connsiteY204" fmla="*/ 142756 h 625078"/>
                <a:gd name="connsiteX205" fmla="*/ 83198 w 624932"/>
                <a:gd name="connsiteY205" fmla="*/ 156270 h 625078"/>
                <a:gd name="connsiteX206" fmla="*/ 83675 w 624932"/>
                <a:gd name="connsiteY206" fmla="*/ 166662 h 625078"/>
                <a:gd name="connsiteX207" fmla="*/ 83198 w 624932"/>
                <a:gd name="connsiteY207" fmla="*/ 166688 h 625078"/>
                <a:gd name="connsiteX208" fmla="*/ 93324 w 624932"/>
                <a:gd name="connsiteY208" fmla="*/ 111805 h 625078"/>
                <a:gd name="connsiteX209" fmla="*/ 64446 w 624932"/>
                <a:gd name="connsiteY209" fmla="*/ 125016 h 625078"/>
                <a:gd name="connsiteX210" fmla="*/ 56111 w 624932"/>
                <a:gd name="connsiteY210" fmla="*/ 125016 h 625078"/>
                <a:gd name="connsiteX211" fmla="*/ 41526 w 624932"/>
                <a:gd name="connsiteY211" fmla="*/ 109389 h 625078"/>
                <a:gd name="connsiteX212" fmla="*/ 56111 w 624932"/>
                <a:gd name="connsiteY212" fmla="*/ 93762 h 625078"/>
                <a:gd name="connsiteX213" fmla="*/ 64446 w 624932"/>
                <a:gd name="connsiteY213" fmla="*/ 93762 h 625078"/>
                <a:gd name="connsiteX214" fmla="*/ 74864 w 624932"/>
                <a:gd name="connsiteY214" fmla="*/ 83344 h 625078"/>
                <a:gd name="connsiteX215" fmla="*/ 104034 w 624932"/>
                <a:gd name="connsiteY215" fmla="*/ 43136 h 625078"/>
                <a:gd name="connsiteX216" fmla="*/ 104034 w 624932"/>
                <a:gd name="connsiteY216" fmla="*/ 83344 h 625078"/>
                <a:gd name="connsiteX217" fmla="*/ 97783 w 624932"/>
                <a:gd name="connsiteY217" fmla="*/ 105774 h 625078"/>
                <a:gd name="connsiteX218" fmla="*/ 93324 w 624932"/>
                <a:gd name="connsiteY218" fmla="*/ 111805 h 625078"/>
                <a:gd name="connsiteX219" fmla="*/ 110098 w 624932"/>
                <a:gd name="connsiteY219" fmla="*/ 124223 h 625078"/>
                <a:gd name="connsiteX220" fmla="*/ 114609 w 624932"/>
                <a:gd name="connsiteY220" fmla="*/ 118151 h 625078"/>
                <a:gd name="connsiteX221" fmla="*/ 173446 w 624932"/>
                <a:gd name="connsiteY221" fmla="*/ 114790 h 625078"/>
                <a:gd name="connsiteX222" fmla="*/ 186057 w 624932"/>
                <a:gd name="connsiteY222" fmla="*/ 156307 h 625078"/>
                <a:gd name="connsiteX223" fmla="*/ 166994 w 624932"/>
                <a:gd name="connsiteY223" fmla="*/ 163588 h 625078"/>
                <a:gd name="connsiteX224" fmla="*/ 159831 w 624932"/>
                <a:gd name="connsiteY224" fmla="*/ 170572 h 625078"/>
                <a:gd name="connsiteX225" fmla="*/ 152208 w 624932"/>
                <a:gd name="connsiteY225" fmla="*/ 174905 h 625078"/>
                <a:gd name="connsiteX226" fmla="*/ 134004 w 624932"/>
                <a:gd name="connsiteY226" fmla="*/ 177152 h 625078"/>
                <a:gd name="connsiteX227" fmla="*/ 126408 w 624932"/>
                <a:gd name="connsiteY227" fmla="*/ 182052 h 625078"/>
                <a:gd name="connsiteX228" fmla="*/ 126120 w 624932"/>
                <a:gd name="connsiteY228" fmla="*/ 182586 h 625078"/>
                <a:gd name="connsiteX229" fmla="*/ 104034 w 624932"/>
                <a:gd name="connsiteY229" fmla="*/ 145852 h 625078"/>
                <a:gd name="connsiteX230" fmla="*/ 110098 w 624932"/>
                <a:gd name="connsiteY230" fmla="*/ 124223 h 625078"/>
                <a:gd name="connsiteX231" fmla="*/ 115009 w 624932"/>
                <a:gd name="connsiteY231" fmla="*/ 200229 h 625078"/>
                <a:gd name="connsiteX232" fmla="*/ 138069 w 624932"/>
                <a:gd name="connsiteY232" fmla="*/ 207887 h 625078"/>
                <a:gd name="connsiteX233" fmla="*/ 171103 w 624932"/>
                <a:gd name="connsiteY233" fmla="*/ 218747 h 625078"/>
                <a:gd name="connsiteX234" fmla="*/ 189785 w 624932"/>
                <a:gd name="connsiteY234" fmla="*/ 216418 h 625078"/>
                <a:gd name="connsiteX235" fmla="*/ 197796 w 624932"/>
                <a:gd name="connsiteY235" fmla="*/ 213879 h 625078"/>
                <a:gd name="connsiteX236" fmla="*/ 205807 w 624932"/>
                <a:gd name="connsiteY236" fmla="*/ 216418 h 625078"/>
                <a:gd name="connsiteX237" fmla="*/ 257506 w 624932"/>
                <a:gd name="connsiteY237" fmla="*/ 207885 h 625078"/>
                <a:gd name="connsiteX238" fmla="*/ 280613 w 624932"/>
                <a:gd name="connsiteY238" fmla="*/ 200267 h 625078"/>
                <a:gd name="connsiteX239" fmla="*/ 153833 w 624932"/>
                <a:gd name="connsiteY239" fmla="*/ 239073 h 625078"/>
                <a:gd name="connsiteX240" fmla="*/ 115007 w 624932"/>
                <a:gd name="connsiteY240" fmla="*/ 200229 h 625078"/>
                <a:gd name="connsiteX241" fmla="*/ 124870 w 624932"/>
                <a:gd name="connsiteY241" fmla="*/ 262510 h 625078"/>
                <a:gd name="connsiteX242" fmla="*/ 124870 w 624932"/>
                <a:gd name="connsiteY242" fmla="*/ 312755 h 625078"/>
                <a:gd name="connsiteX243" fmla="*/ 93616 w 624932"/>
                <a:gd name="connsiteY243" fmla="*/ 302268 h 625078"/>
                <a:gd name="connsiteX244" fmla="*/ 80794 w 624932"/>
                <a:gd name="connsiteY244" fmla="*/ 302268 h 625078"/>
                <a:gd name="connsiteX245" fmla="*/ 124870 w 624932"/>
                <a:gd name="connsiteY245" fmla="*/ 262510 h 625078"/>
                <a:gd name="connsiteX246" fmla="*/ 31108 w 624932"/>
                <a:gd name="connsiteY246" fmla="*/ 343940 h 625078"/>
                <a:gd name="connsiteX247" fmla="*/ 20544 w 624932"/>
                <a:gd name="connsiteY247" fmla="*/ 333376 h 625078"/>
                <a:gd name="connsiteX248" fmla="*/ 31108 w 624932"/>
                <a:gd name="connsiteY248" fmla="*/ 322812 h 625078"/>
                <a:gd name="connsiteX249" fmla="*/ 93616 w 624932"/>
                <a:gd name="connsiteY249" fmla="*/ 322812 h 625078"/>
                <a:gd name="connsiteX250" fmla="*/ 123290 w 624932"/>
                <a:gd name="connsiteY250" fmla="*/ 343940 h 625078"/>
                <a:gd name="connsiteX251" fmla="*/ 83198 w 624932"/>
                <a:gd name="connsiteY251" fmla="*/ 604243 h 625078"/>
                <a:gd name="connsiteX252" fmla="*/ 62362 w 624932"/>
                <a:gd name="connsiteY252" fmla="*/ 604243 h 625078"/>
                <a:gd name="connsiteX253" fmla="*/ 62362 w 624932"/>
                <a:gd name="connsiteY253" fmla="*/ 583407 h 625078"/>
                <a:gd name="connsiteX254" fmla="*/ 83198 w 624932"/>
                <a:gd name="connsiteY254" fmla="*/ 583407 h 625078"/>
                <a:gd name="connsiteX255" fmla="*/ 83198 w 624932"/>
                <a:gd name="connsiteY255" fmla="*/ 562571 h 625078"/>
                <a:gd name="connsiteX256" fmla="*/ 51944 w 624932"/>
                <a:gd name="connsiteY256" fmla="*/ 562571 h 625078"/>
                <a:gd name="connsiteX257" fmla="*/ 41526 w 624932"/>
                <a:gd name="connsiteY257" fmla="*/ 552153 h 625078"/>
                <a:gd name="connsiteX258" fmla="*/ 41526 w 624932"/>
                <a:gd name="connsiteY258" fmla="*/ 531317 h 625078"/>
                <a:gd name="connsiteX259" fmla="*/ 51944 w 624932"/>
                <a:gd name="connsiteY259" fmla="*/ 520899 h 625078"/>
                <a:gd name="connsiteX260" fmla="*/ 83198 w 624932"/>
                <a:gd name="connsiteY260" fmla="*/ 520899 h 625078"/>
                <a:gd name="connsiteX261" fmla="*/ 83198 w 624932"/>
                <a:gd name="connsiteY261" fmla="*/ 500063 h 625078"/>
                <a:gd name="connsiteX262" fmla="*/ 62362 w 624932"/>
                <a:gd name="connsiteY262" fmla="*/ 500063 h 625078"/>
                <a:gd name="connsiteX263" fmla="*/ 62362 w 624932"/>
                <a:gd name="connsiteY263" fmla="*/ 364484 h 625078"/>
                <a:gd name="connsiteX264" fmla="*/ 83198 w 624932"/>
                <a:gd name="connsiteY264" fmla="*/ 364484 h 625078"/>
                <a:gd name="connsiteX265" fmla="*/ 157740 w 624932"/>
                <a:gd name="connsiteY265" fmla="*/ 604243 h 625078"/>
                <a:gd name="connsiteX266" fmla="*/ 104034 w 624932"/>
                <a:gd name="connsiteY266" fmla="*/ 604243 h 625078"/>
                <a:gd name="connsiteX267" fmla="*/ 104034 w 624932"/>
                <a:gd name="connsiteY267" fmla="*/ 583407 h 625078"/>
                <a:gd name="connsiteX268" fmla="*/ 162656 w 624932"/>
                <a:gd name="connsiteY268" fmla="*/ 583407 h 625078"/>
                <a:gd name="connsiteX269" fmla="*/ 157740 w 624932"/>
                <a:gd name="connsiteY269" fmla="*/ 604243 h 625078"/>
                <a:gd name="connsiteX270" fmla="*/ 104034 w 624932"/>
                <a:gd name="connsiteY270" fmla="*/ 562571 h 625078"/>
                <a:gd name="connsiteX271" fmla="*/ 104034 w 624932"/>
                <a:gd name="connsiteY271" fmla="*/ 541735 h 625078"/>
                <a:gd name="connsiteX272" fmla="*/ 184824 w 624932"/>
                <a:gd name="connsiteY272" fmla="*/ 541735 h 625078"/>
                <a:gd name="connsiteX273" fmla="*/ 171394 w 624932"/>
                <a:gd name="connsiteY273" fmla="*/ 562571 h 625078"/>
                <a:gd name="connsiteX274" fmla="*/ 178871 w 624932"/>
                <a:gd name="connsiteY274" fmla="*/ 604243 h 625078"/>
                <a:gd name="connsiteX275" fmla="*/ 250365 w 624932"/>
                <a:gd name="connsiteY275" fmla="*/ 518121 h 625078"/>
                <a:gd name="connsiteX276" fmla="*/ 320013 w 624932"/>
                <a:gd name="connsiteY276" fmla="*/ 572521 h 625078"/>
                <a:gd name="connsiteX277" fmla="*/ 374413 w 624932"/>
                <a:gd name="connsiteY277" fmla="*/ 518121 h 625078"/>
                <a:gd name="connsiteX278" fmla="*/ 445918 w 624932"/>
                <a:gd name="connsiteY278" fmla="*/ 604243 h 625078"/>
                <a:gd name="connsiteX279" fmla="*/ 531171 w 624932"/>
                <a:gd name="connsiteY279" fmla="*/ 604243 h 625078"/>
                <a:gd name="connsiteX280" fmla="*/ 467036 w 624932"/>
                <a:gd name="connsiteY280" fmla="*/ 604243 h 625078"/>
                <a:gd name="connsiteX281" fmla="*/ 453272 w 624932"/>
                <a:gd name="connsiteY281" fmla="*/ 562571 h 625078"/>
                <a:gd name="connsiteX282" fmla="*/ 531171 w 624932"/>
                <a:gd name="connsiteY282" fmla="*/ 562571 h 625078"/>
                <a:gd name="connsiteX283" fmla="*/ 531171 w 624932"/>
                <a:gd name="connsiteY283" fmla="*/ 541735 h 625078"/>
                <a:gd name="connsiteX284" fmla="*/ 447827 w 624932"/>
                <a:gd name="connsiteY284" fmla="*/ 541735 h 625078"/>
                <a:gd name="connsiteX285" fmla="*/ 447827 w 624932"/>
                <a:gd name="connsiteY285" fmla="*/ 442359 h 625078"/>
                <a:gd name="connsiteX286" fmla="*/ 463257 w 624932"/>
                <a:gd name="connsiteY286" fmla="*/ 426787 h 625078"/>
                <a:gd name="connsiteX287" fmla="*/ 473047 w 624932"/>
                <a:gd name="connsiteY287" fmla="*/ 427111 h 625078"/>
                <a:gd name="connsiteX288" fmla="*/ 510408 w 624932"/>
                <a:gd name="connsiteY288" fmla="*/ 421997 h 625078"/>
                <a:gd name="connsiteX289" fmla="*/ 531171 w 624932"/>
                <a:gd name="connsiteY289" fmla="*/ 413644 h 625078"/>
                <a:gd name="connsiteX290" fmla="*/ 572842 w 624932"/>
                <a:gd name="connsiteY290" fmla="*/ 604243 h 625078"/>
                <a:gd name="connsiteX291" fmla="*/ 552007 w 624932"/>
                <a:gd name="connsiteY291" fmla="*/ 604243 h 625078"/>
                <a:gd name="connsiteX292" fmla="*/ 552007 w 624932"/>
                <a:gd name="connsiteY292" fmla="*/ 468809 h 625078"/>
                <a:gd name="connsiteX293" fmla="*/ 572842 w 624932"/>
                <a:gd name="connsiteY293" fmla="*/ 468809 h 625078"/>
                <a:gd name="connsiteX294" fmla="*/ 572842 w 624932"/>
                <a:gd name="connsiteY294" fmla="*/ 406302 h 625078"/>
                <a:gd name="connsiteX295" fmla="*/ 572842 w 624932"/>
                <a:gd name="connsiteY295" fmla="*/ 447973 h 625078"/>
                <a:gd name="connsiteX296" fmla="*/ 552007 w 624932"/>
                <a:gd name="connsiteY296" fmla="*/ 447973 h 625078"/>
                <a:gd name="connsiteX297" fmla="*/ 552007 w 624932"/>
                <a:gd name="connsiteY297" fmla="*/ 399449 h 625078"/>
                <a:gd name="connsiteX298" fmla="*/ 569780 w 624932"/>
                <a:gd name="connsiteY298" fmla="*/ 379803 h 625078"/>
                <a:gd name="connsiteX299" fmla="*/ 572842 w 624932"/>
                <a:gd name="connsiteY299" fmla="*/ 406302 h 625078"/>
                <a:gd name="connsiteX300" fmla="*/ 530216 w 624932"/>
                <a:gd name="connsiteY300" fmla="*/ 326950 h 625078"/>
                <a:gd name="connsiteX301" fmla="*/ 531176 w 624932"/>
                <a:gd name="connsiteY301" fmla="*/ 317835 h 625078"/>
                <a:gd name="connsiteX302" fmla="*/ 560795 w 624932"/>
                <a:gd name="connsiteY302" fmla="*/ 354907 h 625078"/>
                <a:gd name="connsiteX303" fmla="*/ 468661 w 624932"/>
                <a:gd name="connsiteY303" fmla="*/ 406222 h 625078"/>
                <a:gd name="connsiteX304" fmla="*/ 458005 w 624932"/>
                <a:gd name="connsiteY304" fmla="*/ 378502 h 625078"/>
                <a:gd name="connsiteX305" fmla="*/ 457557 w 624932"/>
                <a:gd name="connsiteY305" fmla="*/ 373484 h 625078"/>
                <a:gd name="connsiteX306" fmla="*/ 469870 w 624932"/>
                <a:gd name="connsiteY306" fmla="*/ 375046 h 625078"/>
                <a:gd name="connsiteX307" fmla="*/ 530216 w 624932"/>
                <a:gd name="connsiteY307" fmla="*/ 326950 h 625078"/>
                <a:gd name="connsiteX308" fmla="*/ 437409 w 624932"/>
                <a:gd name="connsiteY308" fmla="*/ 291704 h 625078"/>
                <a:gd name="connsiteX309" fmla="*/ 409752 w 624932"/>
                <a:gd name="connsiteY309" fmla="*/ 287537 h 625078"/>
                <a:gd name="connsiteX310" fmla="*/ 368874 w 624932"/>
                <a:gd name="connsiteY310" fmla="*/ 261882 h 625078"/>
                <a:gd name="connsiteX311" fmla="*/ 354576 w 624932"/>
                <a:gd name="connsiteY311" fmla="*/ 241910 h 625078"/>
                <a:gd name="connsiteX312" fmla="*/ 395779 w 624932"/>
                <a:gd name="connsiteY312" fmla="*/ 249132 h 625078"/>
                <a:gd name="connsiteX313" fmla="*/ 398788 w 624932"/>
                <a:gd name="connsiteY313" fmla="*/ 257391 h 625078"/>
                <a:gd name="connsiteX314" fmla="*/ 437409 w 624932"/>
                <a:gd name="connsiteY314" fmla="*/ 270868 h 625078"/>
                <a:gd name="connsiteX315" fmla="*/ 437409 w 624932"/>
                <a:gd name="connsiteY315" fmla="*/ 270868 h 625078"/>
                <a:gd name="connsiteX316" fmla="*/ 476030 w 624932"/>
                <a:gd name="connsiteY316" fmla="*/ 257399 h 625078"/>
                <a:gd name="connsiteX317" fmla="*/ 479038 w 624932"/>
                <a:gd name="connsiteY317" fmla="*/ 249140 h 625078"/>
                <a:gd name="connsiteX318" fmla="*/ 520164 w 624932"/>
                <a:gd name="connsiteY318" fmla="*/ 241962 h 625078"/>
                <a:gd name="connsiteX319" fmla="*/ 437409 w 624932"/>
                <a:gd name="connsiteY319" fmla="*/ 291704 h 625078"/>
                <a:gd name="connsiteX320" fmla="*/ 489499 w 624932"/>
                <a:gd name="connsiteY320" fmla="*/ 229196 h 625078"/>
                <a:gd name="connsiteX321" fmla="*/ 447827 w 624932"/>
                <a:gd name="connsiteY321" fmla="*/ 187524 h 625078"/>
                <a:gd name="connsiteX322" fmla="*/ 489499 w 624932"/>
                <a:gd name="connsiteY322" fmla="*/ 145852 h 625078"/>
                <a:gd name="connsiteX323" fmla="*/ 531171 w 624932"/>
                <a:gd name="connsiteY323" fmla="*/ 187524 h 625078"/>
                <a:gd name="connsiteX324" fmla="*/ 489499 w 624932"/>
                <a:gd name="connsiteY324" fmla="*/ 229196 h 625078"/>
                <a:gd name="connsiteX325" fmla="*/ 538087 w 624932"/>
                <a:gd name="connsiteY325" fmla="*/ 148259 h 625078"/>
                <a:gd name="connsiteX326" fmla="*/ 493485 w 624932"/>
                <a:gd name="connsiteY326" fmla="*/ 125157 h 625078"/>
                <a:gd name="connsiteX327" fmla="*/ 446986 w 624932"/>
                <a:gd name="connsiteY327" fmla="*/ 68823 h 625078"/>
                <a:gd name="connsiteX328" fmla="*/ 433308 w 624932"/>
                <a:gd name="connsiteY328" fmla="*/ 63348 h 625078"/>
                <a:gd name="connsiteX329" fmla="*/ 427832 w 624932"/>
                <a:gd name="connsiteY329" fmla="*/ 68823 h 625078"/>
                <a:gd name="connsiteX330" fmla="*/ 381334 w 624932"/>
                <a:gd name="connsiteY330" fmla="*/ 125157 h 625078"/>
                <a:gd name="connsiteX331" fmla="*/ 336653 w 624932"/>
                <a:gd name="connsiteY331" fmla="*/ 148358 h 625078"/>
                <a:gd name="connsiteX332" fmla="*/ 336700 w 624932"/>
                <a:gd name="connsiteY332" fmla="*/ 148228 h 625078"/>
                <a:gd name="connsiteX333" fmla="*/ 312690 w 624932"/>
                <a:gd name="connsiteY333" fmla="*/ 147104 h 625078"/>
                <a:gd name="connsiteX334" fmla="*/ 349946 w 624932"/>
                <a:gd name="connsiteY334" fmla="*/ 60265 h 625078"/>
                <a:gd name="connsiteX335" fmla="*/ 437409 w 624932"/>
                <a:gd name="connsiteY335" fmla="*/ 20837 h 625078"/>
                <a:gd name="connsiteX336" fmla="*/ 524872 w 624932"/>
                <a:gd name="connsiteY336" fmla="*/ 60262 h 625078"/>
                <a:gd name="connsiteX337" fmla="*/ 562128 w 624932"/>
                <a:gd name="connsiteY337" fmla="*/ 147101 h 625078"/>
                <a:gd name="connsiteX338" fmla="*/ 538087 w 624932"/>
                <a:gd name="connsiteY338" fmla="*/ 148259 h 625078"/>
                <a:gd name="connsiteX339" fmla="*/ 552007 w 624932"/>
                <a:gd name="connsiteY339" fmla="*/ 208360 h 625078"/>
                <a:gd name="connsiteX340" fmla="*/ 551530 w 624932"/>
                <a:gd name="connsiteY340" fmla="*/ 208337 h 625078"/>
                <a:gd name="connsiteX341" fmla="*/ 552007 w 624932"/>
                <a:gd name="connsiteY341" fmla="*/ 197942 h 625078"/>
                <a:gd name="connsiteX342" fmla="*/ 552007 w 624932"/>
                <a:gd name="connsiteY342" fmla="*/ 166688 h 625078"/>
                <a:gd name="connsiteX343" fmla="*/ 572842 w 624932"/>
                <a:gd name="connsiteY343" fmla="*/ 187524 h 625078"/>
                <a:gd name="connsiteX344" fmla="*/ 552007 w 624932"/>
                <a:gd name="connsiteY344" fmla="*/ 208360 h 625078"/>
                <a:gd name="connsiteX345" fmla="*/ 577180 w 624932"/>
                <a:gd name="connsiteY345" fmla="*/ 111904 h 625078"/>
                <a:gd name="connsiteX346" fmla="*/ 540074 w 624932"/>
                <a:gd name="connsiteY346" fmla="*/ 46010 h 625078"/>
                <a:gd name="connsiteX347" fmla="*/ 535376 w 624932"/>
                <a:gd name="connsiteY347" fmla="*/ 41215 h 625078"/>
                <a:gd name="connsiteX348" fmla="*/ 562424 w 624932"/>
                <a:gd name="connsiteY348" fmla="*/ 31255 h 625078"/>
                <a:gd name="connsiteX349" fmla="*/ 604111 w 624932"/>
                <a:gd name="connsiteY349" fmla="*/ 72912 h 625078"/>
                <a:gd name="connsiteX350" fmla="*/ 577180 w 624932"/>
                <a:gd name="connsiteY350" fmla="*/ 111904 h 625078"/>
                <a:gd name="connsiteX351" fmla="*/ 374901 w 624932"/>
                <a:gd name="connsiteY351" fmla="*/ 177106 h 625078"/>
                <a:gd name="connsiteX352" fmla="*/ 395737 w 624932"/>
                <a:gd name="connsiteY352" fmla="*/ 177106 h 625078"/>
                <a:gd name="connsiteX353" fmla="*/ 406155 w 624932"/>
                <a:gd name="connsiteY353" fmla="*/ 187524 h 625078"/>
                <a:gd name="connsiteX354" fmla="*/ 395737 w 624932"/>
                <a:gd name="connsiteY354" fmla="*/ 197942 h 625078"/>
                <a:gd name="connsiteX355" fmla="*/ 374901 w 624932"/>
                <a:gd name="connsiteY355" fmla="*/ 197942 h 625078"/>
                <a:gd name="connsiteX356" fmla="*/ 364483 w 624932"/>
                <a:gd name="connsiteY356" fmla="*/ 187524 h 625078"/>
                <a:gd name="connsiteX357" fmla="*/ 374901 w 624932"/>
                <a:gd name="connsiteY357" fmla="*/ 177106 h 625078"/>
                <a:gd name="connsiteX358" fmla="*/ 510335 w 624932"/>
                <a:gd name="connsiteY358" fmla="*/ 187524 h 625078"/>
                <a:gd name="connsiteX359" fmla="*/ 499917 w 624932"/>
                <a:gd name="connsiteY359" fmla="*/ 197942 h 625078"/>
                <a:gd name="connsiteX360" fmla="*/ 479081 w 624932"/>
                <a:gd name="connsiteY360" fmla="*/ 197942 h 625078"/>
                <a:gd name="connsiteX361" fmla="*/ 468663 w 624932"/>
                <a:gd name="connsiteY361" fmla="*/ 187524 h 625078"/>
                <a:gd name="connsiteX362" fmla="*/ 479081 w 624932"/>
                <a:gd name="connsiteY362" fmla="*/ 177106 h 625078"/>
                <a:gd name="connsiteX363" fmla="*/ 499917 w 624932"/>
                <a:gd name="connsiteY363" fmla="*/ 177106 h 625078"/>
                <a:gd name="connsiteX364" fmla="*/ 510335 w 624932"/>
                <a:gd name="connsiteY364" fmla="*/ 187524 h 625078"/>
                <a:gd name="connsiteX365" fmla="*/ 510335 w 624932"/>
                <a:gd name="connsiteY365" fmla="*/ 458391 h 625078"/>
                <a:gd name="connsiteX366" fmla="*/ 499917 w 624932"/>
                <a:gd name="connsiteY366" fmla="*/ 468809 h 625078"/>
                <a:gd name="connsiteX367" fmla="*/ 479081 w 624932"/>
                <a:gd name="connsiteY367" fmla="*/ 468809 h 625078"/>
                <a:gd name="connsiteX368" fmla="*/ 468663 w 624932"/>
                <a:gd name="connsiteY368" fmla="*/ 458391 h 625078"/>
                <a:gd name="connsiteX369" fmla="*/ 479081 w 624932"/>
                <a:gd name="connsiteY369" fmla="*/ 447973 h 625078"/>
                <a:gd name="connsiteX370" fmla="*/ 499917 w 624932"/>
                <a:gd name="connsiteY370" fmla="*/ 447973 h 625078"/>
                <a:gd name="connsiteX371" fmla="*/ 510335 w 624932"/>
                <a:gd name="connsiteY371" fmla="*/ 458391 h 625078"/>
                <a:gd name="connsiteX372" fmla="*/ 124870 w 624932"/>
                <a:gd name="connsiteY372" fmla="*/ 135434 h 625078"/>
                <a:gd name="connsiteX373" fmla="*/ 135288 w 624932"/>
                <a:gd name="connsiteY373" fmla="*/ 125016 h 625078"/>
                <a:gd name="connsiteX374" fmla="*/ 156124 w 624932"/>
                <a:gd name="connsiteY374" fmla="*/ 125016 h 625078"/>
                <a:gd name="connsiteX375" fmla="*/ 166542 w 624932"/>
                <a:gd name="connsiteY375" fmla="*/ 135434 h 625078"/>
                <a:gd name="connsiteX376" fmla="*/ 156124 w 624932"/>
                <a:gd name="connsiteY376" fmla="*/ 145852 h 625078"/>
                <a:gd name="connsiteX377" fmla="*/ 135288 w 624932"/>
                <a:gd name="connsiteY377" fmla="*/ 145852 h 625078"/>
                <a:gd name="connsiteX378" fmla="*/ 124870 w 624932"/>
                <a:gd name="connsiteY378" fmla="*/ 135434 h 625078"/>
                <a:gd name="connsiteX379" fmla="*/ 239467 w 624932"/>
                <a:gd name="connsiteY379" fmla="*/ 125016 h 625078"/>
                <a:gd name="connsiteX380" fmla="*/ 260303 w 624932"/>
                <a:gd name="connsiteY380" fmla="*/ 125016 h 625078"/>
                <a:gd name="connsiteX381" fmla="*/ 270721 w 624932"/>
                <a:gd name="connsiteY381" fmla="*/ 135434 h 625078"/>
                <a:gd name="connsiteX382" fmla="*/ 260303 w 624932"/>
                <a:gd name="connsiteY382" fmla="*/ 145852 h 625078"/>
                <a:gd name="connsiteX383" fmla="*/ 239467 w 624932"/>
                <a:gd name="connsiteY383" fmla="*/ 145852 h 625078"/>
                <a:gd name="connsiteX384" fmla="*/ 229049 w 624932"/>
                <a:gd name="connsiteY384" fmla="*/ 135434 h 625078"/>
                <a:gd name="connsiteX385" fmla="*/ 239467 w 624932"/>
                <a:gd name="connsiteY385" fmla="*/ 125016 h 625078"/>
                <a:gd name="connsiteX386" fmla="*/ 270721 w 624932"/>
                <a:gd name="connsiteY386" fmla="*/ 427137 h 625078"/>
                <a:gd name="connsiteX387" fmla="*/ 260303 w 624932"/>
                <a:gd name="connsiteY387" fmla="*/ 416719 h 625078"/>
                <a:gd name="connsiteX388" fmla="*/ 270721 w 624932"/>
                <a:gd name="connsiteY388" fmla="*/ 406302 h 625078"/>
                <a:gd name="connsiteX389" fmla="*/ 281139 w 624932"/>
                <a:gd name="connsiteY389" fmla="*/ 416719 h 625078"/>
                <a:gd name="connsiteX390" fmla="*/ 270721 w 624932"/>
                <a:gd name="connsiteY390" fmla="*/ 427137 h 625078"/>
                <a:gd name="connsiteX391" fmla="*/ 364483 w 624932"/>
                <a:gd name="connsiteY391" fmla="*/ 416719 h 625078"/>
                <a:gd name="connsiteX392" fmla="*/ 354065 w 624932"/>
                <a:gd name="connsiteY392" fmla="*/ 427137 h 625078"/>
                <a:gd name="connsiteX393" fmla="*/ 343647 w 624932"/>
                <a:gd name="connsiteY393" fmla="*/ 416719 h 625078"/>
                <a:gd name="connsiteX394" fmla="*/ 354065 w 624932"/>
                <a:gd name="connsiteY394" fmla="*/ 406302 h 625078"/>
                <a:gd name="connsiteX395" fmla="*/ 364483 w 624932"/>
                <a:gd name="connsiteY395" fmla="*/ 416719 h 625078"/>
                <a:gd name="connsiteX396" fmla="*/ 351014 w 624932"/>
                <a:gd name="connsiteY396" fmla="*/ 451025 h 625078"/>
                <a:gd name="connsiteX397" fmla="*/ 351014 w 624932"/>
                <a:gd name="connsiteY397" fmla="*/ 465758 h 625078"/>
                <a:gd name="connsiteX398" fmla="*/ 351014 w 624932"/>
                <a:gd name="connsiteY398" fmla="*/ 465758 h 625078"/>
                <a:gd name="connsiteX399" fmla="*/ 312393 w 624932"/>
                <a:gd name="connsiteY399" fmla="*/ 479227 h 625078"/>
                <a:gd name="connsiteX400" fmla="*/ 273773 w 624932"/>
                <a:gd name="connsiteY400" fmla="*/ 465758 h 625078"/>
                <a:gd name="connsiteX401" fmla="*/ 273773 w 624932"/>
                <a:gd name="connsiteY401" fmla="*/ 451025 h 625078"/>
                <a:gd name="connsiteX402" fmla="*/ 288506 w 624932"/>
                <a:gd name="connsiteY402" fmla="*/ 451025 h 625078"/>
                <a:gd name="connsiteX403" fmla="*/ 312393 w 624932"/>
                <a:gd name="connsiteY403" fmla="*/ 458391 h 625078"/>
                <a:gd name="connsiteX404" fmla="*/ 336280 w 624932"/>
                <a:gd name="connsiteY404" fmla="*/ 451025 h 625078"/>
                <a:gd name="connsiteX405" fmla="*/ 351014 w 624932"/>
                <a:gd name="connsiteY405" fmla="*/ 451024 h 625078"/>
                <a:gd name="connsiteX406" fmla="*/ 351014 w 624932"/>
                <a:gd name="connsiteY406" fmla="*/ 451025 h 62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Lst>
              <a:rect l="l" t="t" r="r" b="b"/>
              <a:pathLst>
                <a:path w="624932" h="625078">
                  <a:moveTo>
                    <a:pt x="624932" y="72926"/>
                  </a:moveTo>
                  <a:cubicBezTo>
                    <a:pt x="624894" y="38420"/>
                    <a:pt x="596931" y="10457"/>
                    <a:pt x="562424" y="10419"/>
                  </a:cubicBezTo>
                  <a:cubicBezTo>
                    <a:pt x="546406" y="10355"/>
                    <a:pt x="530987" y="16502"/>
                    <a:pt x="519405" y="27567"/>
                  </a:cubicBezTo>
                  <a:cubicBezTo>
                    <a:pt x="495766" y="9767"/>
                    <a:pt x="467000" y="96"/>
                    <a:pt x="437409" y="1"/>
                  </a:cubicBezTo>
                  <a:cubicBezTo>
                    <a:pt x="399020" y="1"/>
                    <a:pt x="362558" y="16341"/>
                    <a:pt x="334744" y="46013"/>
                  </a:cubicBezTo>
                  <a:cubicBezTo>
                    <a:pt x="333737" y="47086"/>
                    <a:pt x="332753" y="48176"/>
                    <a:pt x="331778" y="49269"/>
                  </a:cubicBezTo>
                  <a:cubicBezTo>
                    <a:pt x="320895" y="31730"/>
                    <a:pt x="301779" y="20998"/>
                    <a:pt x="281139" y="20837"/>
                  </a:cubicBezTo>
                  <a:cubicBezTo>
                    <a:pt x="277063" y="20840"/>
                    <a:pt x="273364" y="23220"/>
                    <a:pt x="271671" y="26927"/>
                  </a:cubicBezTo>
                  <a:cubicBezTo>
                    <a:pt x="228964" y="-8976"/>
                    <a:pt x="166627" y="-8976"/>
                    <a:pt x="123920" y="26927"/>
                  </a:cubicBezTo>
                  <a:cubicBezTo>
                    <a:pt x="122227" y="23220"/>
                    <a:pt x="118528" y="20840"/>
                    <a:pt x="114452" y="20837"/>
                  </a:cubicBezTo>
                  <a:cubicBezTo>
                    <a:pt x="84556" y="20837"/>
                    <a:pt x="59664" y="43411"/>
                    <a:pt x="54864" y="72950"/>
                  </a:cubicBezTo>
                  <a:cubicBezTo>
                    <a:pt x="35908" y="73627"/>
                    <a:pt x="20690" y="89714"/>
                    <a:pt x="20690" y="109389"/>
                  </a:cubicBezTo>
                  <a:cubicBezTo>
                    <a:pt x="20610" y="123615"/>
                    <a:pt x="28789" y="136596"/>
                    <a:pt x="41656" y="142664"/>
                  </a:cubicBezTo>
                  <a:cubicBezTo>
                    <a:pt x="41576" y="143722"/>
                    <a:pt x="41526" y="144784"/>
                    <a:pt x="41526" y="145852"/>
                  </a:cubicBezTo>
                  <a:cubicBezTo>
                    <a:pt x="41552" y="168856"/>
                    <a:pt x="60194" y="187498"/>
                    <a:pt x="83198" y="187524"/>
                  </a:cubicBezTo>
                  <a:cubicBezTo>
                    <a:pt x="84625" y="187522"/>
                    <a:pt x="86051" y="187448"/>
                    <a:pt x="87471" y="187303"/>
                  </a:cubicBezTo>
                  <a:cubicBezTo>
                    <a:pt x="93350" y="208086"/>
                    <a:pt x="104975" y="226788"/>
                    <a:pt x="121007" y="241261"/>
                  </a:cubicBezTo>
                  <a:cubicBezTo>
                    <a:pt x="93338" y="253805"/>
                    <a:pt x="70693" y="275293"/>
                    <a:pt x="56717" y="302268"/>
                  </a:cubicBezTo>
                  <a:lnTo>
                    <a:pt x="31108" y="302268"/>
                  </a:lnTo>
                  <a:cubicBezTo>
                    <a:pt x="13928" y="302268"/>
                    <a:pt x="0" y="316195"/>
                    <a:pt x="0" y="333376"/>
                  </a:cubicBezTo>
                  <a:cubicBezTo>
                    <a:pt x="0" y="350556"/>
                    <a:pt x="13928" y="364484"/>
                    <a:pt x="31108" y="364484"/>
                  </a:cubicBezTo>
                  <a:lnTo>
                    <a:pt x="41526" y="364484"/>
                  </a:lnTo>
                  <a:lnTo>
                    <a:pt x="41526" y="501855"/>
                  </a:lnTo>
                  <a:cubicBezTo>
                    <a:pt x="29050" y="506282"/>
                    <a:pt x="20707" y="518079"/>
                    <a:pt x="20690" y="531317"/>
                  </a:cubicBezTo>
                  <a:lnTo>
                    <a:pt x="20690" y="552153"/>
                  </a:lnTo>
                  <a:cubicBezTo>
                    <a:pt x="20707" y="565391"/>
                    <a:pt x="29050" y="577188"/>
                    <a:pt x="41526" y="581615"/>
                  </a:cubicBezTo>
                  <a:lnTo>
                    <a:pt x="41526" y="614661"/>
                  </a:lnTo>
                  <a:cubicBezTo>
                    <a:pt x="41526" y="620415"/>
                    <a:pt x="46190" y="625079"/>
                    <a:pt x="51944" y="625079"/>
                  </a:cubicBezTo>
                  <a:lnTo>
                    <a:pt x="583260" y="625079"/>
                  </a:lnTo>
                  <a:cubicBezTo>
                    <a:pt x="589014" y="625079"/>
                    <a:pt x="593678" y="620415"/>
                    <a:pt x="593678" y="614661"/>
                  </a:cubicBezTo>
                  <a:lnTo>
                    <a:pt x="593678" y="406302"/>
                  </a:lnTo>
                  <a:cubicBezTo>
                    <a:pt x="593690" y="354658"/>
                    <a:pt x="564331" y="307503"/>
                    <a:pt x="517983" y="284724"/>
                  </a:cubicBezTo>
                  <a:lnTo>
                    <a:pt x="517935" y="284821"/>
                  </a:lnTo>
                  <a:cubicBezTo>
                    <a:pt x="516993" y="283918"/>
                    <a:pt x="516005" y="283050"/>
                    <a:pt x="514971" y="282217"/>
                  </a:cubicBezTo>
                  <a:cubicBezTo>
                    <a:pt x="530608" y="267842"/>
                    <a:pt x="541950" y="249409"/>
                    <a:pt x="547734" y="228971"/>
                  </a:cubicBezTo>
                  <a:cubicBezTo>
                    <a:pt x="549153" y="229118"/>
                    <a:pt x="550579" y="229193"/>
                    <a:pt x="552007" y="229196"/>
                  </a:cubicBezTo>
                  <a:cubicBezTo>
                    <a:pt x="575003" y="229214"/>
                    <a:pt x="593661" y="210587"/>
                    <a:pt x="593679" y="187590"/>
                  </a:cubicBezTo>
                  <a:cubicBezTo>
                    <a:pt x="593687" y="177432"/>
                    <a:pt x="589982" y="167621"/>
                    <a:pt x="583260" y="160005"/>
                  </a:cubicBezTo>
                  <a:lnTo>
                    <a:pt x="583260" y="156270"/>
                  </a:lnTo>
                  <a:cubicBezTo>
                    <a:pt x="583260" y="148295"/>
                    <a:pt x="582684" y="140331"/>
                    <a:pt x="581535" y="132439"/>
                  </a:cubicBezTo>
                  <a:cubicBezTo>
                    <a:pt x="607340" y="124063"/>
                    <a:pt x="624845" y="100057"/>
                    <a:pt x="624932" y="72926"/>
                  </a:cubicBezTo>
                  <a:close/>
                  <a:moveTo>
                    <a:pt x="291557" y="43151"/>
                  </a:moveTo>
                  <a:cubicBezTo>
                    <a:pt x="303617" y="46784"/>
                    <a:pt x="313304" y="55813"/>
                    <a:pt x="317777" y="67587"/>
                  </a:cubicBezTo>
                  <a:cubicBezTo>
                    <a:pt x="309720" y="79884"/>
                    <a:pt x="303404" y="93238"/>
                    <a:pt x="299009" y="107267"/>
                  </a:cubicBezTo>
                  <a:cubicBezTo>
                    <a:pt x="298597" y="106746"/>
                    <a:pt x="298183" y="106225"/>
                    <a:pt x="297756" y="105713"/>
                  </a:cubicBezTo>
                  <a:cubicBezTo>
                    <a:pt x="293682" y="98964"/>
                    <a:pt x="291538" y="91227"/>
                    <a:pt x="291557" y="83344"/>
                  </a:cubicBezTo>
                  <a:close/>
                  <a:moveTo>
                    <a:pt x="323292" y="208337"/>
                  </a:moveTo>
                  <a:cubicBezTo>
                    <a:pt x="323130" y="208337"/>
                    <a:pt x="322973" y="208360"/>
                    <a:pt x="322811" y="208360"/>
                  </a:cubicBezTo>
                  <a:cubicBezTo>
                    <a:pt x="311304" y="208360"/>
                    <a:pt x="301975" y="199032"/>
                    <a:pt x="301975" y="187524"/>
                  </a:cubicBezTo>
                  <a:cubicBezTo>
                    <a:pt x="301975" y="176017"/>
                    <a:pt x="311304" y="166688"/>
                    <a:pt x="322811" y="166688"/>
                  </a:cubicBezTo>
                  <a:lnTo>
                    <a:pt x="322811" y="197942"/>
                  </a:lnTo>
                  <a:cubicBezTo>
                    <a:pt x="322811" y="201432"/>
                    <a:pt x="322983" y="204899"/>
                    <a:pt x="323292" y="208337"/>
                  </a:cubicBezTo>
                  <a:close/>
                  <a:moveTo>
                    <a:pt x="437409" y="153022"/>
                  </a:moveTo>
                  <a:cubicBezTo>
                    <a:pt x="430532" y="142669"/>
                    <a:pt x="420740" y="134586"/>
                    <a:pt x="409271" y="129796"/>
                  </a:cubicBezTo>
                  <a:cubicBezTo>
                    <a:pt x="420319" y="119955"/>
                    <a:pt x="429807" y="108492"/>
                    <a:pt x="437409" y="95799"/>
                  </a:cubicBezTo>
                  <a:cubicBezTo>
                    <a:pt x="445011" y="108492"/>
                    <a:pt x="454498" y="119955"/>
                    <a:pt x="465546" y="129796"/>
                  </a:cubicBezTo>
                  <a:cubicBezTo>
                    <a:pt x="454078" y="134586"/>
                    <a:pt x="444286" y="142669"/>
                    <a:pt x="437409" y="153022"/>
                  </a:cubicBezTo>
                  <a:close/>
                  <a:moveTo>
                    <a:pt x="460840" y="243047"/>
                  </a:moveTo>
                  <a:cubicBezTo>
                    <a:pt x="458956" y="244548"/>
                    <a:pt x="451127" y="250032"/>
                    <a:pt x="437409" y="250032"/>
                  </a:cubicBezTo>
                  <a:cubicBezTo>
                    <a:pt x="423691" y="250032"/>
                    <a:pt x="415862" y="244550"/>
                    <a:pt x="413978" y="243047"/>
                  </a:cubicBezTo>
                  <a:cubicBezTo>
                    <a:pt x="423442" y="238137"/>
                    <a:pt x="431505" y="230904"/>
                    <a:pt x="437409" y="222026"/>
                  </a:cubicBezTo>
                  <a:cubicBezTo>
                    <a:pt x="443313" y="230904"/>
                    <a:pt x="451375" y="238137"/>
                    <a:pt x="460840" y="243047"/>
                  </a:cubicBezTo>
                  <a:close/>
                  <a:moveTo>
                    <a:pt x="426991" y="187524"/>
                  </a:moveTo>
                  <a:cubicBezTo>
                    <a:pt x="426991" y="210539"/>
                    <a:pt x="408334" y="229196"/>
                    <a:pt x="385319" y="229196"/>
                  </a:cubicBezTo>
                  <a:cubicBezTo>
                    <a:pt x="362304" y="229196"/>
                    <a:pt x="343647" y="210539"/>
                    <a:pt x="343647" y="187524"/>
                  </a:cubicBezTo>
                  <a:cubicBezTo>
                    <a:pt x="343647" y="164509"/>
                    <a:pt x="362304" y="145852"/>
                    <a:pt x="385319" y="145852"/>
                  </a:cubicBezTo>
                  <a:cubicBezTo>
                    <a:pt x="408323" y="145878"/>
                    <a:pt x="426965" y="164520"/>
                    <a:pt x="426991" y="187524"/>
                  </a:cubicBezTo>
                  <a:close/>
                  <a:moveTo>
                    <a:pt x="445126" y="332620"/>
                  </a:moveTo>
                  <a:cubicBezTo>
                    <a:pt x="441567" y="325560"/>
                    <a:pt x="437422" y="318811"/>
                    <a:pt x="432734" y="312445"/>
                  </a:cubicBezTo>
                  <a:cubicBezTo>
                    <a:pt x="434288" y="312508"/>
                    <a:pt x="435846" y="312540"/>
                    <a:pt x="437409" y="312540"/>
                  </a:cubicBezTo>
                  <a:cubicBezTo>
                    <a:pt x="447248" y="312545"/>
                    <a:pt x="457047" y="311280"/>
                    <a:pt x="466562" y="308778"/>
                  </a:cubicBezTo>
                  <a:cubicBezTo>
                    <a:pt x="463510" y="322275"/>
                    <a:pt x="456337" y="330258"/>
                    <a:pt x="445126" y="332620"/>
                  </a:cubicBezTo>
                  <a:close/>
                  <a:moveTo>
                    <a:pt x="488751" y="300373"/>
                  </a:moveTo>
                  <a:cubicBezTo>
                    <a:pt x="491690" y="298897"/>
                    <a:pt x="494555" y="297297"/>
                    <a:pt x="497346" y="295573"/>
                  </a:cubicBezTo>
                  <a:cubicBezTo>
                    <a:pt x="512255" y="302973"/>
                    <a:pt x="510648" y="318323"/>
                    <a:pt x="509746" y="323031"/>
                  </a:cubicBezTo>
                  <a:cubicBezTo>
                    <a:pt x="506875" y="338048"/>
                    <a:pt x="493167" y="354212"/>
                    <a:pt x="469870" y="354212"/>
                  </a:cubicBezTo>
                  <a:cubicBezTo>
                    <a:pt x="465284" y="354309"/>
                    <a:pt x="460758" y="353153"/>
                    <a:pt x="456781" y="350868"/>
                  </a:cubicBezTo>
                  <a:cubicBezTo>
                    <a:pt x="475255" y="343851"/>
                    <a:pt x="486701" y="326052"/>
                    <a:pt x="488755" y="300373"/>
                  </a:cubicBezTo>
                  <a:close/>
                  <a:moveTo>
                    <a:pt x="312393" y="510481"/>
                  </a:moveTo>
                  <a:cubicBezTo>
                    <a:pt x="260634" y="510423"/>
                    <a:pt x="218690" y="468479"/>
                    <a:pt x="218632" y="416719"/>
                  </a:cubicBezTo>
                  <a:lnTo>
                    <a:pt x="218632" y="391772"/>
                  </a:lnTo>
                  <a:cubicBezTo>
                    <a:pt x="228787" y="394688"/>
                    <a:pt x="239321" y="396073"/>
                    <a:pt x="249885" y="395884"/>
                  </a:cubicBezTo>
                  <a:cubicBezTo>
                    <a:pt x="254450" y="395875"/>
                    <a:pt x="258481" y="392904"/>
                    <a:pt x="259838" y="388545"/>
                  </a:cubicBezTo>
                  <a:cubicBezTo>
                    <a:pt x="262339" y="381278"/>
                    <a:pt x="265487" y="374250"/>
                    <a:pt x="269245" y="367547"/>
                  </a:cubicBezTo>
                  <a:cubicBezTo>
                    <a:pt x="275169" y="377393"/>
                    <a:pt x="286891" y="389598"/>
                    <a:pt x="309770" y="395545"/>
                  </a:cubicBezTo>
                  <a:cubicBezTo>
                    <a:pt x="311490" y="395993"/>
                    <a:pt x="313295" y="395993"/>
                    <a:pt x="315015" y="395545"/>
                  </a:cubicBezTo>
                  <a:cubicBezTo>
                    <a:pt x="337882" y="389600"/>
                    <a:pt x="349611" y="377394"/>
                    <a:pt x="355543" y="367547"/>
                  </a:cubicBezTo>
                  <a:cubicBezTo>
                    <a:pt x="359297" y="374245"/>
                    <a:pt x="362444" y="381266"/>
                    <a:pt x="364944" y="388526"/>
                  </a:cubicBezTo>
                  <a:cubicBezTo>
                    <a:pt x="366288" y="392898"/>
                    <a:pt x="370327" y="395883"/>
                    <a:pt x="374901" y="395883"/>
                  </a:cubicBezTo>
                  <a:cubicBezTo>
                    <a:pt x="385465" y="396073"/>
                    <a:pt x="395999" y="394688"/>
                    <a:pt x="406155" y="391772"/>
                  </a:cubicBezTo>
                  <a:lnTo>
                    <a:pt x="406155" y="416719"/>
                  </a:lnTo>
                  <a:cubicBezTo>
                    <a:pt x="406097" y="468479"/>
                    <a:pt x="364152" y="510423"/>
                    <a:pt x="312393" y="510481"/>
                  </a:cubicBezTo>
                  <a:close/>
                  <a:moveTo>
                    <a:pt x="351673" y="524381"/>
                  </a:moveTo>
                  <a:cubicBezTo>
                    <a:pt x="344000" y="546075"/>
                    <a:pt x="320194" y="557441"/>
                    <a:pt x="298501" y="549768"/>
                  </a:cubicBezTo>
                  <a:cubicBezTo>
                    <a:pt x="286639" y="545573"/>
                    <a:pt x="277309" y="536243"/>
                    <a:pt x="273114" y="524381"/>
                  </a:cubicBezTo>
                  <a:cubicBezTo>
                    <a:pt x="298484" y="533629"/>
                    <a:pt x="326303" y="533629"/>
                    <a:pt x="351673" y="524381"/>
                  </a:cubicBezTo>
                  <a:close/>
                  <a:moveTo>
                    <a:pt x="140627" y="332146"/>
                  </a:moveTo>
                  <a:lnTo>
                    <a:pt x="189950" y="315384"/>
                  </a:lnTo>
                  <a:cubicBezTo>
                    <a:pt x="176325" y="334918"/>
                    <a:pt x="168228" y="356763"/>
                    <a:pt x="166785" y="378474"/>
                  </a:cubicBezTo>
                  <a:cubicBezTo>
                    <a:pt x="151416" y="395605"/>
                    <a:pt x="152845" y="421951"/>
                    <a:pt x="169976" y="437320"/>
                  </a:cubicBezTo>
                  <a:cubicBezTo>
                    <a:pt x="177620" y="444178"/>
                    <a:pt x="187527" y="447971"/>
                    <a:pt x="197796" y="447973"/>
                  </a:cubicBezTo>
                  <a:cubicBezTo>
                    <a:pt x="199223" y="447973"/>
                    <a:pt x="200649" y="447899"/>
                    <a:pt x="202068" y="447753"/>
                  </a:cubicBezTo>
                  <a:cubicBezTo>
                    <a:pt x="207949" y="468538"/>
                    <a:pt x="219575" y="487241"/>
                    <a:pt x="235609" y="501715"/>
                  </a:cubicBezTo>
                  <a:cubicBezTo>
                    <a:pt x="224584" y="506702"/>
                    <a:pt x="214284" y="513155"/>
                    <a:pt x="204987" y="520899"/>
                  </a:cubicBezTo>
                  <a:lnTo>
                    <a:pt x="104034" y="520899"/>
                  </a:lnTo>
                  <a:lnTo>
                    <a:pt x="104034" y="364484"/>
                  </a:lnTo>
                  <a:lnTo>
                    <a:pt x="135288" y="364484"/>
                  </a:lnTo>
                  <a:cubicBezTo>
                    <a:pt x="140961" y="364483"/>
                    <a:pt x="145559" y="359885"/>
                    <a:pt x="145560" y="354212"/>
                  </a:cubicBezTo>
                  <a:cubicBezTo>
                    <a:pt x="145567" y="346582"/>
                    <a:pt x="143882" y="339046"/>
                    <a:pt x="140627" y="332146"/>
                  </a:cubicBezTo>
                  <a:close/>
                  <a:moveTo>
                    <a:pt x="145706" y="308414"/>
                  </a:moveTo>
                  <a:lnTo>
                    <a:pt x="145706" y="264650"/>
                  </a:lnTo>
                  <a:lnTo>
                    <a:pt x="178529" y="297259"/>
                  </a:lnTo>
                  <a:close/>
                  <a:moveTo>
                    <a:pt x="180164" y="269511"/>
                  </a:moveTo>
                  <a:cubicBezTo>
                    <a:pt x="205805" y="273491"/>
                    <a:pt x="232036" y="268658"/>
                    <a:pt x="254575" y="255802"/>
                  </a:cubicBezTo>
                  <a:cubicBezTo>
                    <a:pt x="257476" y="256757"/>
                    <a:pt x="260331" y="257829"/>
                    <a:pt x="263140" y="259016"/>
                  </a:cubicBezTo>
                  <a:cubicBezTo>
                    <a:pt x="243436" y="266302"/>
                    <a:pt x="225415" y="277507"/>
                    <a:pt x="210164" y="291954"/>
                  </a:cubicBezTo>
                  <a:cubicBezTo>
                    <a:pt x="208850" y="293199"/>
                    <a:pt x="207572" y="294467"/>
                    <a:pt x="206311" y="295746"/>
                  </a:cubicBezTo>
                  <a:cubicBezTo>
                    <a:pt x="205964" y="295238"/>
                    <a:pt x="205571" y="294761"/>
                    <a:pt x="205139" y="294323"/>
                  </a:cubicBezTo>
                  <a:close/>
                  <a:moveTo>
                    <a:pt x="198272" y="427114"/>
                  </a:moveTo>
                  <a:cubicBezTo>
                    <a:pt x="198112" y="427114"/>
                    <a:pt x="197956" y="427137"/>
                    <a:pt x="197796" y="427137"/>
                  </a:cubicBezTo>
                  <a:cubicBezTo>
                    <a:pt x="186288" y="427137"/>
                    <a:pt x="176960" y="417809"/>
                    <a:pt x="176960" y="406302"/>
                  </a:cubicBezTo>
                  <a:cubicBezTo>
                    <a:pt x="176960" y="394794"/>
                    <a:pt x="186288" y="385466"/>
                    <a:pt x="197796" y="385466"/>
                  </a:cubicBezTo>
                  <a:lnTo>
                    <a:pt x="197796" y="416719"/>
                  </a:lnTo>
                  <a:cubicBezTo>
                    <a:pt x="197796" y="420224"/>
                    <a:pt x="197962" y="423689"/>
                    <a:pt x="198272" y="427114"/>
                  </a:cubicBezTo>
                  <a:close/>
                  <a:moveTo>
                    <a:pt x="422718" y="447753"/>
                  </a:moveTo>
                  <a:cubicBezTo>
                    <a:pt x="424138" y="447899"/>
                    <a:pt x="425564" y="447973"/>
                    <a:pt x="426991" y="447973"/>
                  </a:cubicBezTo>
                  <a:lnTo>
                    <a:pt x="426991" y="527509"/>
                  </a:lnTo>
                  <a:cubicBezTo>
                    <a:pt x="415937" y="516828"/>
                    <a:pt x="403145" y="508109"/>
                    <a:pt x="389162" y="501725"/>
                  </a:cubicBezTo>
                  <a:cubicBezTo>
                    <a:pt x="405204" y="487251"/>
                    <a:pt x="416835" y="468543"/>
                    <a:pt x="422718" y="447753"/>
                  </a:cubicBezTo>
                  <a:close/>
                  <a:moveTo>
                    <a:pt x="426514" y="427114"/>
                  </a:moveTo>
                  <a:cubicBezTo>
                    <a:pt x="426824" y="423689"/>
                    <a:pt x="426991" y="420224"/>
                    <a:pt x="426991" y="416719"/>
                  </a:cubicBezTo>
                  <a:lnTo>
                    <a:pt x="426991" y="385466"/>
                  </a:lnTo>
                  <a:cubicBezTo>
                    <a:pt x="438498" y="385466"/>
                    <a:pt x="447827" y="394794"/>
                    <a:pt x="447827" y="406302"/>
                  </a:cubicBezTo>
                  <a:cubicBezTo>
                    <a:pt x="447827" y="417809"/>
                    <a:pt x="438498" y="427137"/>
                    <a:pt x="426991" y="427137"/>
                  </a:cubicBezTo>
                  <a:cubicBezTo>
                    <a:pt x="426831" y="427137"/>
                    <a:pt x="426674" y="427118"/>
                    <a:pt x="426514" y="427114"/>
                  </a:cubicBezTo>
                  <a:close/>
                  <a:moveTo>
                    <a:pt x="435071" y="365423"/>
                  </a:moveTo>
                  <a:cubicBezTo>
                    <a:pt x="432410" y="364896"/>
                    <a:pt x="429704" y="364631"/>
                    <a:pt x="426991" y="364630"/>
                  </a:cubicBezTo>
                  <a:lnTo>
                    <a:pt x="416573" y="364630"/>
                  </a:lnTo>
                  <a:cubicBezTo>
                    <a:pt x="413841" y="364440"/>
                    <a:pt x="411173" y="365512"/>
                    <a:pt x="409331" y="367539"/>
                  </a:cubicBezTo>
                  <a:cubicBezTo>
                    <a:pt x="408236" y="368379"/>
                    <a:pt x="400600" y="373698"/>
                    <a:pt x="382086" y="374831"/>
                  </a:cubicBezTo>
                  <a:cubicBezTo>
                    <a:pt x="376648" y="361478"/>
                    <a:pt x="369463" y="348904"/>
                    <a:pt x="360720" y="337439"/>
                  </a:cubicBezTo>
                  <a:cubicBezTo>
                    <a:pt x="358004" y="333817"/>
                    <a:pt x="353275" y="332340"/>
                    <a:pt x="348981" y="333774"/>
                  </a:cubicBezTo>
                  <a:cubicBezTo>
                    <a:pt x="344751" y="335192"/>
                    <a:pt x="341939" y="339201"/>
                    <a:pt x="342047" y="343661"/>
                  </a:cubicBezTo>
                  <a:cubicBezTo>
                    <a:pt x="341985" y="345994"/>
                    <a:pt x="340630" y="366151"/>
                    <a:pt x="312393" y="374645"/>
                  </a:cubicBezTo>
                  <a:cubicBezTo>
                    <a:pt x="300047" y="370936"/>
                    <a:pt x="291332" y="364572"/>
                    <a:pt x="286466" y="355700"/>
                  </a:cubicBezTo>
                  <a:cubicBezTo>
                    <a:pt x="284395" y="352040"/>
                    <a:pt x="283125" y="347982"/>
                    <a:pt x="282741" y="343794"/>
                  </a:cubicBezTo>
                  <a:cubicBezTo>
                    <a:pt x="282850" y="339318"/>
                    <a:pt x="280042" y="335289"/>
                    <a:pt x="275805" y="333842"/>
                  </a:cubicBezTo>
                  <a:cubicBezTo>
                    <a:pt x="271525" y="332382"/>
                    <a:pt x="266792" y="333834"/>
                    <a:pt x="264067" y="337443"/>
                  </a:cubicBezTo>
                  <a:cubicBezTo>
                    <a:pt x="255323" y="348908"/>
                    <a:pt x="248139" y="361481"/>
                    <a:pt x="242701" y="374835"/>
                  </a:cubicBezTo>
                  <a:cubicBezTo>
                    <a:pt x="224187" y="373700"/>
                    <a:pt x="216551" y="368380"/>
                    <a:pt x="215455" y="367543"/>
                  </a:cubicBezTo>
                  <a:cubicBezTo>
                    <a:pt x="213615" y="365514"/>
                    <a:pt x="210946" y="364441"/>
                    <a:pt x="208214" y="364630"/>
                  </a:cubicBezTo>
                  <a:lnTo>
                    <a:pt x="197796" y="364630"/>
                  </a:lnTo>
                  <a:cubicBezTo>
                    <a:pt x="195085" y="364628"/>
                    <a:pt x="192381" y="364890"/>
                    <a:pt x="189722" y="365411"/>
                  </a:cubicBezTo>
                  <a:cubicBezTo>
                    <a:pt x="194533" y="344518"/>
                    <a:pt x="206625" y="324011"/>
                    <a:pt x="224498" y="307079"/>
                  </a:cubicBezTo>
                  <a:cubicBezTo>
                    <a:pt x="248786" y="284067"/>
                    <a:pt x="280824" y="270868"/>
                    <a:pt x="312393" y="270868"/>
                  </a:cubicBezTo>
                  <a:cubicBezTo>
                    <a:pt x="343962" y="270868"/>
                    <a:pt x="376000" y="284067"/>
                    <a:pt x="400295" y="307081"/>
                  </a:cubicBezTo>
                  <a:cubicBezTo>
                    <a:pt x="418168" y="324015"/>
                    <a:pt x="430261" y="344527"/>
                    <a:pt x="435071" y="365423"/>
                  </a:cubicBezTo>
                  <a:close/>
                  <a:moveTo>
                    <a:pt x="312393" y="250032"/>
                  </a:moveTo>
                  <a:cubicBezTo>
                    <a:pt x="305906" y="250040"/>
                    <a:pt x="299428" y="250508"/>
                    <a:pt x="293008" y="251433"/>
                  </a:cubicBezTo>
                  <a:cubicBezTo>
                    <a:pt x="287155" y="247579"/>
                    <a:pt x="281010" y="244187"/>
                    <a:pt x="274628" y="241290"/>
                  </a:cubicBezTo>
                  <a:cubicBezTo>
                    <a:pt x="282227" y="234430"/>
                    <a:pt x="288872" y="226582"/>
                    <a:pt x="294384" y="217955"/>
                  </a:cubicBezTo>
                  <a:cubicBezTo>
                    <a:pt x="302085" y="225182"/>
                    <a:pt x="312251" y="229202"/>
                    <a:pt x="322811" y="229196"/>
                  </a:cubicBezTo>
                  <a:cubicBezTo>
                    <a:pt x="324238" y="229196"/>
                    <a:pt x="325663" y="229123"/>
                    <a:pt x="327083" y="228979"/>
                  </a:cubicBezTo>
                  <a:cubicBezTo>
                    <a:pt x="329335" y="237029"/>
                    <a:pt x="332472" y="244806"/>
                    <a:pt x="336434" y="252168"/>
                  </a:cubicBezTo>
                  <a:cubicBezTo>
                    <a:pt x="328498" y="250755"/>
                    <a:pt x="320454" y="250041"/>
                    <a:pt x="312393" y="250032"/>
                  </a:cubicBezTo>
                  <a:close/>
                  <a:moveTo>
                    <a:pt x="280941" y="118105"/>
                  </a:moveTo>
                  <a:cubicBezTo>
                    <a:pt x="282357" y="120294"/>
                    <a:pt x="283909" y="122391"/>
                    <a:pt x="285588" y="124385"/>
                  </a:cubicBezTo>
                  <a:cubicBezTo>
                    <a:pt x="297454" y="144091"/>
                    <a:pt x="291099" y="169686"/>
                    <a:pt x="271393" y="181552"/>
                  </a:cubicBezTo>
                  <a:cubicBezTo>
                    <a:pt x="270770" y="181927"/>
                    <a:pt x="270137" y="182286"/>
                    <a:pt x="269496" y="182628"/>
                  </a:cubicBezTo>
                  <a:cubicBezTo>
                    <a:pt x="269394" y="182438"/>
                    <a:pt x="269303" y="182237"/>
                    <a:pt x="269189" y="182057"/>
                  </a:cubicBezTo>
                  <a:cubicBezTo>
                    <a:pt x="267534" y="179353"/>
                    <a:pt x="264738" y="177550"/>
                    <a:pt x="261593" y="177157"/>
                  </a:cubicBezTo>
                  <a:cubicBezTo>
                    <a:pt x="261593" y="177157"/>
                    <a:pt x="253476" y="176145"/>
                    <a:pt x="243389" y="174911"/>
                  </a:cubicBezTo>
                  <a:cubicBezTo>
                    <a:pt x="239283" y="174408"/>
                    <a:pt x="238883" y="173972"/>
                    <a:pt x="235765" y="170577"/>
                  </a:cubicBezTo>
                  <a:cubicBezTo>
                    <a:pt x="233546" y="168082"/>
                    <a:pt x="231152" y="165748"/>
                    <a:pt x="228603" y="163593"/>
                  </a:cubicBezTo>
                  <a:cubicBezTo>
                    <a:pt x="223220" y="159144"/>
                    <a:pt x="216525" y="156587"/>
                    <a:pt x="209547" y="156313"/>
                  </a:cubicBezTo>
                  <a:cubicBezTo>
                    <a:pt x="203761" y="134047"/>
                    <a:pt x="217120" y="111307"/>
                    <a:pt x="239386" y="105521"/>
                  </a:cubicBezTo>
                  <a:cubicBezTo>
                    <a:pt x="254503" y="101592"/>
                    <a:pt x="270547" y="106451"/>
                    <a:pt x="280945" y="118105"/>
                  </a:cubicBezTo>
                  <a:close/>
                  <a:moveTo>
                    <a:pt x="238522" y="195244"/>
                  </a:moveTo>
                  <a:cubicBezTo>
                    <a:pt x="232424" y="197912"/>
                    <a:pt x="223488" y="199200"/>
                    <a:pt x="210623" y="196146"/>
                  </a:cubicBezTo>
                  <a:cubicBezTo>
                    <a:pt x="207925" y="195539"/>
                    <a:pt x="205322" y="194569"/>
                    <a:pt x="202885" y="193262"/>
                  </a:cubicBezTo>
                  <a:cubicBezTo>
                    <a:pt x="199723" y="191491"/>
                    <a:pt x="195867" y="191491"/>
                    <a:pt x="192705" y="193262"/>
                  </a:cubicBezTo>
                  <a:cubicBezTo>
                    <a:pt x="190269" y="194568"/>
                    <a:pt x="187667" y="195538"/>
                    <a:pt x="184970" y="196145"/>
                  </a:cubicBezTo>
                  <a:cubicBezTo>
                    <a:pt x="172029" y="199216"/>
                    <a:pt x="163084" y="197941"/>
                    <a:pt x="156987" y="195257"/>
                  </a:cubicBezTo>
                  <a:cubicBezTo>
                    <a:pt x="167074" y="193486"/>
                    <a:pt x="171361" y="188820"/>
                    <a:pt x="175172" y="184671"/>
                  </a:cubicBezTo>
                  <a:cubicBezTo>
                    <a:pt x="176772" y="182858"/>
                    <a:pt x="178499" y="181161"/>
                    <a:pt x="180339" y="179592"/>
                  </a:cubicBezTo>
                  <a:cubicBezTo>
                    <a:pt x="182756" y="177619"/>
                    <a:pt x="185891" y="176754"/>
                    <a:pt x="188978" y="177209"/>
                  </a:cubicBezTo>
                  <a:cubicBezTo>
                    <a:pt x="190299" y="177383"/>
                    <a:pt x="191576" y="177806"/>
                    <a:pt x="192739" y="178455"/>
                  </a:cubicBezTo>
                  <a:cubicBezTo>
                    <a:pt x="195884" y="180201"/>
                    <a:pt x="199707" y="180201"/>
                    <a:pt x="202852" y="178455"/>
                  </a:cubicBezTo>
                  <a:cubicBezTo>
                    <a:pt x="204016" y="177806"/>
                    <a:pt x="205292" y="177383"/>
                    <a:pt x="206613" y="177209"/>
                  </a:cubicBezTo>
                  <a:cubicBezTo>
                    <a:pt x="209700" y="176750"/>
                    <a:pt x="212838" y="177615"/>
                    <a:pt x="215253" y="179592"/>
                  </a:cubicBezTo>
                  <a:cubicBezTo>
                    <a:pt x="217093" y="181161"/>
                    <a:pt x="218819" y="182858"/>
                    <a:pt x="220418" y="184671"/>
                  </a:cubicBezTo>
                  <a:cubicBezTo>
                    <a:pt x="224219" y="188809"/>
                    <a:pt x="228491" y="193462"/>
                    <a:pt x="238522" y="195244"/>
                  </a:cubicBezTo>
                  <a:close/>
                  <a:moveTo>
                    <a:pt x="124870" y="83344"/>
                  </a:moveTo>
                  <a:lnTo>
                    <a:pt x="124870" y="55668"/>
                  </a:lnTo>
                  <a:cubicBezTo>
                    <a:pt x="157418" y="15392"/>
                    <a:pt x="216453" y="9127"/>
                    <a:pt x="256728" y="41675"/>
                  </a:cubicBezTo>
                  <a:cubicBezTo>
                    <a:pt x="261873" y="45833"/>
                    <a:pt x="266564" y="50523"/>
                    <a:pt x="270721" y="55668"/>
                  </a:cubicBezTo>
                  <a:lnTo>
                    <a:pt x="270721" y="83344"/>
                  </a:lnTo>
                  <a:cubicBezTo>
                    <a:pt x="270721" y="84556"/>
                    <a:pt x="270764" y="85763"/>
                    <a:pt x="270831" y="86966"/>
                  </a:cubicBezTo>
                  <a:cubicBezTo>
                    <a:pt x="243775" y="77326"/>
                    <a:pt x="213633" y="87390"/>
                    <a:pt x="197796" y="111351"/>
                  </a:cubicBezTo>
                  <a:cubicBezTo>
                    <a:pt x="181958" y="87390"/>
                    <a:pt x="151816" y="77326"/>
                    <a:pt x="124760" y="86966"/>
                  </a:cubicBezTo>
                  <a:cubicBezTo>
                    <a:pt x="124828" y="85767"/>
                    <a:pt x="124870" y="84561"/>
                    <a:pt x="124870" y="83344"/>
                  </a:cubicBezTo>
                  <a:close/>
                  <a:moveTo>
                    <a:pt x="83198" y="166688"/>
                  </a:moveTo>
                  <a:cubicBezTo>
                    <a:pt x="71696" y="166675"/>
                    <a:pt x="62376" y="157354"/>
                    <a:pt x="62362" y="145852"/>
                  </a:cubicBezTo>
                  <a:lnTo>
                    <a:pt x="64446" y="145852"/>
                  </a:lnTo>
                  <a:cubicBezTo>
                    <a:pt x="70824" y="145852"/>
                    <a:pt x="77158" y="144806"/>
                    <a:pt x="83198" y="142756"/>
                  </a:cubicBezTo>
                  <a:lnTo>
                    <a:pt x="83198" y="156270"/>
                  </a:lnTo>
                  <a:cubicBezTo>
                    <a:pt x="83198" y="159773"/>
                    <a:pt x="83365" y="163239"/>
                    <a:pt x="83675" y="166662"/>
                  </a:cubicBezTo>
                  <a:cubicBezTo>
                    <a:pt x="83514" y="166666"/>
                    <a:pt x="83358" y="166688"/>
                    <a:pt x="83198" y="166688"/>
                  </a:cubicBezTo>
                  <a:close/>
                  <a:moveTo>
                    <a:pt x="93324" y="111805"/>
                  </a:moveTo>
                  <a:cubicBezTo>
                    <a:pt x="86040" y="120149"/>
                    <a:pt x="75522" y="124961"/>
                    <a:pt x="64446" y="125016"/>
                  </a:cubicBezTo>
                  <a:lnTo>
                    <a:pt x="56111" y="125016"/>
                  </a:lnTo>
                  <a:cubicBezTo>
                    <a:pt x="48069" y="125016"/>
                    <a:pt x="41526" y="118006"/>
                    <a:pt x="41526" y="109389"/>
                  </a:cubicBezTo>
                  <a:cubicBezTo>
                    <a:pt x="41526" y="100772"/>
                    <a:pt x="48069" y="93762"/>
                    <a:pt x="56111" y="93762"/>
                  </a:cubicBezTo>
                  <a:lnTo>
                    <a:pt x="64446" y="93762"/>
                  </a:lnTo>
                  <a:cubicBezTo>
                    <a:pt x="70199" y="93762"/>
                    <a:pt x="74864" y="89098"/>
                    <a:pt x="74864" y="83344"/>
                  </a:cubicBezTo>
                  <a:cubicBezTo>
                    <a:pt x="74864" y="64161"/>
                    <a:pt x="87235" y="47962"/>
                    <a:pt x="104034" y="43136"/>
                  </a:cubicBezTo>
                  <a:lnTo>
                    <a:pt x="104034" y="83344"/>
                  </a:lnTo>
                  <a:cubicBezTo>
                    <a:pt x="104052" y="91254"/>
                    <a:pt x="101889" y="99015"/>
                    <a:pt x="97783" y="105774"/>
                  </a:cubicBezTo>
                  <a:cubicBezTo>
                    <a:pt x="96178" y="107694"/>
                    <a:pt x="94690" y="109708"/>
                    <a:pt x="93324" y="111805"/>
                  </a:cubicBezTo>
                  <a:close/>
                  <a:moveTo>
                    <a:pt x="110098" y="124223"/>
                  </a:moveTo>
                  <a:cubicBezTo>
                    <a:pt x="111724" y="122292"/>
                    <a:pt x="113230" y="120265"/>
                    <a:pt x="114609" y="118151"/>
                  </a:cubicBezTo>
                  <a:cubicBezTo>
                    <a:pt x="129929" y="100975"/>
                    <a:pt x="156271" y="99470"/>
                    <a:pt x="173446" y="114790"/>
                  </a:cubicBezTo>
                  <a:cubicBezTo>
                    <a:pt x="185091" y="125176"/>
                    <a:pt x="189958" y="141198"/>
                    <a:pt x="186057" y="156307"/>
                  </a:cubicBezTo>
                  <a:cubicBezTo>
                    <a:pt x="179076" y="156578"/>
                    <a:pt x="172378" y="159136"/>
                    <a:pt x="166994" y="163588"/>
                  </a:cubicBezTo>
                  <a:cubicBezTo>
                    <a:pt x="164444" y="165744"/>
                    <a:pt x="162051" y="168077"/>
                    <a:pt x="159831" y="170572"/>
                  </a:cubicBezTo>
                  <a:cubicBezTo>
                    <a:pt x="156714" y="173966"/>
                    <a:pt x="156315" y="174403"/>
                    <a:pt x="152208" y="174905"/>
                  </a:cubicBezTo>
                  <a:cubicBezTo>
                    <a:pt x="142121" y="176140"/>
                    <a:pt x="134004" y="177152"/>
                    <a:pt x="134004" y="177152"/>
                  </a:cubicBezTo>
                  <a:cubicBezTo>
                    <a:pt x="130858" y="177544"/>
                    <a:pt x="128062" y="179348"/>
                    <a:pt x="126408" y="182052"/>
                  </a:cubicBezTo>
                  <a:cubicBezTo>
                    <a:pt x="126301" y="182225"/>
                    <a:pt x="126216" y="182408"/>
                    <a:pt x="126120" y="182586"/>
                  </a:cubicBezTo>
                  <a:cubicBezTo>
                    <a:pt x="112579" y="175318"/>
                    <a:pt x="104103" y="161220"/>
                    <a:pt x="104034" y="145852"/>
                  </a:cubicBezTo>
                  <a:cubicBezTo>
                    <a:pt x="104025" y="138222"/>
                    <a:pt x="106124" y="130737"/>
                    <a:pt x="110098" y="124223"/>
                  </a:cubicBezTo>
                  <a:close/>
                  <a:moveTo>
                    <a:pt x="115009" y="200229"/>
                  </a:moveTo>
                  <a:cubicBezTo>
                    <a:pt x="122112" y="204286"/>
                    <a:pt x="129951" y="206889"/>
                    <a:pt x="138069" y="207887"/>
                  </a:cubicBezTo>
                  <a:cubicBezTo>
                    <a:pt x="145604" y="213974"/>
                    <a:pt x="156449" y="218747"/>
                    <a:pt x="171103" y="218747"/>
                  </a:cubicBezTo>
                  <a:cubicBezTo>
                    <a:pt x="177400" y="218701"/>
                    <a:pt x="183670" y="217920"/>
                    <a:pt x="189785" y="216418"/>
                  </a:cubicBezTo>
                  <a:cubicBezTo>
                    <a:pt x="192516" y="215777"/>
                    <a:pt x="195194" y="214929"/>
                    <a:pt x="197796" y="213879"/>
                  </a:cubicBezTo>
                  <a:cubicBezTo>
                    <a:pt x="200397" y="214929"/>
                    <a:pt x="203076" y="215778"/>
                    <a:pt x="205807" y="216418"/>
                  </a:cubicBezTo>
                  <a:cubicBezTo>
                    <a:pt x="230289" y="222233"/>
                    <a:pt x="247067" y="216317"/>
                    <a:pt x="257506" y="207885"/>
                  </a:cubicBezTo>
                  <a:cubicBezTo>
                    <a:pt x="265636" y="206897"/>
                    <a:pt x="273490" y="204308"/>
                    <a:pt x="280613" y="200267"/>
                  </a:cubicBezTo>
                  <a:cubicBezTo>
                    <a:pt x="256320" y="245992"/>
                    <a:pt x="199559" y="263366"/>
                    <a:pt x="153833" y="239073"/>
                  </a:cubicBezTo>
                  <a:cubicBezTo>
                    <a:pt x="137304" y="230291"/>
                    <a:pt x="123781" y="216763"/>
                    <a:pt x="115007" y="200229"/>
                  </a:cubicBezTo>
                  <a:close/>
                  <a:moveTo>
                    <a:pt x="124870" y="262510"/>
                  </a:moveTo>
                  <a:lnTo>
                    <a:pt x="124870" y="312755"/>
                  </a:lnTo>
                  <a:cubicBezTo>
                    <a:pt x="115876" y="305940"/>
                    <a:pt x="104899" y="302257"/>
                    <a:pt x="93616" y="302268"/>
                  </a:cubicBezTo>
                  <a:lnTo>
                    <a:pt x="80794" y="302268"/>
                  </a:lnTo>
                  <a:cubicBezTo>
                    <a:pt x="91736" y="285371"/>
                    <a:pt x="106939" y="271658"/>
                    <a:pt x="124870" y="262510"/>
                  </a:cubicBezTo>
                  <a:close/>
                  <a:moveTo>
                    <a:pt x="31108" y="343940"/>
                  </a:moveTo>
                  <a:cubicBezTo>
                    <a:pt x="25274" y="343940"/>
                    <a:pt x="20544" y="339210"/>
                    <a:pt x="20544" y="333376"/>
                  </a:cubicBezTo>
                  <a:cubicBezTo>
                    <a:pt x="20544" y="327541"/>
                    <a:pt x="25274" y="322812"/>
                    <a:pt x="31108" y="322812"/>
                  </a:cubicBezTo>
                  <a:lnTo>
                    <a:pt x="93616" y="322812"/>
                  </a:lnTo>
                  <a:cubicBezTo>
                    <a:pt x="106993" y="322828"/>
                    <a:pt x="118897" y="331304"/>
                    <a:pt x="123290" y="343940"/>
                  </a:cubicBezTo>
                  <a:close/>
                  <a:moveTo>
                    <a:pt x="83198" y="604243"/>
                  </a:moveTo>
                  <a:lnTo>
                    <a:pt x="62362" y="604243"/>
                  </a:lnTo>
                  <a:lnTo>
                    <a:pt x="62362" y="583407"/>
                  </a:lnTo>
                  <a:lnTo>
                    <a:pt x="83198" y="583407"/>
                  </a:lnTo>
                  <a:close/>
                  <a:moveTo>
                    <a:pt x="83198" y="562571"/>
                  </a:moveTo>
                  <a:lnTo>
                    <a:pt x="51944" y="562571"/>
                  </a:lnTo>
                  <a:cubicBezTo>
                    <a:pt x="46193" y="562565"/>
                    <a:pt x="41532" y="557904"/>
                    <a:pt x="41526" y="552153"/>
                  </a:cubicBezTo>
                  <a:lnTo>
                    <a:pt x="41526" y="531317"/>
                  </a:lnTo>
                  <a:cubicBezTo>
                    <a:pt x="41532" y="525566"/>
                    <a:pt x="46193" y="520906"/>
                    <a:pt x="51944" y="520899"/>
                  </a:cubicBezTo>
                  <a:lnTo>
                    <a:pt x="83198" y="520899"/>
                  </a:lnTo>
                  <a:close/>
                  <a:moveTo>
                    <a:pt x="83198" y="500063"/>
                  </a:moveTo>
                  <a:lnTo>
                    <a:pt x="62362" y="500063"/>
                  </a:lnTo>
                  <a:lnTo>
                    <a:pt x="62362" y="364484"/>
                  </a:lnTo>
                  <a:lnTo>
                    <a:pt x="83198" y="364484"/>
                  </a:lnTo>
                  <a:close/>
                  <a:moveTo>
                    <a:pt x="157740" y="604243"/>
                  </a:moveTo>
                  <a:lnTo>
                    <a:pt x="104034" y="604243"/>
                  </a:lnTo>
                  <a:lnTo>
                    <a:pt x="104034" y="583407"/>
                  </a:lnTo>
                  <a:lnTo>
                    <a:pt x="162656" y="583407"/>
                  </a:lnTo>
                  <a:cubicBezTo>
                    <a:pt x="160466" y="590211"/>
                    <a:pt x="158822" y="597178"/>
                    <a:pt x="157740" y="604243"/>
                  </a:cubicBezTo>
                  <a:close/>
                  <a:moveTo>
                    <a:pt x="104034" y="562571"/>
                  </a:moveTo>
                  <a:lnTo>
                    <a:pt x="104034" y="541735"/>
                  </a:lnTo>
                  <a:lnTo>
                    <a:pt x="184824" y="541735"/>
                  </a:lnTo>
                  <a:cubicBezTo>
                    <a:pt x="179720" y="548255"/>
                    <a:pt x="175224" y="555230"/>
                    <a:pt x="171394" y="562571"/>
                  </a:cubicBezTo>
                  <a:close/>
                  <a:moveTo>
                    <a:pt x="178871" y="604243"/>
                  </a:moveTo>
                  <a:cubicBezTo>
                    <a:pt x="186250" y="565125"/>
                    <a:pt x="213272" y="532573"/>
                    <a:pt x="250365" y="518121"/>
                  </a:cubicBezTo>
                  <a:cubicBezTo>
                    <a:pt x="254575" y="552376"/>
                    <a:pt x="285758" y="576732"/>
                    <a:pt x="320013" y="572521"/>
                  </a:cubicBezTo>
                  <a:cubicBezTo>
                    <a:pt x="348482" y="569022"/>
                    <a:pt x="370913" y="546591"/>
                    <a:pt x="374413" y="518121"/>
                  </a:cubicBezTo>
                  <a:cubicBezTo>
                    <a:pt x="411526" y="532547"/>
                    <a:pt x="438562" y="565110"/>
                    <a:pt x="445918" y="604243"/>
                  </a:cubicBezTo>
                  <a:close/>
                  <a:moveTo>
                    <a:pt x="531171" y="604243"/>
                  </a:moveTo>
                  <a:lnTo>
                    <a:pt x="467036" y="604243"/>
                  </a:lnTo>
                  <a:cubicBezTo>
                    <a:pt x="464761" y="589692"/>
                    <a:pt x="460111" y="575614"/>
                    <a:pt x="453272" y="562571"/>
                  </a:cubicBezTo>
                  <a:lnTo>
                    <a:pt x="531171" y="562571"/>
                  </a:lnTo>
                  <a:close/>
                  <a:moveTo>
                    <a:pt x="531171" y="541735"/>
                  </a:moveTo>
                  <a:lnTo>
                    <a:pt x="447827" y="541735"/>
                  </a:lnTo>
                  <a:lnTo>
                    <a:pt x="447827" y="442359"/>
                  </a:lnTo>
                  <a:cubicBezTo>
                    <a:pt x="454258" y="438626"/>
                    <a:pt x="459583" y="433253"/>
                    <a:pt x="463257" y="426787"/>
                  </a:cubicBezTo>
                  <a:cubicBezTo>
                    <a:pt x="466341" y="426984"/>
                    <a:pt x="469600" y="427111"/>
                    <a:pt x="473047" y="427111"/>
                  </a:cubicBezTo>
                  <a:cubicBezTo>
                    <a:pt x="485680" y="427182"/>
                    <a:pt x="498259" y="425460"/>
                    <a:pt x="510408" y="421997"/>
                  </a:cubicBezTo>
                  <a:cubicBezTo>
                    <a:pt x="517586" y="419901"/>
                    <a:pt x="524541" y="417103"/>
                    <a:pt x="531171" y="413644"/>
                  </a:cubicBezTo>
                  <a:close/>
                  <a:moveTo>
                    <a:pt x="572842" y="604243"/>
                  </a:moveTo>
                  <a:lnTo>
                    <a:pt x="552007" y="604243"/>
                  </a:lnTo>
                  <a:lnTo>
                    <a:pt x="552007" y="468809"/>
                  </a:lnTo>
                  <a:lnTo>
                    <a:pt x="572842" y="468809"/>
                  </a:lnTo>
                  <a:close/>
                  <a:moveTo>
                    <a:pt x="572842" y="406302"/>
                  </a:moveTo>
                  <a:lnTo>
                    <a:pt x="572842" y="447973"/>
                  </a:lnTo>
                  <a:lnTo>
                    <a:pt x="552007" y="447973"/>
                  </a:lnTo>
                  <a:lnTo>
                    <a:pt x="552007" y="399449"/>
                  </a:lnTo>
                  <a:cubicBezTo>
                    <a:pt x="558667" y="393607"/>
                    <a:pt x="564631" y="387014"/>
                    <a:pt x="569780" y="379803"/>
                  </a:cubicBezTo>
                  <a:cubicBezTo>
                    <a:pt x="571816" y="388489"/>
                    <a:pt x="572844" y="397380"/>
                    <a:pt x="572842" y="406302"/>
                  </a:cubicBezTo>
                  <a:close/>
                  <a:moveTo>
                    <a:pt x="530216" y="326950"/>
                  </a:moveTo>
                  <a:cubicBezTo>
                    <a:pt x="530794" y="323945"/>
                    <a:pt x="531115" y="320895"/>
                    <a:pt x="531176" y="317835"/>
                  </a:cubicBezTo>
                  <a:cubicBezTo>
                    <a:pt x="543551" y="327967"/>
                    <a:pt x="553644" y="340601"/>
                    <a:pt x="560795" y="354907"/>
                  </a:cubicBezTo>
                  <a:cubicBezTo>
                    <a:pt x="536661" y="399704"/>
                    <a:pt x="496255" y="407152"/>
                    <a:pt x="468661" y="406222"/>
                  </a:cubicBezTo>
                  <a:cubicBezTo>
                    <a:pt x="468650" y="395984"/>
                    <a:pt x="464855" y="386112"/>
                    <a:pt x="458005" y="378502"/>
                  </a:cubicBezTo>
                  <a:cubicBezTo>
                    <a:pt x="457895" y="376830"/>
                    <a:pt x="457746" y="375157"/>
                    <a:pt x="457557" y="373484"/>
                  </a:cubicBezTo>
                  <a:cubicBezTo>
                    <a:pt x="461578" y="374527"/>
                    <a:pt x="465716" y="375052"/>
                    <a:pt x="469870" y="375046"/>
                  </a:cubicBezTo>
                  <a:cubicBezTo>
                    <a:pt x="504995" y="375048"/>
                    <a:pt x="525777" y="350115"/>
                    <a:pt x="530216" y="326950"/>
                  </a:cubicBezTo>
                  <a:close/>
                  <a:moveTo>
                    <a:pt x="437409" y="291704"/>
                  </a:moveTo>
                  <a:cubicBezTo>
                    <a:pt x="428033" y="291705"/>
                    <a:pt x="418711" y="290301"/>
                    <a:pt x="409752" y="287537"/>
                  </a:cubicBezTo>
                  <a:cubicBezTo>
                    <a:pt x="397544" y="276911"/>
                    <a:pt x="383752" y="268255"/>
                    <a:pt x="368874" y="261882"/>
                  </a:cubicBezTo>
                  <a:cubicBezTo>
                    <a:pt x="363254" y="255880"/>
                    <a:pt x="358447" y="249165"/>
                    <a:pt x="354576" y="241910"/>
                  </a:cubicBezTo>
                  <a:cubicBezTo>
                    <a:pt x="367063" y="249004"/>
                    <a:pt x="381622" y="251556"/>
                    <a:pt x="395779" y="249132"/>
                  </a:cubicBezTo>
                  <a:cubicBezTo>
                    <a:pt x="395511" y="252195"/>
                    <a:pt x="396613" y="255218"/>
                    <a:pt x="398788" y="257391"/>
                  </a:cubicBezTo>
                  <a:cubicBezTo>
                    <a:pt x="400165" y="258777"/>
                    <a:pt x="412963" y="270868"/>
                    <a:pt x="437409" y="270868"/>
                  </a:cubicBezTo>
                  <a:lnTo>
                    <a:pt x="437409" y="270868"/>
                  </a:lnTo>
                  <a:cubicBezTo>
                    <a:pt x="461853" y="270868"/>
                    <a:pt x="474653" y="258777"/>
                    <a:pt x="476030" y="257399"/>
                  </a:cubicBezTo>
                  <a:cubicBezTo>
                    <a:pt x="478205" y="255226"/>
                    <a:pt x="479306" y="252202"/>
                    <a:pt x="479038" y="249140"/>
                  </a:cubicBezTo>
                  <a:cubicBezTo>
                    <a:pt x="493164" y="251559"/>
                    <a:pt x="507692" y="249023"/>
                    <a:pt x="520164" y="241962"/>
                  </a:cubicBezTo>
                  <a:cubicBezTo>
                    <a:pt x="503880" y="272551"/>
                    <a:pt x="472062" y="291676"/>
                    <a:pt x="437409" y="291704"/>
                  </a:cubicBezTo>
                  <a:close/>
                  <a:moveTo>
                    <a:pt x="489499" y="229196"/>
                  </a:moveTo>
                  <a:cubicBezTo>
                    <a:pt x="466484" y="229196"/>
                    <a:pt x="447827" y="210539"/>
                    <a:pt x="447827" y="187524"/>
                  </a:cubicBezTo>
                  <a:cubicBezTo>
                    <a:pt x="447827" y="164509"/>
                    <a:pt x="466484" y="145852"/>
                    <a:pt x="489499" y="145852"/>
                  </a:cubicBezTo>
                  <a:cubicBezTo>
                    <a:pt x="512513" y="145852"/>
                    <a:pt x="531171" y="164509"/>
                    <a:pt x="531171" y="187524"/>
                  </a:cubicBezTo>
                  <a:cubicBezTo>
                    <a:pt x="531145" y="210528"/>
                    <a:pt x="512503" y="229170"/>
                    <a:pt x="489499" y="229196"/>
                  </a:cubicBezTo>
                  <a:close/>
                  <a:moveTo>
                    <a:pt x="538087" y="148259"/>
                  </a:moveTo>
                  <a:cubicBezTo>
                    <a:pt x="527110" y="134653"/>
                    <a:pt x="510931" y="126273"/>
                    <a:pt x="493485" y="125157"/>
                  </a:cubicBezTo>
                  <a:cubicBezTo>
                    <a:pt x="472816" y="111323"/>
                    <a:pt x="456651" y="91739"/>
                    <a:pt x="446986" y="68823"/>
                  </a:cubicBezTo>
                  <a:cubicBezTo>
                    <a:pt x="444721" y="63534"/>
                    <a:pt x="438597" y="61083"/>
                    <a:pt x="433308" y="63348"/>
                  </a:cubicBezTo>
                  <a:cubicBezTo>
                    <a:pt x="430847" y="64402"/>
                    <a:pt x="428886" y="66362"/>
                    <a:pt x="427832" y="68823"/>
                  </a:cubicBezTo>
                  <a:cubicBezTo>
                    <a:pt x="418167" y="91739"/>
                    <a:pt x="402002" y="111323"/>
                    <a:pt x="381334" y="125157"/>
                  </a:cubicBezTo>
                  <a:cubicBezTo>
                    <a:pt x="363844" y="126276"/>
                    <a:pt x="347630" y="134695"/>
                    <a:pt x="336653" y="148358"/>
                  </a:cubicBezTo>
                  <a:lnTo>
                    <a:pt x="336700" y="148228"/>
                  </a:lnTo>
                  <a:cubicBezTo>
                    <a:pt x="328980" y="145508"/>
                    <a:pt x="320630" y="145117"/>
                    <a:pt x="312690" y="147104"/>
                  </a:cubicBezTo>
                  <a:cubicBezTo>
                    <a:pt x="314610" y="114700"/>
                    <a:pt x="327788" y="83985"/>
                    <a:pt x="349946" y="60265"/>
                  </a:cubicBezTo>
                  <a:cubicBezTo>
                    <a:pt x="373780" y="34838"/>
                    <a:pt x="404841" y="20837"/>
                    <a:pt x="437409" y="20837"/>
                  </a:cubicBezTo>
                  <a:cubicBezTo>
                    <a:pt x="469977" y="20837"/>
                    <a:pt x="501038" y="34838"/>
                    <a:pt x="524872" y="60262"/>
                  </a:cubicBezTo>
                  <a:cubicBezTo>
                    <a:pt x="547030" y="83983"/>
                    <a:pt x="560207" y="114698"/>
                    <a:pt x="562128" y="147101"/>
                  </a:cubicBezTo>
                  <a:cubicBezTo>
                    <a:pt x="554175" y="145106"/>
                    <a:pt x="545810" y="145509"/>
                    <a:pt x="538087" y="148259"/>
                  </a:cubicBezTo>
                  <a:close/>
                  <a:moveTo>
                    <a:pt x="552007" y="208360"/>
                  </a:moveTo>
                  <a:cubicBezTo>
                    <a:pt x="551846" y="208360"/>
                    <a:pt x="551690" y="208341"/>
                    <a:pt x="551530" y="208337"/>
                  </a:cubicBezTo>
                  <a:cubicBezTo>
                    <a:pt x="551840" y="204912"/>
                    <a:pt x="552007" y="201446"/>
                    <a:pt x="552007" y="197942"/>
                  </a:cubicBezTo>
                  <a:lnTo>
                    <a:pt x="552007" y="166688"/>
                  </a:lnTo>
                  <a:cubicBezTo>
                    <a:pt x="563514" y="166688"/>
                    <a:pt x="572842" y="176017"/>
                    <a:pt x="572842" y="187524"/>
                  </a:cubicBezTo>
                  <a:cubicBezTo>
                    <a:pt x="572842" y="199032"/>
                    <a:pt x="563514" y="208360"/>
                    <a:pt x="552007" y="208360"/>
                  </a:cubicBezTo>
                  <a:close/>
                  <a:moveTo>
                    <a:pt x="577180" y="111904"/>
                  </a:moveTo>
                  <a:cubicBezTo>
                    <a:pt x="570290" y="87275"/>
                    <a:pt x="557561" y="64672"/>
                    <a:pt x="540074" y="46010"/>
                  </a:cubicBezTo>
                  <a:cubicBezTo>
                    <a:pt x="538535" y="44370"/>
                    <a:pt x="536969" y="42771"/>
                    <a:pt x="535376" y="41215"/>
                  </a:cubicBezTo>
                  <a:cubicBezTo>
                    <a:pt x="542903" y="34754"/>
                    <a:pt x="552504" y="31218"/>
                    <a:pt x="562424" y="31255"/>
                  </a:cubicBezTo>
                  <a:cubicBezTo>
                    <a:pt x="585439" y="31246"/>
                    <a:pt x="604103" y="49897"/>
                    <a:pt x="604111" y="72912"/>
                  </a:cubicBezTo>
                  <a:cubicBezTo>
                    <a:pt x="604117" y="90245"/>
                    <a:pt x="593393" y="105772"/>
                    <a:pt x="577180" y="111904"/>
                  </a:cubicBezTo>
                  <a:close/>
                  <a:moveTo>
                    <a:pt x="374901" y="177106"/>
                  </a:moveTo>
                  <a:lnTo>
                    <a:pt x="395737" y="177106"/>
                  </a:lnTo>
                  <a:cubicBezTo>
                    <a:pt x="401491" y="177106"/>
                    <a:pt x="406155" y="181770"/>
                    <a:pt x="406155" y="187524"/>
                  </a:cubicBezTo>
                  <a:cubicBezTo>
                    <a:pt x="406155" y="193278"/>
                    <a:pt x="401491" y="197942"/>
                    <a:pt x="395737" y="197942"/>
                  </a:cubicBezTo>
                  <a:lnTo>
                    <a:pt x="374901" y="197942"/>
                  </a:lnTo>
                  <a:cubicBezTo>
                    <a:pt x="369147" y="197942"/>
                    <a:pt x="364483" y="193278"/>
                    <a:pt x="364483" y="187524"/>
                  </a:cubicBezTo>
                  <a:cubicBezTo>
                    <a:pt x="364483" y="181770"/>
                    <a:pt x="369147" y="177106"/>
                    <a:pt x="374901" y="177106"/>
                  </a:cubicBezTo>
                  <a:close/>
                  <a:moveTo>
                    <a:pt x="510335" y="187524"/>
                  </a:moveTo>
                  <a:cubicBezTo>
                    <a:pt x="510335" y="193278"/>
                    <a:pt x="505670" y="197942"/>
                    <a:pt x="499917" y="197942"/>
                  </a:cubicBezTo>
                  <a:lnTo>
                    <a:pt x="479081" y="197942"/>
                  </a:lnTo>
                  <a:cubicBezTo>
                    <a:pt x="473327" y="197942"/>
                    <a:pt x="468663" y="193278"/>
                    <a:pt x="468663" y="187524"/>
                  </a:cubicBezTo>
                  <a:cubicBezTo>
                    <a:pt x="468663" y="181770"/>
                    <a:pt x="473327" y="177106"/>
                    <a:pt x="479081" y="177106"/>
                  </a:cubicBezTo>
                  <a:lnTo>
                    <a:pt x="499917" y="177106"/>
                  </a:lnTo>
                  <a:cubicBezTo>
                    <a:pt x="505670" y="177106"/>
                    <a:pt x="510335" y="181770"/>
                    <a:pt x="510335" y="187524"/>
                  </a:cubicBezTo>
                  <a:close/>
                  <a:moveTo>
                    <a:pt x="510335" y="458391"/>
                  </a:moveTo>
                  <a:cubicBezTo>
                    <a:pt x="510335" y="464145"/>
                    <a:pt x="505670" y="468809"/>
                    <a:pt x="499917" y="468809"/>
                  </a:cubicBezTo>
                  <a:lnTo>
                    <a:pt x="479081" y="468809"/>
                  </a:lnTo>
                  <a:cubicBezTo>
                    <a:pt x="473327" y="468809"/>
                    <a:pt x="468663" y="464145"/>
                    <a:pt x="468663" y="458391"/>
                  </a:cubicBezTo>
                  <a:cubicBezTo>
                    <a:pt x="468663" y="452638"/>
                    <a:pt x="473327" y="447973"/>
                    <a:pt x="479081" y="447973"/>
                  </a:cubicBezTo>
                  <a:lnTo>
                    <a:pt x="499917" y="447973"/>
                  </a:lnTo>
                  <a:cubicBezTo>
                    <a:pt x="505670" y="447973"/>
                    <a:pt x="510335" y="452638"/>
                    <a:pt x="510335" y="458391"/>
                  </a:cubicBezTo>
                  <a:close/>
                  <a:moveTo>
                    <a:pt x="124870" y="135434"/>
                  </a:moveTo>
                  <a:cubicBezTo>
                    <a:pt x="124870" y="129681"/>
                    <a:pt x="129534" y="125016"/>
                    <a:pt x="135288" y="125016"/>
                  </a:cubicBezTo>
                  <a:lnTo>
                    <a:pt x="156124" y="125016"/>
                  </a:lnTo>
                  <a:cubicBezTo>
                    <a:pt x="161877" y="125016"/>
                    <a:pt x="166542" y="129681"/>
                    <a:pt x="166542" y="135434"/>
                  </a:cubicBezTo>
                  <a:cubicBezTo>
                    <a:pt x="166542" y="141188"/>
                    <a:pt x="161877" y="145852"/>
                    <a:pt x="156124" y="145852"/>
                  </a:cubicBezTo>
                  <a:lnTo>
                    <a:pt x="135288" y="145852"/>
                  </a:lnTo>
                  <a:cubicBezTo>
                    <a:pt x="129534" y="145852"/>
                    <a:pt x="124870" y="141188"/>
                    <a:pt x="124870" y="135434"/>
                  </a:cubicBezTo>
                  <a:close/>
                  <a:moveTo>
                    <a:pt x="239467" y="125016"/>
                  </a:moveTo>
                  <a:lnTo>
                    <a:pt x="260303" y="125016"/>
                  </a:lnTo>
                  <a:cubicBezTo>
                    <a:pt x="266057" y="125016"/>
                    <a:pt x="270721" y="129681"/>
                    <a:pt x="270721" y="135434"/>
                  </a:cubicBezTo>
                  <a:cubicBezTo>
                    <a:pt x="270721" y="141188"/>
                    <a:pt x="266057" y="145852"/>
                    <a:pt x="260303" y="145852"/>
                  </a:cubicBezTo>
                  <a:lnTo>
                    <a:pt x="239467" y="145852"/>
                  </a:lnTo>
                  <a:cubicBezTo>
                    <a:pt x="233714" y="145852"/>
                    <a:pt x="229049" y="141188"/>
                    <a:pt x="229049" y="135434"/>
                  </a:cubicBezTo>
                  <a:cubicBezTo>
                    <a:pt x="229049" y="129681"/>
                    <a:pt x="233714" y="125016"/>
                    <a:pt x="239467" y="125016"/>
                  </a:cubicBezTo>
                  <a:close/>
                  <a:moveTo>
                    <a:pt x="270721" y="427137"/>
                  </a:moveTo>
                  <a:cubicBezTo>
                    <a:pt x="264968" y="427137"/>
                    <a:pt x="260303" y="422473"/>
                    <a:pt x="260303" y="416719"/>
                  </a:cubicBezTo>
                  <a:cubicBezTo>
                    <a:pt x="260303" y="410966"/>
                    <a:pt x="264968" y="406302"/>
                    <a:pt x="270721" y="406302"/>
                  </a:cubicBezTo>
                  <a:cubicBezTo>
                    <a:pt x="276475" y="406302"/>
                    <a:pt x="281139" y="410966"/>
                    <a:pt x="281139" y="416719"/>
                  </a:cubicBezTo>
                  <a:cubicBezTo>
                    <a:pt x="281139" y="422473"/>
                    <a:pt x="276475" y="427137"/>
                    <a:pt x="270721" y="427137"/>
                  </a:cubicBezTo>
                  <a:close/>
                  <a:moveTo>
                    <a:pt x="364483" y="416719"/>
                  </a:moveTo>
                  <a:cubicBezTo>
                    <a:pt x="364483" y="422473"/>
                    <a:pt x="359819" y="427137"/>
                    <a:pt x="354065" y="427137"/>
                  </a:cubicBezTo>
                  <a:cubicBezTo>
                    <a:pt x="348311" y="427137"/>
                    <a:pt x="343647" y="422473"/>
                    <a:pt x="343647" y="416719"/>
                  </a:cubicBezTo>
                  <a:cubicBezTo>
                    <a:pt x="343647" y="410966"/>
                    <a:pt x="348311" y="406302"/>
                    <a:pt x="354065" y="406302"/>
                  </a:cubicBezTo>
                  <a:cubicBezTo>
                    <a:pt x="359819" y="406302"/>
                    <a:pt x="364483" y="410966"/>
                    <a:pt x="364483" y="416719"/>
                  </a:cubicBezTo>
                  <a:close/>
                  <a:moveTo>
                    <a:pt x="351014" y="451025"/>
                  </a:moveTo>
                  <a:cubicBezTo>
                    <a:pt x="355083" y="455093"/>
                    <a:pt x="355083" y="461689"/>
                    <a:pt x="351014" y="465758"/>
                  </a:cubicBezTo>
                  <a:cubicBezTo>
                    <a:pt x="351014" y="465758"/>
                    <a:pt x="351014" y="465758"/>
                    <a:pt x="351014" y="465758"/>
                  </a:cubicBezTo>
                  <a:cubicBezTo>
                    <a:pt x="349637" y="467136"/>
                    <a:pt x="336839" y="479227"/>
                    <a:pt x="312393" y="479227"/>
                  </a:cubicBezTo>
                  <a:cubicBezTo>
                    <a:pt x="287947" y="479227"/>
                    <a:pt x="275149" y="467136"/>
                    <a:pt x="273773" y="465758"/>
                  </a:cubicBezTo>
                  <a:cubicBezTo>
                    <a:pt x="269704" y="461690"/>
                    <a:pt x="269704" y="455093"/>
                    <a:pt x="273773" y="451025"/>
                  </a:cubicBezTo>
                  <a:cubicBezTo>
                    <a:pt x="277841" y="446956"/>
                    <a:pt x="284438" y="446956"/>
                    <a:pt x="288506" y="451025"/>
                  </a:cubicBezTo>
                  <a:cubicBezTo>
                    <a:pt x="288580" y="451099"/>
                    <a:pt x="296580" y="458391"/>
                    <a:pt x="312393" y="458391"/>
                  </a:cubicBezTo>
                  <a:cubicBezTo>
                    <a:pt x="328206" y="458391"/>
                    <a:pt x="336207" y="451099"/>
                    <a:pt x="336280" y="451025"/>
                  </a:cubicBezTo>
                  <a:cubicBezTo>
                    <a:pt x="340349" y="446956"/>
                    <a:pt x="346945" y="446956"/>
                    <a:pt x="351014" y="451024"/>
                  </a:cubicBezTo>
                  <a:cubicBezTo>
                    <a:pt x="351014" y="451024"/>
                    <a:pt x="351014" y="451024"/>
                    <a:pt x="351014" y="451025"/>
                  </a:cubicBezTo>
                  <a:close/>
                </a:path>
              </a:pathLst>
            </a:custGeom>
            <a:solidFill>
              <a:srgbClr val="F2551C"/>
            </a:solidFill>
            <a:ln w="31750" cap="flat">
              <a:noFill/>
              <a:prstDash val="solid"/>
              <a:miter/>
            </a:ln>
          </p:spPr>
          <p:txBody>
            <a:bodyPr rtlCol="0" anchor="ctr"/>
            <a:lstStyle/>
            <a:p>
              <a:endParaRPr lang="ru-RU"/>
            </a:p>
          </p:txBody>
        </p:sp>
      </p:grpSp>
      <p:pic>
        <p:nvPicPr>
          <p:cNvPr id="14" name="Рисунок 13">
            <a:extLst>
              <a:ext uri="{FF2B5EF4-FFF2-40B4-BE49-F238E27FC236}">
                <a16:creationId xmlns:a16="http://schemas.microsoft.com/office/drawing/2014/main" id="{1673014E-C03F-4A8B-22A6-2DF0ADCB64FB}"/>
              </a:ext>
            </a:extLst>
          </p:cNvPr>
          <p:cNvPicPr>
            <a:picLocks noChangeAspect="1"/>
          </p:cNvPicPr>
          <p:nvPr/>
        </p:nvPicPr>
        <p:blipFill rotWithShape="1">
          <a:blip r:embed="rId4"/>
          <a:srcRect l="11436" t="22821" r="11121" b="20624"/>
          <a:stretch/>
        </p:blipFill>
        <p:spPr>
          <a:xfrm>
            <a:off x="6096000" y="-5615622"/>
            <a:ext cx="5695581" cy="2339741"/>
          </a:xfrm>
          <a:prstGeom prst="round2DiagRect">
            <a:avLst/>
          </a:prstGeom>
          <a:effectLst>
            <a:outerShdw blurRad="50800" dist="38100" dir="2700000" algn="tl" rotWithShape="0">
              <a:prstClr val="black">
                <a:alpha val="40000"/>
              </a:prstClr>
            </a:outerShdw>
          </a:effectLst>
        </p:spPr>
      </p:pic>
      <p:sp>
        <p:nvSpPr>
          <p:cNvPr id="16" name="Заголовок 1">
            <a:extLst>
              <a:ext uri="{FF2B5EF4-FFF2-40B4-BE49-F238E27FC236}">
                <a16:creationId xmlns:a16="http://schemas.microsoft.com/office/drawing/2014/main" id="{0766DC07-E062-2E16-F941-E239C08E3EB8}"/>
              </a:ext>
            </a:extLst>
          </p:cNvPr>
          <p:cNvSpPr txBox="1">
            <a:spLocks/>
          </p:cNvSpPr>
          <p:nvPr/>
        </p:nvSpPr>
        <p:spPr>
          <a:xfrm>
            <a:off x="1833587" y="-4814625"/>
            <a:ext cx="3960000" cy="72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Исключается рассыпание мусора при опорожнении контейнеров, тем самым</a:t>
            </a:r>
          </a:p>
          <a:p>
            <a:pPr>
              <a:lnSpc>
                <a:spcPct val="100000"/>
              </a:lnSpc>
            </a:pPr>
            <a:r>
              <a:rPr lang="ru-RU" sz="1400" dirty="0">
                <a:latin typeface="+mn-lt"/>
              </a:rPr>
              <a:t>уменьшаются трудозатраты обслуживающего персонала</a:t>
            </a:r>
          </a:p>
        </p:txBody>
      </p:sp>
      <p:sp>
        <p:nvSpPr>
          <p:cNvPr id="18" name="Заголовок 1">
            <a:extLst>
              <a:ext uri="{FF2B5EF4-FFF2-40B4-BE49-F238E27FC236}">
                <a16:creationId xmlns:a16="http://schemas.microsoft.com/office/drawing/2014/main" id="{4D3459F0-BB77-B87A-15AD-A2612748107A}"/>
              </a:ext>
            </a:extLst>
          </p:cNvPr>
          <p:cNvSpPr txBox="1">
            <a:spLocks/>
          </p:cNvSpPr>
          <p:nvPr/>
        </p:nvSpPr>
        <p:spPr>
          <a:xfrm>
            <a:off x="1833587" y="-2628481"/>
            <a:ext cx="3960000" cy="16975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Устраняется пищевая база для диких собак, кошек, грызунов и птиц</a:t>
            </a:r>
          </a:p>
        </p:txBody>
      </p:sp>
      <p:grpSp>
        <p:nvGrpSpPr>
          <p:cNvPr id="29" name="Группа 28">
            <a:extLst>
              <a:ext uri="{FF2B5EF4-FFF2-40B4-BE49-F238E27FC236}">
                <a16:creationId xmlns:a16="http://schemas.microsoft.com/office/drawing/2014/main" id="{873EE12E-3545-2D27-F188-7B0D8033CF4D}"/>
              </a:ext>
            </a:extLst>
          </p:cNvPr>
          <p:cNvGrpSpPr/>
          <p:nvPr/>
        </p:nvGrpSpPr>
        <p:grpSpPr>
          <a:xfrm>
            <a:off x="1101408" y="-4814625"/>
            <a:ext cx="720000" cy="720000"/>
            <a:chOff x="1101408" y="-4814625"/>
            <a:chExt cx="720000" cy="720000"/>
          </a:xfrm>
        </p:grpSpPr>
        <p:sp>
          <p:nvSpPr>
            <p:cNvPr id="17" name="Прямоугольник: скругленные углы 16">
              <a:extLst>
                <a:ext uri="{FF2B5EF4-FFF2-40B4-BE49-F238E27FC236}">
                  <a16:creationId xmlns:a16="http://schemas.microsoft.com/office/drawing/2014/main" id="{7EE7C3B0-408A-6C78-4F87-CF1D52F15DAC}"/>
                </a:ext>
              </a:extLst>
            </p:cNvPr>
            <p:cNvSpPr>
              <a:spLocks noChangeAspect="1"/>
            </p:cNvSpPr>
            <p:nvPr/>
          </p:nvSpPr>
          <p:spPr>
            <a:xfrm>
              <a:off x="1101408" y="-4814625"/>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pic>
          <p:nvPicPr>
            <p:cNvPr id="20" name="Рисунок 19">
              <a:extLst>
                <a:ext uri="{FF2B5EF4-FFF2-40B4-BE49-F238E27FC236}">
                  <a16:creationId xmlns:a16="http://schemas.microsoft.com/office/drawing/2014/main" id="{5D20D306-DD64-9C24-4859-AE4DB442C0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1408" y="-4724625"/>
              <a:ext cx="540000" cy="540000"/>
            </a:xfrm>
            <a:prstGeom prst="rect">
              <a:avLst/>
            </a:prstGeom>
          </p:spPr>
        </p:pic>
      </p:grpSp>
      <p:grpSp>
        <p:nvGrpSpPr>
          <p:cNvPr id="30" name="Группа 29">
            <a:extLst>
              <a:ext uri="{FF2B5EF4-FFF2-40B4-BE49-F238E27FC236}">
                <a16:creationId xmlns:a16="http://schemas.microsoft.com/office/drawing/2014/main" id="{3FC71032-3B98-E634-9EBB-BF26FE4FA7F1}"/>
              </a:ext>
            </a:extLst>
          </p:cNvPr>
          <p:cNvGrpSpPr/>
          <p:nvPr/>
        </p:nvGrpSpPr>
        <p:grpSpPr>
          <a:xfrm>
            <a:off x="1101408" y="-2139717"/>
            <a:ext cx="720000" cy="720000"/>
            <a:chOff x="1101408" y="-2139717"/>
            <a:chExt cx="720000" cy="720000"/>
          </a:xfrm>
        </p:grpSpPr>
        <p:sp>
          <p:nvSpPr>
            <p:cNvPr id="19" name="Прямоугольник: скругленные углы 18">
              <a:extLst>
                <a:ext uri="{FF2B5EF4-FFF2-40B4-BE49-F238E27FC236}">
                  <a16:creationId xmlns:a16="http://schemas.microsoft.com/office/drawing/2014/main" id="{E419E01F-EE2D-3EE0-4192-68491595367D}"/>
                </a:ext>
              </a:extLst>
            </p:cNvPr>
            <p:cNvSpPr>
              <a:spLocks noChangeAspect="1"/>
            </p:cNvSpPr>
            <p:nvPr/>
          </p:nvSpPr>
          <p:spPr>
            <a:xfrm>
              <a:off x="1101408" y="-2139717"/>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21" name="Рисунок 4">
              <a:extLst>
                <a:ext uri="{FF2B5EF4-FFF2-40B4-BE49-F238E27FC236}">
                  <a16:creationId xmlns:a16="http://schemas.microsoft.com/office/drawing/2014/main" id="{A44CECE1-057C-72D4-CF53-50ACEA21F427}"/>
                </a:ext>
              </a:extLst>
            </p:cNvPr>
            <p:cNvSpPr/>
            <p:nvPr/>
          </p:nvSpPr>
          <p:spPr>
            <a:xfrm>
              <a:off x="1191421" y="-2049717"/>
              <a:ext cx="539974" cy="540000"/>
            </a:xfrm>
            <a:custGeom>
              <a:avLst/>
              <a:gdLst>
                <a:gd name="connsiteX0" fmla="*/ 533796 w 539974"/>
                <a:gd name="connsiteY0" fmla="*/ 503965 h 540000"/>
                <a:gd name="connsiteX1" fmla="*/ 436352 w 539974"/>
                <a:gd name="connsiteY1" fmla="*/ 406520 h 540000"/>
                <a:gd name="connsiteX2" fmla="*/ 381102 w 539974"/>
                <a:gd name="connsiteY2" fmla="*/ 272235 h 540000"/>
                <a:gd name="connsiteX3" fmla="*/ 268933 w 539974"/>
                <a:gd name="connsiteY3" fmla="*/ 189835 h 540000"/>
                <a:gd name="connsiteX4" fmla="*/ 229430 w 539974"/>
                <a:gd name="connsiteY4" fmla="*/ 199600 h 540000"/>
                <a:gd name="connsiteX5" fmla="*/ 207080 w 539974"/>
                <a:gd name="connsiteY5" fmla="*/ 177249 h 540000"/>
                <a:gd name="connsiteX6" fmla="*/ 250522 w 539974"/>
                <a:gd name="connsiteY6" fmla="*/ 72680 h 540000"/>
                <a:gd name="connsiteX7" fmla="*/ 209448 w 539974"/>
                <a:gd name="connsiteY7" fmla="*/ 9476 h 540000"/>
                <a:gd name="connsiteX8" fmla="*/ 164399 w 539974"/>
                <a:gd name="connsiteY8" fmla="*/ 3353 h 540000"/>
                <a:gd name="connsiteX9" fmla="*/ 116023 w 539974"/>
                <a:gd name="connsiteY9" fmla="*/ 86192 h 540000"/>
                <a:gd name="connsiteX10" fmla="*/ 36009 w 539974"/>
                <a:gd name="connsiteY10" fmla="*/ 6179 h 540000"/>
                <a:gd name="connsiteX11" fmla="*/ 6178 w 539974"/>
                <a:gd name="connsiteY11" fmla="*/ 6179 h 540000"/>
                <a:gd name="connsiteX12" fmla="*/ 6178 w 539974"/>
                <a:gd name="connsiteY12" fmla="*/ 36008 h 540000"/>
                <a:gd name="connsiteX13" fmla="*/ 503965 w 539974"/>
                <a:gd name="connsiteY13" fmla="*/ 533796 h 540000"/>
                <a:gd name="connsiteX14" fmla="*/ 518881 w 539974"/>
                <a:gd name="connsiteY14" fmla="*/ 539973 h 540000"/>
                <a:gd name="connsiteX15" fmla="*/ 533796 w 539974"/>
                <a:gd name="connsiteY15" fmla="*/ 533796 h 540000"/>
                <a:gd name="connsiteX16" fmla="*/ 533796 w 539974"/>
                <a:gd name="connsiteY16" fmla="*/ 503965 h 540000"/>
                <a:gd name="connsiteX17" fmla="*/ 176605 w 539974"/>
                <a:gd name="connsiteY17" fmla="*/ 43734 h 540000"/>
                <a:gd name="connsiteX18" fmla="*/ 179848 w 539974"/>
                <a:gd name="connsiteY18" fmla="*/ 43229 h 540000"/>
                <a:gd name="connsiteX19" fmla="*/ 187923 w 539974"/>
                <a:gd name="connsiteY19" fmla="*/ 45756 h 540000"/>
                <a:gd name="connsiteX20" fmla="*/ 209232 w 539974"/>
                <a:gd name="connsiteY20" fmla="*/ 81323 h 540000"/>
                <a:gd name="connsiteX21" fmla="*/ 192517 w 539974"/>
                <a:gd name="connsiteY21" fmla="*/ 137662 h 540000"/>
                <a:gd name="connsiteX22" fmla="*/ 181200 w 539974"/>
                <a:gd name="connsiteY22" fmla="*/ 135640 h 540000"/>
                <a:gd name="connsiteX23" fmla="*/ 159892 w 539974"/>
                <a:gd name="connsiteY23" fmla="*/ 100073 h 540000"/>
                <a:gd name="connsiteX24" fmla="*/ 176605 w 539974"/>
                <a:gd name="connsiteY24" fmla="*/ 43734 h 540000"/>
                <a:gd name="connsiteX25" fmla="*/ 268933 w 539974"/>
                <a:gd name="connsiteY25" fmla="*/ 232020 h 540000"/>
                <a:gd name="connsiteX26" fmla="*/ 345389 w 539974"/>
                <a:gd name="connsiteY26" fmla="*/ 294694 h 540000"/>
                <a:gd name="connsiteX27" fmla="*/ 369020 w 539974"/>
                <a:gd name="connsiteY27" fmla="*/ 339190 h 540000"/>
                <a:gd name="connsiteX28" fmla="*/ 262418 w 539974"/>
                <a:gd name="connsiteY28" fmla="*/ 232587 h 540000"/>
                <a:gd name="connsiteX29" fmla="*/ 268933 w 539974"/>
                <a:gd name="connsiteY29" fmla="*/ 232020 h 540000"/>
                <a:gd name="connsiteX30" fmla="*/ 417524 w 539974"/>
                <a:gd name="connsiteY30" fmla="*/ 516554 h 540000"/>
                <a:gd name="connsiteX31" fmla="*/ 398719 w 539974"/>
                <a:gd name="connsiteY31" fmla="*/ 539709 h 540000"/>
                <a:gd name="connsiteX32" fmla="*/ 341395 w 539974"/>
                <a:gd name="connsiteY32" fmla="*/ 524640 h 540000"/>
                <a:gd name="connsiteX33" fmla="*/ 268934 w 539974"/>
                <a:gd name="connsiteY33" fmla="*/ 504613 h 540000"/>
                <a:gd name="connsiteX34" fmla="*/ 196471 w 539974"/>
                <a:gd name="connsiteY34" fmla="*/ 524640 h 540000"/>
                <a:gd name="connsiteX35" fmla="*/ 144026 w 539974"/>
                <a:gd name="connsiteY35" fmla="*/ 540000 h 540000"/>
                <a:gd name="connsiteX36" fmla="*/ 120134 w 539974"/>
                <a:gd name="connsiteY36" fmla="*/ 533035 h 540000"/>
                <a:gd name="connsiteX37" fmla="*/ 94919 w 539974"/>
                <a:gd name="connsiteY37" fmla="*/ 456108 h 540000"/>
                <a:gd name="connsiteX38" fmla="*/ 153457 w 539974"/>
                <a:gd name="connsiteY38" fmla="*/ 279231 h 540000"/>
                <a:gd name="connsiteX39" fmla="*/ 182372 w 539974"/>
                <a:gd name="connsiteY39" fmla="*/ 271903 h 540000"/>
                <a:gd name="connsiteX40" fmla="*/ 189701 w 539974"/>
                <a:gd name="connsiteY40" fmla="*/ 300818 h 540000"/>
                <a:gd name="connsiteX41" fmla="*/ 137105 w 539974"/>
                <a:gd name="connsiteY41" fmla="*/ 456109 h 540000"/>
                <a:gd name="connsiteX42" fmla="*/ 143350 w 539974"/>
                <a:gd name="connsiteY42" fmla="*/ 497736 h 540000"/>
                <a:gd name="connsiteX43" fmla="*/ 153505 w 539974"/>
                <a:gd name="connsiteY43" fmla="*/ 496080 h 540000"/>
                <a:gd name="connsiteX44" fmla="*/ 179977 w 539974"/>
                <a:gd name="connsiteY44" fmla="*/ 485817 h 540000"/>
                <a:gd name="connsiteX45" fmla="*/ 268937 w 539974"/>
                <a:gd name="connsiteY45" fmla="*/ 462429 h 540000"/>
                <a:gd name="connsiteX46" fmla="*/ 357896 w 539974"/>
                <a:gd name="connsiteY46" fmla="*/ 485816 h 540000"/>
                <a:gd name="connsiteX47" fmla="*/ 394373 w 539974"/>
                <a:gd name="connsiteY47" fmla="*/ 497750 h 540000"/>
                <a:gd name="connsiteX48" fmla="*/ 417524 w 539974"/>
                <a:gd name="connsiteY48" fmla="*/ 516554 h 540000"/>
                <a:gd name="connsiteX49" fmla="*/ 333141 w 539974"/>
                <a:gd name="connsiteY49" fmla="*/ 178045 h 540000"/>
                <a:gd name="connsiteX50" fmla="*/ 348572 w 539974"/>
                <a:gd name="connsiteY50" fmla="*/ 180327 h 540000"/>
                <a:gd name="connsiteX51" fmla="*/ 378190 w 539974"/>
                <a:gd name="connsiteY51" fmla="*/ 171923 h 540000"/>
                <a:gd name="connsiteX52" fmla="*/ 419263 w 539974"/>
                <a:gd name="connsiteY52" fmla="*/ 108719 h 540000"/>
                <a:gd name="connsiteX53" fmla="*/ 373466 w 539974"/>
                <a:gd name="connsiteY53" fmla="*/ 3354 h 540000"/>
                <a:gd name="connsiteX54" fmla="*/ 328417 w 539974"/>
                <a:gd name="connsiteY54" fmla="*/ 9477 h 540000"/>
                <a:gd name="connsiteX55" fmla="*/ 287343 w 539974"/>
                <a:gd name="connsiteY55" fmla="*/ 72681 h 540000"/>
                <a:gd name="connsiteX56" fmla="*/ 333141 w 539974"/>
                <a:gd name="connsiteY56" fmla="*/ 178045 h 540000"/>
                <a:gd name="connsiteX57" fmla="*/ 328633 w 539974"/>
                <a:gd name="connsiteY57" fmla="*/ 81324 h 540000"/>
                <a:gd name="connsiteX58" fmla="*/ 349942 w 539974"/>
                <a:gd name="connsiteY58" fmla="*/ 45757 h 540000"/>
                <a:gd name="connsiteX59" fmla="*/ 358017 w 539974"/>
                <a:gd name="connsiteY59" fmla="*/ 43230 h 540000"/>
                <a:gd name="connsiteX60" fmla="*/ 361260 w 539974"/>
                <a:gd name="connsiteY60" fmla="*/ 43735 h 540000"/>
                <a:gd name="connsiteX61" fmla="*/ 377975 w 539974"/>
                <a:gd name="connsiteY61" fmla="*/ 100074 h 540000"/>
                <a:gd name="connsiteX62" fmla="*/ 356666 w 539974"/>
                <a:gd name="connsiteY62" fmla="*/ 135642 h 540000"/>
                <a:gd name="connsiteX63" fmla="*/ 345349 w 539974"/>
                <a:gd name="connsiteY63" fmla="*/ 137663 h 540000"/>
                <a:gd name="connsiteX64" fmla="*/ 328633 w 539974"/>
                <a:gd name="connsiteY64" fmla="*/ 81324 h 540000"/>
                <a:gd name="connsiteX65" fmla="*/ 413485 w 539974"/>
                <a:gd name="connsiteY65" fmla="*/ 202748 h 540000"/>
                <a:gd name="connsiteX66" fmla="*/ 415286 w 539974"/>
                <a:gd name="connsiteY66" fmla="*/ 263514 h 540000"/>
                <a:gd name="connsiteX67" fmla="*/ 452336 w 539974"/>
                <a:gd name="connsiteY67" fmla="*/ 306019 h 540000"/>
                <a:gd name="connsiteX68" fmla="*/ 469358 w 539974"/>
                <a:gd name="connsiteY68" fmla="*/ 309071 h 540000"/>
                <a:gd name="connsiteX69" fmla="*/ 494456 w 539974"/>
                <a:gd name="connsiteY69" fmla="*/ 302554 h 540000"/>
                <a:gd name="connsiteX70" fmla="*/ 535689 w 539974"/>
                <a:gd name="connsiteY70" fmla="*/ 242386 h 540000"/>
                <a:gd name="connsiteX71" fmla="*/ 533888 w 539974"/>
                <a:gd name="connsiteY71" fmla="*/ 181621 h 540000"/>
                <a:gd name="connsiteX72" fmla="*/ 496838 w 539974"/>
                <a:gd name="connsiteY72" fmla="*/ 139116 h 540000"/>
                <a:gd name="connsiteX73" fmla="*/ 454718 w 539974"/>
                <a:gd name="connsiteY73" fmla="*/ 142581 h 540000"/>
                <a:gd name="connsiteX74" fmla="*/ 413485 w 539974"/>
                <a:gd name="connsiteY74" fmla="*/ 202748 h 540000"/>
                <a:gd name="connsiteX75" fmla="*/ 413485 w 539974"/>
                <a:gd name="connsiteY75" fmla="*/ 202748 h 540000"/>
                <a:gd name="connsiteX76" fmla="*/ 454555 w 539974"/>
                <a:gd name="connsiteY76" fmla="*/ 212383 h 540000"/>
                <a:gd name="connsiteX77" fmla="*/ 454555 w 539974"/>
                <a:gd name="connsiteY77" fmla="*/ 212383 h 540000"/>
                <a:gd name="connsiteX78" fmla="*/ 474686 w 539974"/>
                <a:gd name="connsiteY78" fmla="*/ 179740 h 540000"/>
                <a:gd name="connsiteX79" fmla="*/ 479822 w 539974"/>
                <a:gd name="connsiteY79" fmla="*/ 178233 h 540000"/>
                <a:gd name="connsiteX80" fmla="*/ 482205 w 539974"/>
                <a:gd name="connsiteY80" fmla="*/ 178682 h 540000"/>
                <a:gd name="connsiteX81" fmla="*/ 494618 w 539974"/>
                <a:gd name="connsiteY81" fmla="*/ 232751 h 540000"/>
                <a:gd name="connsiteX82" fmla="*/ 474487 w 539974"/>
                <a:gd name="connsiteY82" fmla="*/ 265393 h 540000"/>
                <a:gd name="connsiteX83" fmla="*/ 466967 w 539974"/>
                <a:gd name="connsiteY83" fmla="*/ 266450 h 540000"/>
                <a:gd name="connsiteX84" fmla="*/ 454555 w 539974"/>
                <a:gd name="connsiteY84" fmla="*/ 212383 h 540000"/>
                <a:gd name="connsiteX85" fmla="*/ 123635 w 539974"/>
                <a:gd name="connsiteY85" fmla="*/ 278202 h 540000"/>
                <a:gd name="connsiteX86" fmla="*/ 125436 w 539974"/>
                <a:gd name="connsiteY86" fmla="*/ 217437 h 540000"/>
                <a:gd name="connsiteX87" fmla="*/ 84203 w 539974"/>
                <a:gd name="connsiteY87" fmla="*/ 157268 h 540000"/>
                <a:gd name="connsiteX88" fmla="*/ 42083 w 539974"/>
                <a:gd name="connsiteY88" fmla="*/ 153803 h 540000"/>
                <a:gd name="connsiteX89" fmla="*/ 5033 w 539974"/>
                <a:gd name="connsiteY89" fmla="*/ 196307 h 540000"/>
                <a:gd name="connsiteX90" fmla="*/ 3231 w 539974"/>
                <a:gd name="connsiteY90" fmla="*/ 257072 h 540000"/>
                <a:gd name="connsiteX91" fmla="*/ 44464 w 539974"/>
                <a:gd name="connsiteY91" fmla="*/ 317241 h 540000"/>
                <a:gd name="connsiteX92" fmla="*/ 69563 w 539974"/>
                <a:gd name="connsiteY92" fmla="*/ 323758 h 540000"/>
                <a:gd name="connsiteX93" fmla="*/ 86584 w 539974"/>
                <a:gd name="connsiteY93" fmla="*/ 320705 h 540000"/>
                <a:gd name="connsiteX94" fmla="*/ 123635 w 539974"/>
                <a:gd name="connsiteY94" fmla="*/ 278202 h 540000"/>
                <a:gd name="connsiteX95" fmla="*/ 71953 w 539974"/>
                <a:gd name="connsiteY95" fmla="*/ 281139 h 540000"/>
                <a:gd name="connsiteX96" fmla="*/ 64433 w 539974"/>
                <a:gd name="connsiteY96" fmla="*/ 280081 h 540000"/>
                <a:gd name="connsiteX97" fmla="*/ 44302 w 539974"/>
                <a:gd name="connsiteY97" fmla="*/ 247438 h 540000"/>
                <a:gd name="connsiteX98" fmla="*/ 56714 w 539974"/>
                <a:gd name="connsiteY98" fmla="*/ 193370 h 540000"/>
                <a:gd name="connsiteX99" fmla="*/ 59099 w 539974"/>
                <a:gd name="connsiteY99" fmla="*/ 192921 h 540000"/>
                <a:gd name="connsiteX100" fmla="*/ 64234 w 539974"/>
                <a:gd name="connsiteY100" fmla="*/ 194428 h 540000"/>
                <a:gd name="connsiteX101" fmla="*/ 84364 w 539974"/>
                <a:gd name="connsiteY101" fmla="*/ 227069 h 540000"/>
                <a:gd name="connsiteX102" fmla="*/ 84364 w 539974"/>
                <a:gd name="connsiteY102" fmla="*/ 227070 h 540000"/>
                <a:gd name="connsiteX103" fmla="*/ 71953 w 539974"/>
                <a:gd name="connsiteY103" fmla="*/ 281139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39974" h="540000">
                  <a:moveTo>
                    <a:pt x="533796" y="503965"/>
                  </a:moveTo>
                  <a:lnTo>
                    <a:pt x="436352" y="406520"/>
                  </a:lnTo>
                  <a:cubicBezTo>
                    <a:pt x="426012" y="361339"/>
                    <a:pt x="405113" y="310419"/>
                    <a:pt x="381102" y="272235"/>
                  </a:cubicBezTo>
                  <a:cubicBezTo>
                    <a:pt x="347201" y="218329"/>
                    <a:pt x="308415" y="189835"/>
                    <a:pt x="268933" y="189835"/>
                  </a:cubicBezTo>
                  <a:cubicBezTo>
                    <a:pt x="255670" y="189835"/>
                    <a:pt x="242438" y="193123"/>
                    <a:pt x="229430" y="199600"/>
                  </a:cubicBezTo>
                  <a:lnTo>
                    <a:pt x="207080" y="177249"/>
                  </a:lnTo>
                  <a:cubicBezTo>
                    <a:pt x="241381" y="165146"/>
                    <a:pt x="260402" y="119872"/>
                    <a:pt x="250522" y="72680"/>
                  </a:cubicBezTo>
                  <a:cubicBezTo>
                    <a:pt x="244622" y="44498"/>
                    <a:pt x="229652" y="21461"/>
                    <a:pt x="209448" y="9476"/>
                  </a:cubicBezTo>
                  <a:cubicBezTo>
                    <a:pt x="195234" y="1042"/>
                    <a:pt x="179236" y="-1130"/>
                    <a:pt x="164399" y="3353"/>
                  </a:cubicBezTo>
                  <a:cubicBezTo>
                    <a:pt x="134250" y="12467"/>
                    <a:pt x="115226" y="46755"/>
                    <a:pt x="116023" y="86192"/>
                  </a:cubicBezTo>
                  <a:lnTo>
                    <a:pt x="36009" y="6179"/>
                  </a:lnTo>
                  <a:cubicBezTo>
                    <a:pt x="27771" y="-2060"/>
                    <a:pt x="14415" y="-2060"/>
                    <a:pt x="6178" y="6179"/>
                  </a:cubicBezTo>
                  <a:cubicBezTo>
                    <a:pt x="-2059" y="14417"/>
                    <a:pt x="-2060" y="27771"/>
                    <a:pt x="6178" y="36008"/>
                  </a:cubicBezTo>
                  <a:lnTo>
                    <a:pt x="503965" y="533796"/>
                  </a:lnTo>
                  <a:cubicBezTo>
                    <a:pt x="508084" y="537914"/>
                    <a:pt x="513483" y="539973"/>
                    <a:pt x="518881" y="539973"/>
                  </a:cubicBezTo>
                  <a:cubicBezTo>
                    <a:pt x="524280" y="539973"/>
                    <a:pt x="529677" y="537914"/>
                    <a:pt x="533796" y="533796"/>
                  </a:cubicBezTo>
                  <a:cubicBezTo>
                    <a:pt x="542033" y="525558"/>
                    <a:pt x="542033" y="512203"/>
                    <a:pt x="533796" y="503965"/>
                  </a:cubicBezTo>
                  <a:close/>
                  <a:moveTo>
                    <a:pt x="176605" y="43734"/>
                  </a:moveTo>
                  <a:cubicBezTo>
                    <a:pt x="177180" y="43560"/>
                    <a:pt x="178276" y="43229"/>
                    <a:pt x="179848" y="43229"/>
                  </a:cubicBezTo>
                  <a:cubicBezTo>
                    <a:pt x="181821" y="43229"/>
                    <a:pt x="184542" y="43750"/>
                    <a:pt x="187923" y="45756"/>
                  </a:cubicBezTo>
                  <a:cubicBezTo>
                    <a:pt x="195576" y="50295"/>
                    <a:pt x="205190" y="62022"/>
                    <a:pt x="209232" y="81323"/>
                  </a:cubicBezTo>
                  <a:cubicBezTo>
                    <a:pt x="215011" y="108930"/>
                    <a:pt x="205174" y="133836"/>
                    <a:pt x="192517" y="137662"/>
                  </a:cubicBezTo>
                  <a:cubicBezTo>
                    <a:pt x="191222" y="138055"/>
                    <a:pt x="187277" y="139245"/>
                    <a:pt x="181200" y="135640"/>
                  </a:cubicBezTo>
                  <a:cubicBezTo>
                    <a:pt x="173548" y="131101"/>
                    <a:pt x="163933" y="119374"/>
                    <a:pt x="159892" y="100073"/>
                  </a:cubicBezTo>
                  <a:cubicBezTo>
                    <a:pt x="154112" y="72467"/>
                    <a:pt x="163949" y="47560"/>
                    <a:pt x="176605" y="43734"/>
                  </a:cubicBezTo>
                  <a:close/>
                  <a:moveTo>
                    <a:pt x="268933" y="232020"/>
                  </a:moveTo>
                  <a:cubicBezTo>
                    <a:pt x="292821" y="232020"/>
                    <a:pt x="319974" y="254277"/>
                    <a:pt x="345389" y="294694"/>
                  </a:cubicBezTo>
                  <a:cubicBezTo>
                    <a:pt x="353823" y="308105"/>
                    <a:pt x="361833" y="323267"/>
                    <a:pt x="369020" y="339190"/>
                  </a:cubicBezTo>
                  <a:lnTo>
                    <a:pt x="262418" y="232587"/>
                  </a:lnTo>
                  <a:cubicBezTo>
                    <a:pt x="264618" y="232217"/>
                    <a:pt x="266792" y="232020"/>
                    <a:pt x="268933" y="232020"/>
                  </a:cubicBezTo>
                  <a:close/>
                  <a:moveTo>
                    <a:pt x="417524" y="516554"/>
                  </a:moveTo>
                  <a:cubicBezTo>
                    <a:pt x="418726" y="528140"/>
                    <a:pt x="410305" y="538508"/>
                    <a:pt x="398719" y="539709"/>
                  </a:cubicBezTo>
                  <a:cubicBezTo>
                    <a:pt x="381151" y="541526"/>
                    <a:pt x="362725" y="533703"/>
                    <a:pt x="341395" y="524640"/>
                  </a:cubicBezTo>
                  <a:cubicBezTo>
                    <a:pt x="319304" y="515253"/>
                    <a:pt x="294265" y="504613"/>
                    <a:pt x="268934" y="504613"/>
                  </a:cubicBezTo>
                  <a:cubicBezTo>
                    <a:pt x="243602" y="504613"/>
                    <a:pt x="218563" y="515253"/>
                    <a:pt x="196471" y="524640"/>
                  </a:cubicBezTo>
                  <a:cubicBezTo>
                    <a:pt x="178061" y="532465"/>
                    <a:pt x="160323" y="540000"/>
                    <a:pt x="144026" y="540000"/>
                  </a:cubicBezTo>
                  <a:cubicBezTo>
                    <a:pt x="135645" y="540000"/>
                    <a:pt x="127649" y="538007"/>
                    <a:pt x="120134" y="533035"/>
                  </a:cubicBezTo>
                  <a:cubicBezTo>
                    <a:pt x="102460" y="521343"/>
                    <a:pt x="94919" y="498336"/>
                    <a:pt x="94919" y="456108"/>
                  </a:cubicBezTo>
                  <a:cubicBezTo>
                    <a:pt x="94919" y="417475"/>
                    <a:pt x="116815" y="340752"/>
                    <a:pt x="153457" y="279231"/>
                  </a:cubicBezTo>
                  <a:cubicBezTo>
                    <a:pt x="159418" y="269223"/>
                    <a:pt x="172365" y="265942"/>
                    <a:pt x="182372" y="271903"/>
                  </a:cubicBezTo>
                  <a:cubicBezTo>
                    <a:pt x="192381" y="277863"/>
                    <a:pt x="195661" y="290809"/>
                    <a:pt x="189701" y="300818"/>
                  </a:cubicBezTo>
                  <a:cubicBezTo>
                    <a:pt x="158240" y="353641"/>
                    <a:pt x="137105" y="423760"/>
                    <a:pt x="137105" y="456109"/>
                  </a:cubicBezTo>
                  <a:cubicBezTo>
                    <a:pt x="137105" y="488243"/>
                    <a:pt x="142299" y="496413"/>
                    <a:pt x="143350" y="497736"/>
                  </a:cubicBezTo>
                  <a:cubicBezTo>
                    <a:pt x="144188" y="497856"/>
                    <a:pt x="146994" y="497984"/>
                    <a:pt x="153505" y="496080"/>
                  </a:cubicBezTo>
                  <a:cubicBezTo>
                    <a:pt x="160925" y="493910"/>
                    <a:pt x="170179" y="489979"/>
                    <a:pt x="179977" y="485817"/>
                  </a:cubicBezTo>
                  <a:cubicBezTo>
                    <a:pt x="204497" y="475396"/>
                    <a:pt x="235015" y="462429"/>
                    <a:pt x="268937" y="462429"/>
                  </a:cubicBezTo>
                  <a:cubicBezTo>
                    <a:pt x="302859" y="462429"/>
                    <a:pt x="333376" y="475396"/>
                    <a:pt x="357896" y="485816"/>
                  </a:cubicBezTo>
                  <a:cubicBezTo>
                    <a:pt x="371833" y="491738"/>
                    <a:pt x="387640" y="498452"/>
                    <a:pt x="394373" y="497750"/>
                  </a:cubicBezTo>
                  <a:cubicBezTo>
                    <a:pt x="405968" y="496556"/>
                    <a:pt x="416323" y="504968"/>
                    <a:pt x="417524" y="516554"/>
                  </a:cubicBezTo>
                  <a:close/>
                  <a:moveTo>
                    <a:pt x="333141" y="178045"/>
                  </a:moveTo>
                  <a:cubicBezTo>
                    <a:pt x="338190" y="179571"/>
                    <a:pt x="343370" y="180327"/>
                    <a:pt x="348572" y="180327"/>
                  </a:cubicBezTo>
                  <a:cubicBezTo>
                    <a:pt x="358657" y="180327"/>
                    <a:pt x="368812" y="177486"/>
                    <a:pt x="378190" y="171923"/>
                  </a:cubicBezTo>
                  <a:cubicBezTo>
                    <a:pt x="398393" y="159937"/>
                    <a:pt x="413365" y="136901"/>
                    <a:pt x="419263" y="108719"/>
                  </a:cubicBezTo>
                  <a:cubicBezTo>
                    <a:pt x="429368" y="60452"/>
                    <a:pt x="409251" y="14172"/>
                    <a:pt x="373466" y="3354"/>
                  </a:cubicBezTo>
                  <a:cubicBezTo>
                    <a:pt x="358632" y="-1129"/>
                    <a:pt x="342631" y="1043"/>
                    <a:pt x="328417" y="9477"/>
                  </a:cubicBezTo>
                  <a:cubicBezTo>
                    <a:pt x="308213" y="21462"/>
                    <a:pt x="293242" y="44499"/>
                    <a:pt x="287343" y="72681"/>
                  </a:cubicBezTo>
                  <a:cubicBezTo>
                    <a:pt x="277238" y="120946"/>
                    <a:pt x="297354" y="167227"/>
                    <a:pt x="333141" y="178045"/>
                  </a:cubicBezTo>
                  <a:close/>
                  <a:moveTo>
                    <a:pt x="328633" y="81324"/>
                  </a:moveTo>
                  <a:cubicBezTo>
                    <a:pt x="332675" y="62023"/>
                    <a:pt x="342289" y="50295"/>
                    <a:pt x="349942" y="45757"/>
                  </a:cubicBezTo>
                  <a:cubicBezTo>
                    <a:pt x="353323" y="43751"/>
                    <a:pt x="356044" y="43230"/>
                    <a:pt x="358017" y="43230"/>
                  </a:cubicBezTo>
                  <a:cubicBezTo>
                    <a:pt x="359589" y="43230"/>
                    <a:pt x="360685" y="43561"/>
                    <a:pt x="361260" y="43735"/>
                  </a:cubicBezTo>
                  <a:cubicBezTo>
                    <a:pt x="373916" y="47560"/>
                    <a:pt x="383753" y="72468"/>
                    <a:pt x="377975" y="100074"/>
                  </a:cubicBezTo>
                  <a:cubicBezTo>
                    <a:pt x="373933" y="119375"/>
                    <a:pt x="364318" y="131103"/>
                    <a:pt x="356666" y="135642"/>
                  </a:cubicBezTo>
                  <a:cubicBezTo>
                    <a:pt x="350587" y="139247"/>
                    <a:pt x="346642" y="138057"/>
                    <a:pt x="345349" y="137663"/>
                  </a:cubicBezTo>
                  <a:cubicBezTo>
                    <a:pt x="332691" y="133838"/>
                    <a:pt x="322853" y="108932"/>
                    <a:pt x="328633" y="81324"/>
                  </a:cubicBezTo>
                  <a:close/>
                  <a:moveTo>
                    <a:pt x="413485" y="202748"/>
                  </a:moveTo>
                  <a:cubicBezTo>
                    <a:pt x="408627" y="223458"/>
                    <a:pt x="409266" y="245038"/>
                    <a:pt x="415286" y="263514"/>
                  </a:cubicBezTo>
                  <a:cubicBezTo>
                    <a:pt x="422167" y="284633"/>
                    <a:pt x="435325" y="299728"/>
                    <a:pt x="452336" y="306019"/>
                  </a:cubicBezTo>
                  <a:cubicBezTo>
                    <a:pt x="457853" y="308060"/>
                    <a:pt x="463587" y="309071"/>
                    <a:pt x="469358" y="309071"/>
                  </a:cubicBezTo>
                  <a:cubicBezTo>
                    <a:pt x="477841" y="309071"/>
                    <a:pt x="486401" y="306883"/>
                    <a:pt x="494456" y="302554"/>
                  </a:cubicBezTo>
                  <a:cubicBezTo>
                    <a:pt x="514177" y="291957"/>
                    <a:pt x="529205" y="270026"/>
                    <a:pt x="535689" y="242386"/>
                  </a:cubicBezTo>
                  <a:cubicBezTo>
                    <a:pt x="540547" y="221677"/>
                    <a:pt x="539908" y="200097"/>
                    <a:pt x="533888" y="181621"/>
                  </a:cubicBezTo>
                  <a:cubicBezTo>
                    <a:pt x="527007" y="160503"/>
                    <a:pt x="513849" y="145408"/>
                    <a:pt x="496838" y="139116"/>
                  </a:cubicBezTo>
                  <a:cubicBezTo>
                    <a:pt x="483211" y="134077"/>
                    <a:pt x="468253" y="135307"/>
                    <a:pt x="454718" y="142581"/>
                  </a:cubicBezTo>
                  <a:cubicBezTo>
                    <a:pt x="434996" y="153179"/>
                    <a:pt x="419968" y="175109"/>
                    <a:pt x="413485" y="202748"/>
                  </a:cubicBezTo>
                  <a:lnTo>
                    <a:pt x="413485" y="202748"/>
                  </a:lnTo>
                  <a:close/>
                  <a:moveTo>
                    <a:pt x="454555" y="212383"/>
                  </a:moveTo>
                  <a:lnTo>
                    <a:pt x="454555" y="212383"/>
                  </a:lnTo>
                  <a:cubicBezTo>
                    <a:pt x="458879" y="193950"/>
                    <a:pt x="468102" y="183278"/>
                    <a:pt x="474686" y="179740"/>
                  </a:cubicBezTo>
                  <a:cubicBezTo>
                    <a:pt x="476875" y="178564"/>
                    <a:pt x="478571" y="178233"/>
                    <a:pt x="479822" y="178233"/>
                  </a:cubicBezTo>
                  <a:cubicBezTo>
                    <a:pt x="480989" y="178233"/>
                    <a:pt x="481772" y="178522"/>
                    <a:pt x="482205" y="178682"/>
                  </a:cubicBezTo>
                  <a:cubicBezTo>
                    <a:pt x="491622" y="182165"/>
                    <a:pt x="501138" y="204959"/>
                    <a:pt x="494618" y="232751"/>
                  </a:cubicBezTo>
                  <a:cubicBezTo>
                    <a:pt x="490294" y="251183"/>
                    <a:pt x="481071" y="261855"/>
                    <a:pt x="474487" y="265393"/>
                  </a:cubicBezTo>
                  <a:cubicBezTo>
                    <a:pt x="470256" y="267667"/>
                    <a:pt x="467869" y="266785"/>
                    <a:pt x="466967" y="266450"/>
                  </a:cubicBezTo>
                  <a:cubicBezTo>
                    <a:pt x="457552" y="262970"/>
                    <a:pt x="448034" y="240176"/>
                    <a:pt x="454555" y="212383"/>
                  </a:cubicBezTo>
                  <a:close/>
                  <a:moveTo>
                    <a:pt x="123635" y="278202"/>
                  </a:moveTo>
                  <a:cubicBezTo>
                    <a:pt x="129655" y="259726"/>
                    <a:pt x="130294" y="238147"/>
                    <a:pt x="125436" y="217437"/>
                  </a:cubicBezTo>
                  <a:cubicBezTo>
                    <a:pt x="118953" y="189796"/>
                    <a:pt x="103925" y="167865"/>
                    <a:pt x="84203" y="157268"/>
                  </a:cubicBezTo>
                  <a:cubicBezTo>
                    <a:pt x="70668" y="149994"/>
                    <a:pt x="55706" y="148765"/>
                    <a:pt x="42083" y="153803"/>
                  </a:cubicBezTo>
                  <a:cubicBezTo>
                    <a:pt x="25072" y="160093"/>
                    <a:pt x="11914" y="175188"/>
                    <a:pt x="5033" y="196307"/>
                  </a:cubicBezTo>
                  <a:cubicBezTo>
                    <a:pt x="-987" y="214783"/>
                    <a:pt x="-1626" y="236363"/>
                    <a:pt x="3231" y="257072"/>
                  </a:cubicBezTo>
                  <a:cubicBezTo>
                    <a:pt x="9715" y="284712"/>
                    <a:pt x="24743" y="306643"/>
                    <a:pt x="44464" y="317241"/>
                  </a:cubicBezTo>
                  <a:cubicBezTo>
                    <a:pt x="52521" y="321569"/>
                    <a:pt x="61079" y="323759"/>
                    <a:pt x="69563" y="323758"/>
                  </a:cubicBezTo>
                  <a:cubicBezTo>
                    <a:pt x="75333" y="323758"/>
                    <a:pt x="81067" y="322745"/>
                    <a:pt x="86584" y="320705"/>
                  </a:cubicBezTo>
                  <a:cubicBezTo>
                    <a:pt x="103595" y="314415"/>
                    <a:pt x="116753" y="299320"/>
                    <a:pt x="123635" y="278202"/>
                  </a:cubicBezTo>
                  <a:close/>
                  <a:moveTo>
                    <a:pt x="71953" y="281139"/>
                  </a:moveTo>
                  <a:cubicBezTo>
                    <a:pt x="71052" y="281470"/>
                    <a:pt x="68663" y="282356"/>
                    <a:pt x="64433" y="280081"/>
                  </a:cubicBezTo>
                  <a:cubicBezTo>
                    <a:pt x="57848" y="276544"/>
                    <a:pt x="48626" y="265871"/>
                    <a:pt x="44302" y="247438"/>
                  </a:cubicBezTo>
                  <a:cubicBezTo>
                    <a:pt x="37781" y="219645"/>
                    <a:pt x="47298" y="196851"/>
                    <a:pt x="56714" y="193370"/>
                  </a:cubicBezTo>
                  <a:cubicBezTo>
                    <a:pt x="57148" y="193210"/>
                    <a:pt x="57930" y="192921"/>
                    <a:pt x="59099" y="192921"/>
                  </a:cubicBezTo>
                  <a:cubicBezTo>
                    <a:pt x="60351" y="192921"/>
                    <a:pt x="62046" y="193252"/>
                    <a:pt x="64234" y="194428"/>
                  </a:cubicBezTo>
                  <a:cubicBezTo>
                    <a:pt x="70818" y="197966"/>
                    <a:pt x="80040" y="208637"/>
                    <a:pt x="84364" y="227069"/>
                  </a:cubicBezTo>
                  <a:lnTo>
                    <a:pt x="84364" y="227070"/>
                  </a:lnTo>
                  <a:cubicBezTo>
                    <a:pt x="90884" y="254863"/>
                    <a:pt x="81369" y="277657"/>
                    <a:pt x="71953" y="281139"/>
                  </a:cubicBezTo>
                  <a:close/>
                </a:path>
              </a:pathLst>
            </a:custGeom>
            <a:solidFill>
              <a:schemeClr val="tx2"/>
            </a:solidFill>
            <a:ln w="19050" cap="flat">
              <a:solidFill>
                <a:schemeClr val="accent6"/>
              </a:solidFill>
              <a:prstDash val="solid"/>
              <a:miter/>
            </a:ln>
          </p:spPr>
          <p:txBody>
            <a:bodyPr rtlCol="0" anchor="ctr"/>
            <a:lstStyle/>
            <a:p>
              <a:endParaRPr lang="ru-RU"/>
            </a:p>
          </p:txBody>
        </p:sp>
      </p:grpSp>
      <p:grpSp>
        <p:nvGrpSpPr>
          <p:cNvPr id="22" name="Группа 21">
            <a:extLst>
              <a:ext uri="{FF2B5EF4-FFF2-40B4-BE49-F238E27FC236}">
                <a16:creationId xmlns:a16="http://schemas.microsoft.com/office/drawing/2014/main" id="{56709D4A-BC6E-2506-2A64-D4C5026C0DB4}"/>
              </a:ext>
            </a:extLst>
          </p:cNvPr>
          <p:cNvGrpSpPr/>
          <p:nvPr/>
        </p:nvGrpSpPr>
        <p:grpSpPr>
          <a:xfrm>
            <a:off x="6099784" y="-2956730"/>
            <a:ext cx="5688013" cy="2339975"/>
            <a:chOff x="6096000" y="3514578"/>
            <a:chExt cx="5688013" cy="2339975"/>
          </a:xfrm>
        </p:grpSpPr>
        <p:sp>
          <p:nvSpPr>
            <p:cNvPr id="24" name="Прямоугольник: скругленные противолежащие углы 23">
              <a:extLst>
                <a:ext uri="{FF2B5EF4-FFF2-40B4-BE49-F238E27FC236}">
                  <a16:creationId xmlns:a16="http://schemas.microsoft.com/office/drawing/2014/main" id="{A6A49DDE-286F-24F5-4570-49972C64F199}"/>
                </a:ext>
              </a:extLst>
            </p:cNvPr>
            <p:cNvSpPr/>
            <p:nvPr/>
          </p:nvSpPr>
          <p:spPr>
            <a:xfrm>
              <a:off x="6096000" y="3514578"/>
              <a:ext cx="5688013" cy="2339975"/>
            </a:xfrm>
            <a:prstGeom prst="round2Diag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5" name="Рисунок 24">
              <a:extLst>
                <a:ext uri="{FF2B5EF4-FFF2-40B4-BE49-F238E27FC236}">
                  <a16:creationId xmlns:a16="http://schemas.microsoft.com/office/drawing/2014/main" id="{3737128C-AA3B-CE0E-1956-FDA1F2B37B73}"/>
                </a:ext>
              </a:extLst>
            </p:cNvPr>
            <p:cNvPicPr>
              <a:picLocks noChangeAspect="1"/>
            </p:cNvPicPr>
            <p:nvPr/>
          </p:nvPicPr>
          <p:blipFill rotWithShape="1">
            <a:blip r:embed="rId7">
              <a:extLst>
                <a:ext uri="{28A0092B-C50C-407E-A947-70E740481C1C}">
                  <a14:useLocalDpi xmlns:a14="http://schemas.microsoft.com/office/drawing/2010/main" val="0"/>
                </a:ext>
              </a:extLst>
            </a:blip>
            <a:srcRect t="15052" b="3189"/>
            <a:stretch/>
          </p:blipFill>
          <p:spPr>
            <a:xfrm>
              <a:off x="6801644" y="3609974"/>
              <a:ext cx="4276725" cy="2163505"/>
            </a:xfrm>
            <a:prstGeom prst="rect">
              <a:avLst/>
            </a:prstGeom>
          </p:spPr>
        </p:pic>
      </p:grpSp>
      <p:sp>
        <p:nvSpPr>
          <p:cNvPr id="39" name="Заголовок 1">
            <a:extLst>
              <a:ext uri="{FF2B5EF4-FFF2-40B4-BE49-F238E27FC236}">
                <a16:creationId xmlns:a16="http://schemas.microsoft.com/office/drawing/2014/main" id="{6F0F5F4E-3B8C-4FD6-E5D6-6D59D5D4457A}"/>
              </a:ext>
            </a:extLst>
          </p:cNvPr>
          <p:cNvSpPr txBox="1">
            <a:spLocks/>
          </p:cNvSpPr>
          <p:nvPr/>
        </p:nvSpPr>
        <p:spPr>
          <a:xfrm>
            <a:off x="407987" y="7378511"/>
            <a:ext cx="11376025" cy="70125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2200" b="1" dirty="0">
                <a:latin typeface="+mj-lt"/>
              </a:rPr>
              <a:t>Раздельный сбор мусора </a:t>
            </a:r>
          </a:p>
          <a:p>
            <a:pPr algn="ctr"/>
            <a:r>
              <a:rPr lang="ru-RU" sz="2200" b="1" dirty="0"/>
              <a:t>в некоторых жилых комплексах ГК «ИНСТЕП»</a:t>
            </a:r>
          </a:p>
        </p:txBody>
      </p:sp>
    </p:spTree>
    <p:extLst>
      <p:ext uri="{BB962C8B-B14F-4D97-AF65-F5344CB8AC3E}">
        <p14:creationId xmlns:p14="http://schemas.microsoft.com/office/powerpoint/2010/main" val="28631883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D785-E68B-5778-60E2-D4A95BC298B0}"/>
            </a:ext>
          </a:extLst>
        </p:cNvPr>
        <p:cNvGrpSpPr/>
        <p:nvPr/>
      </p:nvGrpSpPr>
      <p:grpSpPr>
        <a:xfrm>
          <a:off x="0" y="0"/>
          <a:ext cx="0" cy="0"/>
          <a:chOff x="0" y="0"/>
          <a:chExt cx="0" cy="0"/>
        </a:xfrm>
      </p:grpSpPr>
      <p:sp>
        <p:nvSpPr>
          <p:cNvPr id="8" name="Заголовок 1">
            <a:extLst>
              <a:ext uri="{FF2B5EF4-FFF2-40B4-BE49-F238E27FC236}">
                <a16:creationId xmlns:a16="http://schemas.microsoft.com/office/drawing/2014/main" id="{672D1E66-A681-32F5-9581-D67CF9BD0679}"/>
              </a:ext>
            </a:extLst>
          </p:cNvPr>
          <p:cNvSpPr txBox="1">
            <a:spLocks/>
          </p:cNvSpPr>
          <p:nvPr/>
        </p:nvSpPr>
        <p:spPr>
          <a:xfrm>
            <a:off x="407987" y="387772"/>
            <a:ext cx="11376025" cy="70125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2200" b="1" dirty="0">
                <a:latin typeface="+mj-lt"/>
              </a:rPr>
              <a:t>Раздельный сбор мусора </a:t>
            </a:r>
          </a:p>
          <a:p>
            <a:pPr algn="ctr"/>
            <a:r>
              <a:rPr lang="ru-RU" sz="2200" b="1" dirty="0"/>
              <a:t>в некоторых жилых комплексах ГК «ИНСТЕП»</a:t>
            </a:r>
          </a:p>
        </p:txBody>
      </p:sp>
      <p:pic>
        <p:nvPicPr>
          <p:cNvPr id="1108" name="Рисунок 1107">
            <a:extLst>
              <a:ext uri="{FF2B5EF4-FFF2-40B4-BE49-F238E27FC236}">
                <a16:creationId xmlns:a16="http://schemas.microsoft.com/office/drawing/2014/main" id="{080D46C7-F4BE-D06B-32D3-2329E4B48CD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8688" r="71572" b="48130"/>
          <a:stretch/>
        </p:blipFill>
        <p:spPr>
          <a:xfrm>
            <a:off x="1304402" y="1483615"/>
            <a:ext cx="1062336" cy="1740021"/>
          </a:xfrm>
          <a:prstGeom prst="rect">
            <a:avLst/>
          </a:prstGeom>
          <a:effectLst>
            <a:outerShdw blurRad="50800" dist="38100" dir="2700000" algn="tl" rotWithShape="0">
              <a:prstClr val="black">
                <a:alpha val="40000"/>
              </a:prstClr>
            </a:outerShdw>
          </a:effectLst>
        </p:spPr>
      </p:pic>
      <p:pic>
        <p:nvPicPr>
          <p:cNvPr id="1109" name="Рисунок 1108">
            <a:extLst>
              <a:ext uri="{FF2B5EF4-FFF2-40B4-BE49-F238E27FC236}">
                <a16:creationId xmlns:a16="http://schemas.microsoft.com/office/drawing/2014/main" id="{15C46A91-8946-6865-318C-8DD4C564274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084" r="53353" b="48130"/>
          <a:stretch/>
        </p:blipFill>
        <p:spPr>
          <a:xfrm>
            <a:off x="2952200" y="1483615"/>
            <a:ext cx="1152144" cy="1740021"/>
          </a:xfrm>
          <a:prstGeom prst="rect">
            <a:avLst/>
          </a:prstGeom>
          <a:effectLst>
            <a:outerShdw blurRad="50800" dist="38100" dir="2700000" algn="tl" rotWithShape="0">
              <a:prstClr val="black">
                <a:alpha val="40000"/>
              </a:prstClr>
            </a:outerShdw>
          </a:effectLst>
        </p:spPr>
      </p:pic>
      <p:pic>
        <p:nvPicPr>
          <p:cNvPr id="1110" name="Рисунок 1109">
            <a:extLst>
              <a:ext uri="{FF2B5EF4-FFF2-40B4-BE49-F238E27FC236}">
                <a16:creationId xmlns:a16="http://schemas.microsoft.com/office/drawing/2014/main" id="{E0106D6F-BBEF-C026-F18D-A524031DF4A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0846" r="18591" b="48130"/>
          <a:stretch/>
        </p:blipFill>
        <p:spPr>
          <a:xfrm>
            <a:off x="8109908" y="1440180"/>
            <a:ext cx="1152144" cy="1783457"/>
          </a:xfrm>
          <a:prstGeom prst="rect">
            <a:avLst/>
          </a:prstGeom>
          <a:effectLst>
            <a:outerShdw blurRad="50800" dist="38100" dir="2700000" algn="tl" rotWithShape="0">
              <a:prstClr val="black">
                <a:alpha val="40000"/>
              </a:prstClr>
            </a:outerShdw>
          </a:effectLst>
        </p:spPr>
      </p:pic>
      <p:pic>
        <p:nvPicPr>
          <p:cNvPr id="1112" name="Рисунок 1111">
            <a:extLst>
              <a:ext uri="{FF2B5EF4-FFF2-40B4-BE49-F238E27FC236}">
                <a16:creationId xmlns:a16="http://schemas.microsoft.com/office/drawing/2014/main" id="{92B2E04E-94BE-C520-C03C-A8A77931753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87689" r="1749" b="48130"/>
          <a:stretch/>
        </p:blipFill>
        <p:spPr>
          <a:xfrm>
            <a:off x="9847513" y="1417320"/>
            <a:ext cx="1152144" cy="1806317"/>
          </a:xfrm>
          <a:prstGeom prst="rect">
            <a:avLst/>
          </a:prstGeom>
          <a:effectLst>
            <a:outerShdw blurRad="50800" dist="38100" dir="2700000" algn="tl" rotWithShape="0">
              <a:prstClr val="black">
                <a:alpha val="40000"/>
              </a:prstClr>
            </a:outerShdw>
          </a:effectLst>
        </p:spPr>
      </p:pic>
      <p:grpSp>
        <p:nvGrpSpPr>
          <p:cNvPr id="37" name="Группа 36">
            <a:extLst>
              <a:ext uri="{FF2B5EF4-FFF2-40B4-BE49-F238E27FC236}">
                <a16:creationId xmlns:a16="http://schemas.microsoft.com/office/drawing/2014/main" id="{905376B7-FA8B-C855-8553-26114784CDAB}"/>
              </a:ext>
            </a:extLst>
          </p:cNvPr>
          <p:cNvGrpSpPr/>
          <p:nvPr/>
        </p:nvGrpSpPr>
        <p:grpSpPr>
          <a:xfrm>
            <a:off x="1438941" y="5673407"/>
            <a:ext cx="9935343" cy="523220"/>
            <a:chOff x="1438941" y="5673407"/>
            <a:chExt cx="9935343" cy="523220"/>
          </a:xfrm>
        </p:grpSpPr>
        <p:sp>
          <p:nvSpPr>
            <p:cNvPr id="1116" name="TextBox 1115">
              <a:extLst>
                <a:ext uri="{FF2B5EF4-FFF2-40B4-BE49-F238E27FC236}">
                  <a16:creationId xmlns:a16="http://schemas.microsoft.com/office/drawing/2014/main" id="{900A8F87-77DE-FD31-CDB8-284793662A00}"/>
                </a:ext>
              </a:extLst>
            </p:cNvPr>
            <p:cNvSpPr txBox="1"/>
            <p:nvPr/>
          </p:nvSpPr>
          <p:spPr>
            <a:xfrm>
              <a:off x="5407350" y="5673407"/>
              <a:ext cx="1377300" cy="523220"/>
            </a:xfrm>
            <a:prstGeom prst="rect">
              <a:avLst/>
            </a:prstGeom>
            <a:noFill/>
          </p:spPr>
          <p:txBody>
            <a:bodyPr wrap="none" rtlCol="0">
              <a:spAutoFit/>
            </a:bodyPr>
            <a:lstStyle/>
            <a:p>
              <a:pPr algn="ctr"/>
              <a:r>
                <a:rPr lang="ru-RU" sz="1400" dirty="0"/>
                <a:t>Смешанные</a:t>
              </a:r>
            </a:p>
            <a:p>
              <a:pPr algn="ctr"/>
              <a:r>
                <a:rPr lang="ru-RU" sz="1400" dirty="0"/>
                <a:t>отходы</a:t>
              </a:r>
            </a:p>
          </p:txBody>
        </p:sp>
        <p:sp>
          <p:nvSpPr>
            <p:cNvPr id="1117" name="TextBox 1116">
              <a:extLst>
                <a:ext uri="{FF2B5EF4-FFF2-40B4-BE49-F238E27FC236}">
                  <a16:creationId xmlns:a16="http://schemas.microsoft.com/office/drawing/2014/main" id="{61E5897D-3758-B01C-DB11-61B6F422ADF7}"/>
                </a:ext>
              </a:extLst>
            </p:cNvPr>
            <p:cNvSpPr txBox="1"/>
            <p:nvPr/>
          </p:nvSpPr>
          <p:spPr>
            <a:xfrm>
              <a:off x="1438941" y="5673407"/>
              <a:ext cx="859531" cy="307777"/>
            </a:xfrm>
            <a:prstGeom prst="rect">
              <a:avLst/>
            </a:prstGeom>
            <a:noFill/>
          </p:spPr>
          <p:txBody>
            <a:bodyPr wrap="none" rtlCol="0">
              <a:spAutoFit/>
            </a:bodyPr>
            <a:lstStyle/>
            <a:p>
              <a:pPr algn="ctr"/>
              <a:r>
                <a:rPr lang="ru-RU" sz="1400" dirty="0"/>
                <a:t>Картон</a:t>
              </a:r>
            </a:p>
          </p:txBody>
        </p:sp>
        <p:sp>
          <p:nvSpPr>
            <p:cNvPr id="1118" name="TextBox 1117">
              <a:extLst>
                <a:ext uri="{FF2B5EF4-FFF2-40B4-BE49-F238E27FC236}">
                  <a16:creationId xmlns:a16="http://schemas.microsoft.com/office/drawing/2014/main" id="{5864CB50-8067-111E-45B2-5F2024AC7400}"/>
                </a:ext>
              </a:extLst>
            </p:cNvPr>
            <p:cNvSpPr txBox="1"/>
            <p:nvPr/>
          </p:nvSpPr>
          <p:spPr>
            <a:xfrm>
              <a:off x="3048253" y="5673407"/>
              <a:ext cx="963725" cy="307777"/>
            </a:xfrm>
            <a:prstGeom prst="rect">
              <a:avLst/>
            </a:prstGeom>
            <a:noFill/>
          </p:spPr>
          <p:txBody>
            <a:bodyPr wrap="none" rtlCol="0">
              <a:spAutoFit/>
            </a:bodyPr>
            <a:lstStyle/>
            <a:p>
              <a:pPr algn="ctr"/>
              <a:r>
                <a:rPr lang="ru-RU" sz="1400" dirty="0"/>
                <a:t>Пластик</a:t>
              </a:r>
            </a:p>
          </p:txBody>
        </p:sp>
        <p:sp>
          <p:nvSpPr>
            <p:cNvPr id="1120" name="TextBox 1119">
              <a:extLst>
                <a:ext uri="{FF2B5EF4-FFF2-40B4-BE49-F238E27FC236}">
                  <a16:creationId xmlns:a16="http://schemas.microsoft.com/office/drawing/2014/main" id="{FA39AB48-B0B6-E422-2BE6-7536D7350B71}"/>
                </a:ext>
              </a:extLst>
            </p:cNvPr>
            <p:cNvSpPr txBox="1"/>
            <p:nvPr/>
          </p:nvSpPr>
          <p:spPr>
            <a:xfrm>
              <a:off x="8127870" y="5673407"/>
              <a:ext cx="1192955" cy="307777"/>
            </a:xfrm>
            <a:prstGeom prst="rect">
              <a:avLst/>
            </a:prstGeom>
            <a:noFill/>
          </p:spPr>
          <p:txBody>
            <a:bodyPr wrap="none" rtlCol="0">
              <a:spAutoFit/>
            </a:bodyPr>
            <a:lstStyle/>
            <a:p>
              <a:pPr algn="ctr"/>
              <a:r>
                <a:rPr lang="ru-RU" sz="1400" dirty="0"/>
                <a:t>Батарейки</a:t>
              </a:r>
            </a:p>
          </p:txBody>
        </p:sp>
        <p:sp>
          <p:nvSpPr>
            <p:cNvPr id="1121" name="TextBox 1120">
              <a:extLst>
                <a:ext uri="{FF2B5EF4-FFF2-40B4-BE49-F238E27FC236}">
                  <a16:creationId xmlns:a16="http://schemas.microsoft.com/office/drawing/2014/main" id="{F43CC112-777B-C5EE-6E7F-2FF63A29AD59}"/>
                </a:ext>
              </a:extLst>
            </p:cNvPr>
            <p:cNvSpPr txBox="1"/>
            <p:nvPr/>
          </p:nvSpPr>
          <p:spPr>
            <a:xfrm>
              <a:off x="9478428" y="5673407"/>
              <a:ext cx="1895856" cy="523220"/>
            </a:xfrm>
            <a:prstGeom prst="rect">
              <a:avLst/>
            </a:prstGeom>
            <a:noFill/>
          </p:spPr>
          <p:txBody>
            <a:bodyPr wrap="square" rtlCol="0">
              <a:spAutoFit/>
            </a:bodyPr>
            <a:lstStyle/>
            <a:p>
              <a:pPr algn="ctr"/>
              <a:r>
                <a:rPr lang="ru-RU" sz="1400" dirty="0"/>
                <a:t>Люминесцентные</a:t>
              </a:r>
            </a:p>
            <a:p>
              <a:pPr algn="ctr"/>
              <a:r>
                <a:rPr lang="ru-RU" sz="1400" dirty="0"/>
                <a:t>лампы</a:t>
              </a:r>
            </a:p>
          </p:txBody>
        </p:sp>
      </p:grpSp>
      <p:cxnSp>
        <p:nvCxnSpPr>
          <p:cNvPr id="7" name="Прямая соединительная линия 6">
            <a:extLst>
              <a:ext uri="{FF2B5EF4-FFF2-40B4-BE49-F238E27FC236}">
                <a16:creationId xmlns:a16="http://schemas.microsoft.com/office/drawing/2014/main" id="{C6B6FBD2-C78A-9448-C24C-4186D7DB1694}"/>
              </a:ext>
            </a:extLst>
          </p:cNvPr>
          <p:cNvCxnSpPr>
            <a:cxnSpLocks/>
            <a:endCxn id="17" idx="0"/>
          </p:cNvCxnSpPr>
          <p:nvPr/>
        </p:nvCxnSpPr>
        <p:spPr>
          <a:xfrm flipH="1">
            <a:off x="1458389" y="-14372667"/>
            <a:ext cx="3019" cy="10802899"/>
          </a:xfrm>
          <a:prstGeom prst="line">
            <a:avLst/>
          </a:prstGeom>
          <a:ln w="57150">
            <a:solidFill>
              <a:srgbClr val="4CC283"/>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F10D1AF3-6AB0-83AD-E183-579ABF97A508}"/>
              </a:ext>
            </a:extLst>
          </p:cNvPr>
          <p:cNvPicPr>
            <a:picLocks noChangeArrowheads="1"/>
          </p:cNvPicPr>
          <p:nvPr/>
        </p:nvPicPr>
        <p:blipFill rotWithShape="1">
          <a:blip r:embed="rId4">
            <a:extLst>
              <a:ext uri="{28A0092B-C50C-407E-A947-70E740481C1C}">
                <a14:useLocalDpi xmlns:a14="http://schemas.microsoft.com/office/drawing/2010/main" val="0"/>
              </a:ext>
            </a:extLst>
          </a:blip>
          <a:srcRect l="1" t="12643" r="-1" b="25862"/>
          <a:stretch/>
        </p:blipFill>
        <p:spPr bwMode="auto">
          <a:xfrm>
            <a:off x="6100480" y="-7051970"/>
            <a:ext cx="5688000" cy="2340000"/>
          </a:xfrm>
          <a:prstGeom prst="round2Diag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31AFE3A7-5BF7-DFA8-87CD-72D41AD2B3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34" b="21645"/>
          <a:stretch/>
        </p:blipFill>
        <p:spPr bwMode="auto">
          <a:xfrm>
            <a:off x="6100480" y="-4385511"/>
            <a:ext cx="5688000" cy="2341094"/>
          </a:xfrm>
          <a:prstGeom prst="round2Diag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Заголовок 1">
            <a:extLst>
              <a:ext uri="{FF2B5EF4-FFF2-40B4-BE49-F238E27FC236}">
                <a16:creationId xmlns:a16="http://schemas.microsoft.com/office/drawing/2014/main" id="{87DB1768-0E44-F0B6-FBDF-51620D4ACBF6}"/>
              </a:ext>
            </a:extLst>
          </p:cNvPr>
          <p:cNvSpPr txBox="1">
            <a:spLocks/>
          </p:cNvSpPr>
          <p:nvPr/>
        </p:nvSpPr>
        <p:spPr>
          <a:xfrm>
            <a:off x="1830568" y="-6244676"/>
            <a:ext cx="3960000" cy="72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Дизайн контейнеров гармонично вписывается в городскую среду</a:t>
            </a:r>
          </a:p>
        </p:txBody>
      </p:sp>
      <p:sp>
        <p:nvSpPr>
          <p:cNvPr id="12" name="Заголовок 1">
            <a:extLst>
              <a:ext uri="{FF2B5EF4-FFF2-40B4-BE49-F238E27FC236}">
                <a16:creationId xmlns:a16="http://schemas.microsoft.com/office/drawing/2014/main" id="{6DD3B519-174D-0B41-990B-97F330B9C318}"/>
              </a:ext>
            </a:extLst>
          </p:cNvPr>
          <p:cNvSpPr txBox="1">
            <a:spLocks/>
          </p:cNvSpPr>
          <p:nvPr/>
        </p:nvSpPr>
        <p:spPr>
          <a:xfrm>
            <a:off x="1830568" y="-4058532"/>
            <a:ext cx="3960000" cy="16975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nSpc>
                <a:spcPct val="100000"/>
              </a:lnSpc>
            </a:pPr>
            <a:r>
              <a:rPr lang="ru-RU" sz="1400" dirty="0">
                <a:latin typeface="+mn-lt"/>
              </a:rPr>
              <a:t>Контейнеры имеют незначительную высоту, эта система удобна для использования детьми и гражданами с ограниченными возможностями</a:t>
            </a:r>
          </a:p>
        </p:txBody>
      </p:sp>
      <p:grpSp>
        <p:nvGrpSpPr>
          <p:cNvPr id="13" name="Группа 12">
            <a:extLst>
              <a:ext uri="{FF2B5EF4-FFF2-40B4-BE49-F238E27FC236}">
                <a16:creationId xmlns:a16="http://schemas.microsoft.com/office/drawing/2014/main" id="{B4B6739F-4F80-A016-C130-4CBCF9E9C695}"/>
              </a:ext>
            </a:extLst>
          </p:cNvPr>
          <p:cNvGrpSpPr/>
          <p:nvPr/>
        </p:nvGrpSpPr>
        <p:grpSpPr>
          <a:xfrm>
            <a:off x="1098389" y="-6244676"/>
            <a:ext cx="720000" cy="720000"/>
            <a:chOff x="1098389" y="1656683"/>
            <a:chExt cx="720000" cy="720000"/>
          </a:xfrm>
        </p:grpSpPr>
        <p:sp>
          <p:nvSpPr>
            <p:cNvPr id="14" name="Прямоугольник: скругленные углы 13">
              <a:extLst>
                <a:ext uri="{FF2B5EF4-FFF2-40B4-BE49-F238E27FC236}">
                  <a16:creationId xmlns:a16="http://schemas.microsoft.com/office/drawing/2014/main" id="{5A7906F0-4322-BB8E-BF67-8453592BA0EA}"/>
                </a:ext>
              </a:extLst>
            </p:cNvPr>
            <p:cNvSpPr>
              <a:spLocks noChangeAspect="1"/>
            </p:cNvSpPr>
            <p:nvPr/>
          </p:nvSpPr>
          <p:spPr>
            <a:xfrm>
              <a:off x="1098389" y="1656683"/>
              <a:ext cx="720000" cy="720000"/>
            </a:xfrm>
            <a:prstGeom prst="roundRect">
              <a:avLst/>
            </a:prstGeom>
            <a:solidFill>
              <a:schemeClr val="accent6"/>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15" name="Рисунок 3">
              <a:extLst>
                <a:ext uri="{FF2B5EF4-FFF2-40B4-BE49-F238E27FC236}">
                  <a16:creationId xmlns:a16="http://schemas.microsoft.com/office/drawing/2014/main" id="{F985F493-D2AC-B868-AB5D-916FCD3D3AD7}"/>
                </a:ext>
              </a:extLst>
            </p:cNvPr>
            <p:cNvSpPr>
              <a:spLocks noChangeAspect="1"/>
            </p:cNvSpPr>
            <p:nvPr/>
          </p:nvSpPr>
          <p:spPr>
            <a:xfrm>
              <a:off x="1175255" y="1728683"/>
              <a:ext cx="566269" cy="576000"/>
            </a:xfrm>
            <a:custGeom>
              <a:avLst/>
              <a:gdLst>
                <a:gd name="connsiteX0" fmla="*/ 402300 w 523799"/>
                <a:gd name="connsiteY0" fmla="*/ 439200 h 532800"/>
                <a:gd name="connsiteX1" fmla="*/ 407700 w 523799"/>
                <a:gd name="connsiteY1" fmla="*/ 456300 h 532800"/>
                <a:gd name="connsiteX2" fmla="*/ 394200 w 523799"/>
                <a:gd name="connsiteY2" fmla="*/ 460800 h 532800"/>
                <a:gd name="connsiteX3" fmla="*/ 387000 w 523799"/>
                <a:gd name="connsiteY3" fmla="*/ 444600 h 532800"/>
                <a:gd name="connsiteX4" fmla="*/ 402300 w 523799"/>
                <a:gd name="connsiteY4" fmla="*/ 439200 h 532800"/>
                <a:gd name="connsiteX5" fmla="*/ 327600 w 523799"/>
                <a:gd name="connsiteY5" fmla="*/ 484200 h 532800"/>
                <a:gd name="connsiteX6" fmla="*/ 296100 w 523799"/>
                <a:gd name="connsiteY6" fmla="*/ 509400 h 532800"/>
                <a:gd name="connsiteX7" fmla="*/ 306000 w 523799"/>
                <a:gd name="connsiteY7" fmla="*/ 524700 h 532800"/>
                <a:gd name="connsiteX8" fmla="*/ 339300 w 523799"/>
                <a:gd name="connsiteY8" fmla="*/ 497700 h 532800"/>
                <a:gd name="connsiteX9" fmla="*/ 372600 w 523799"/>
                <a:gd name="connsiteY9" fmla="*/ 470700 h 532800"/>
                <a:gd name="connsiteX10" fmla="*/ 362700 w 523799"/>
                <a:gd name="connsiteY10" fmla="*/ 455400 h 532800"/>
                <a:gd name="connsiteX11" fmla="*/ 327600 w 523799"/>
                <a:gd name="connsiteY11" fmla="*/ 484200 h 532800"/>
                <a:gd name="connsiteX12" fmla="*/ 523800 w 523799"/>
                <a:gd name="connsiteY12" fmla="*/ 430200 h 532800"/>
                <a:gd name="connsiteX13" fmla="*/ 523800 w 523799"/>
                <a:gd name="connsiteY13" fmla="*/ 447300 h 532800"/>
                <a:gd name="connsiteX14" fmla="*/ 509400 w 523799"/>
                <a:gd name="connsiteY14" fmla="*/ 437400 h 532800"/>
                <a:gd name="connsiteX15" fmla="*/ 424800 w 523799"/>
                <a:gd name="connsiteY15" fmla="*/ 414000 h 532800"/>
                <a:gd name="connsiteX16" fmla="*/ 311400 w 523799"/>
                <a:gd name="connsiteY16" fmla="*/ 463500 h 532800"/>
                <a:gd name="connsiteX17" fmla="*/ 166500 w 523799"/>
                <a:gd name="connsiteY17" fmla="*/ 522000 h 532800"/>
                <a:gd name="connsiteX18" fmla="*/ 39600 w 523799"/>
                <a:gd name="connsiteY18" fmla="*/ 485100 h 532800"/>
                <a:gd name="connsiteX19" fmla="*/ 16200 w 523799"/>
                <a:gd name="connsiteY19" fmla="*/ 532800 h 532800"/>
                <a:gd name="connsiteX20" fmla="*/ 0 w 523799"/>
                <a:gd name="connsiteY20" fmla="*/ 525600 h 532800"/>
                <a:gd name="connsiteX21" fmla="*/ 27000 w 523799"/>
                <a:gd name="connsiteY21" fmla="*/ 472500 h 532800"/>
                <a:gd name="connsiteX22" fmla="*/ 1800 w 523799"/>
                <a:gd name="connsiteY22" fmla="*/ 405000 h 532800"/>
                <a:gd name="connsiteX23" fmla="*/ 91800 w 523799"/>
                <a:gd name="connsiteY23" fmla="*/ 276300 h 532800"/>
                <a:gd name="connsiteX24" fmla="*/ 91800 w 523799"/>
                <a:gd name="connsiteY24" fmla="*/ 113400 h 532800"/>
                <a:gd name="connsiteX25" fmla="*/ 115200 w 523799"/>
                <a:gd name="connsiteY25" fmla="*/ 90000 h 532800"/>
                <a:gd name="connsiteX26" fmla="*/ 126900 w 523799"/>
                <a:gd name="connsiteY26" fmla="*/ 92700 h 532800"/>
                <a:gd name="connsiteX27" fmla="*/ 195300 w 523799"/>
                <a:gd name="connsiteY27" fmla="*/ 130500 h 532800"/>
                <a:gd name="connsiteX28" fmla="*/ 209700 w 523799"/>
                <a:gd name="connsiteY28" fmla="*/ 154800 h 532800"/>
                <a:gd name="connsiteX29" fmla="*/ 209700 w 523799"/>
                <a:gd name="connsiteY29" fmla="*/ 279000 h 532800"/>
                <a:gd name="connsiteX30" fmla="*/ 191700 w 523799"/>
                <a:gd name="connsiteY30" fmla="*/ 279000 h 532800"/>
                <a:gd name="connsiteX31" fmla="*/ 191700 w 523799"/>
                <a:gd name="connsiteY31" fmla="*/ 154800 h 532800"/>
                <a:gd name="connsiteX32" fmla="*/ 186300 w 523799"/>
                <a:gd name="connsiteY32" fmla="*/ 145800 h 532800"/>
                <a:gd name="connsiteX33" fmla="*/ 117900 w 523799"/>
                <a:gd name="connsiteY33" fmla="*/ 108000 h 532800"/>
                <a:gd name="connsiteX34" fmla="*/ 109800 w 523799"/>
                <a:gd name="connsiteY34" fmla="*/ 112500 h 532800"/>
                <a:gd name="connsiteX35" fmla="*/ 109800 w 523799"/>
                <a:gd name="connsiteY35" fmla="*/ 333000 h 532800"/>
                <a:gd name="connsiteX36" fmla="*/ 226800 w 523799"/>
                <a:gd name="connsiteY36" fmla="*/ 333000 h 532800"/>
                <a:gd name="connsiteX37" fmla="*/ 226800 w 523799"/>
                <a:gd name="connsiteY37" fmla="*/ 189900 h 532800"/>
                <a:gd name="connsiteX38" fmla="*/ 245700 w 523799"/>
                <a:gd name="connsiteY38" fmla="*/ 171000 h 532800"/>
                <a:gd name="connsiteX39" fmla="*/ 307800 w 523799"/>
                <a:gd name="connsiteY39" fmla="*/ 171000 h 532800"/>
                <a:gd name="connsiteX40" fmla="*/ 307800 w 523799"/>
                <a:gd name="connsiteY40" fmla="*/ 99000 h 532800"/>
                <a:gd name="connsiteX41" fmla="*/ 325800 w 523799"/>
                <a:gd name="connsiteY41" fmla="*/ 81000 h 532800"/>
                <a:gd name="connsiteX42" fmla="*/ 415800 w 523799"/>
                <a:gd name="connsiteY42" fmla="*/ 81000 h 532800"/>
                <a:gd name="connsiteX43" fmla="*/ 433800 w 523799"/>
                <a:gd name="connsiteY43" fmla="*/ 99000 h 532800"/>
                <a:gd name="connsiteX44" fmla="*/ 433800 w 523799"/>
                <a:gd name="connsiteY44" fmla="*/ 284400 h 532800"/>
                <a:gd name="connsiteX45" fmla="*/ 523800 w 523799"/>
                <a:gd name="connsiteY45" fmla="*/ 430200 h 532800"/>
                <a:gd name="connsiteX46" fmla="*/ 325800 w 523799"/>
                <a:gd name="connsiteY46" fmla="*/ 171000 h 532800"/>
                <a:gd name="connsiteX47" fmla="*/ 351900 w 523799"/>
                <a:gd name="connsiteY47" fmla="*/ 171000 h 532800"/>
                <a:gd name="connsiteX48" fmla="*/ 370800 w 523799"/>
                <a:gd name="connsiteY48" fmla="*/ 189900 h 532800"/>
                <a:gd name="connsiteX49" fmla="*/ 370800 w 523799"/>
                <a:gd name="connsiteY49" fmla="*/ 333000 h 532800"/>
                <a:gd name="connsiteX50" fmla="*/ 415800 w 523799"/>
                <a:gd name="connsiteY50" fmla="*/ 333000 h 532800"/>
                <a:gd name="connsiteX51" fmla="*/ 415800 w 523799"/>
                <a:gd name="connsiteY51" fmla="*/ 99000 h 532800"/>
                <a:gd name="connsiteX52" fmla="*/ 325800 w 523799"/>
                <a:gd name="connsiteY52" fmla="*/ 99000 h 532800"/>
                <a:gd name="connsiteX53" fmla="*/ 244800 w 523799"/>
                <a:gd name="connsiteY53" fmla="*/ 333000 h 532800"/>
                <a:gd name="connsiteX54" fmla="*/ 352800 w 523799"/>
                <a:gd name="connsiteY54" fmla="*/ 333000 h 532800"/>
                <a:gd name="connsiteX55" fmla="*/ 352800 w 523799"/>
                <a:gd name="connsiteY55" fmla="*/ 189900 h 532800"/>
                <a:gd name="connsiteX56" fmla="*/ 351900 w 523799"/>
                <a:gd name="connsiteY56" fmla="*/ 189000 h 532800"/>
                <a:gd name="connsiteX57" fmla="*/ 245700 w 523799"/>
                <a:gd name="connsiteY57" fmla="*/ 189000 h 532800"/>
                <a:gd name="connsiteX58" fmla="*/ 244800 w 523799"/>
                <a:gd name="connsiteY58" fmla="*/ 189900 h 532800"/>
                <a:gd name="connsiteX59" fmla="*/ 504900 w 523799"/>
                <a:gd name="connsiteY59" fmla="*/ 414000 h 532800"/>
                <a:gd name="connsiteX60" fmla="*/ 433800 w 523799"/>
                <a:gd name="connsiteY60" fmla="*/ 306000 h 532800"/>
                <a:gd name="connsiteX61" fmla="*/ 433800 w 523799"/>
                <a:gd name="connsiteY61" fmla="*/ 351000 h 532800"/>
                <a:gd name="connsiteX62" fmla="*/ 91800 w 523799"/>
                <a:gd name="connsiteY62" fmla="*/ 351000 h 532800"/>
                <a:gd name="connsiteX63" fmla="*/ 91800 w 523799"/>
                <a:gd name="connsiteY63" fmla="*/ 296100 h 532800"/>
                <a:gd name="connsiteX64" fmla="*/ 19800 w 523799"/>
                <a:gd name="connsiteY64" fmla="*/ 405000 h 532800"/>
                <a:gd name="connsiteX65" fmla="*/ 36900 w 523799"/>
                <a:gd name="connsiteY65" fmla="*/ 456300 h 532800"/>
                <a:gd name="connsiteX66" fmla="*/ 139500 w 523799"/>
                <a:gd name="connsiteY66" fmla="*/ 367200 h 532800"/>
                <a:gd name="connsiteX67" fmla="*/ 147600 w 523799"/>
                <a:gd name="connsiteY67" fmla="*/ 383400 h 532800"/>
                <a:gd name="connsiteX68" fmla="*/ 49500 w 523799"/>
                <a:gd name="connsiteY68" fmla="*/ 469800 h 532800"/>
                <a:gd name="connsiteX69" fmla="*/ 166500 w 523799"/>
                <a:gd name="connsiteY69" fmla="*/ 504900 h 532800"/>
                <a:gd name="connsiteX70" fmla="*/ 299700 w 523799"/>
                <a:gd name="connsiteY70" fmla="*/ 450000 h 532800"/>
                <a:gd name="connsiteX71" fmla="*/ 424800 w 523799"/>
                <a:gd name="connsiteY71" fmla="*/ 396000 h 532800"/>
                <a:gd name="connsiteX72" fmla="*/ 504900 w 523799"/>
                <a:gd name="connsiteY72" fmla="*/ 414000 h 532800"/>
                <a:gd name="connsiteX73" fmla="*/ 316800 w 523799"/>
                <a:gd name="connsiteY73" fmla="*/ 315000 h 532800"/>
                <a:gd name="connsiteX74" fmla="*/ 334800 w 523799"/>
                <a:gd name="connsiteY74" fmla="*/ 315000 h 532800"/>
                <a:gd name="connsiteX75" fmla="*/ 334800 w 523799"/>
                <a:gd name="connsiteY75" fmla="*/ 279000 h 532800"/>
                <a:gd name="connsiteX76" fmla="*/ 316800 w 523799"/>
                <a:gd name="connsiteY76" fmla="*/ 279000 h 532800"/>
                <a:gd name="connsiteX77" fmla="*/ 262800 w 523799"/>
                <a:gd name="connsiteY77" fmla="*/ 315000 h 532800"/>
                <a:gd name="connsiteX78" fmla="*/ 280800 w 523799"/>
                <a:gd name="connsiteY78" fmla="*/ 315000 h 532800"/>
                <a:gd name="connsiteX79" fmla="*/ 280800 w 523799"/>
                <a:gd name="connsiteY79" fmla="*/ 279000 h 532800"/>
                <a:gd name="connsiteX80" fmla="*/ 262800 w 523799"/>
                <a:gd name="connsiteY80" fmla="*/ 279000 h 532800"/>
                <a:gd name="connsiteX81" fmla="*/ 316800 w 523799"/>
                <a:gd name="connsiteY81" fmla="*/ 252000 h 532800"/>
                <a:gd name="connsiteX82" fmla="*/ 334800 w 523799"/>
                <a:gd name="connsiteY82" fmla="*/ 252000 h 532800"/>
                <a:gd name="connsiteX83" fmla="*/ 334800 w 523799"/>
                <a:gd name="connsiteY83" fmla="*/ 216000 h 532800"/>
                <a:gd name="connsiteX84" fmla="*/ 316800 w 523799"/>
                <a:gd name="connsiteY84" fmla="*/ 216000 h 532800"/>
                <a:gd name="connsiteX85" fmla="*/ 262800 w 523799"/>
                <a:gd name="connsiteY85" fmla="*/ 252000 h 532800"/>
                <a:gd name="connsiteX86" fmla="*/ 280800 w 523799"/>
                <a:gd name="connsiteY86" fmla="*/ 252000 h 532800"/>
                <a:gd name="connsiteX87" fmla="*/ 280800 w 523799"/>
                <a:gd name="connsiteY87" fmla="*/ 216000 h 532800"/>
                <a:gd name="connsiteX88" fmla="*/ 262800 w 523799"/>
                <a:gd name="connsiteY88" fmla="*/ 216000 h 532800"/>
                <a:gd name="connsiteX89" fmla="*/ 208800 w 523799"/>
                <a:gd name="connsiteY89" fmla="*/ 9000 h 532800"/>
                <a:gd name="connsiteX90" fmla="*/ 190800 w 523799"/>
                <a:gd name="connsiteY90" fmla="*/ 9000 h 532800"/>
                <a:gd name="connsiteX91" fmla="*/ 190800 w 523799"/>
                <a:gd name="connsiteY91" fmla="*/ 27000 h 532800"/>
                <a:gd name="connsiteX92" fmla="*/ 208800 w 523799"/>
                <a:gd name="connsiteY92" fmla="*/ 27000 h 532800"/>
                <a:gd name="connsiteX93" fmla="*/ 145800 w 523799"/>
                <a:gd name="connsiteY93" fmla="*/ 36000 h 532800"/>
                <a:gd name="connsiteX94" fmla="*/ 127800 w 523799"/>
                <a:gd name="connsiteY94" fmla="*/ 36000 h 532800"/>
                <a:gd name="connsiteX95" fmla="*/ 127800 w 523799"/>
                <a:gd name="connsiteY95" fmla="*/ 54000 h 532800"/>
                <a:gd name="connsiteX96" fmla="*/ 145800 w 523799"/>
                <a:gd name="connsiteY96" fmla="*/ 54000 h 532800"/>
                <a:gd name="connsiteX97" fmla="*/ 64800 w 523799"/>
                <a:gd name="connsiteY97" fmla="*/ 117000 h 532800"/>
                <a:gd name="connsiteX98" fmla="*/ 46800 w 523799"/>
                <a:gd name="connsiteY98" fmla="*/ 117000 h 532800"/>
                <a:gd name="connsiteX99" fmla="*/ 46800 w 523799"/>
                <a:gd name="connsiteY99" fmla="*/ 135000 h 532800"/>
                <a:gd name="connsiteX100" fmla="*/ 64800 w 523799"/>
                <a:gd name="connsiteY100" fmla="*/ 135000 h 532800"/>
                <a:gd name="connsiteX101" fmla="*/ 496800 w 523799"/>
                <a:gd name="connsiteY101" fmla="*/ 261000 h 532800"/>
                <a:gd name="connsiteX102" fmla="*/ 514800 w 523799"/>
                <a:gd name="connsiteY102" fmla="*/ 261000 h 532800"/>
                <a:gd name="connsiteX103" fmla="*/ 514800 w 523799"/>
                <a:gd name="connsiteY103" fmla="*/ 243000 h 532800"/>
                <a:gd name="connsiteX104" fmla="*/ 496800 w 523799"/>
                <a:gd name="connsiteY104" fmla="*/ 243000 h 532800"/>
                <a:gd name="connsiteX105" fmla="*/ 505800 w 523799"/>
                <a:gd name="connsiteY105" fmla="*/ 180000 h 532800"/>
                <a:gd name="connsiteX106" fmla="*/ 487800 w 523799"/>
                <a:gd name="connsiteY106" fmla="*/ 180000 h 532800"/>
                <a:gd name="connsiteX107" fmla="*/ 487800 w 523799"/>
                <a:gd name="connsiteY107" fmla="*/ 198000 h 532800"/>
                <a:gd name="connsiteX108" fmla="*/ 505800 w 523799"/>
                <a:gd name="connsiteY108" fmla="*/ 198000 h 532800"/>
                <a:gd name="connsiteX109" fmla="*/ 478800 w 523799"/>
                <a:gd name="connsiteY109" fmla="*/ 117000 h 532800"/>
                <a:gd name="connsiteX110" fmla="*/ 460800 w 523799"/>
                <a:gd name="connsiteY110" fmla="*/ 117000 h 532800"/>
                <a:gd name="connsiteX111" fmla="*/ 460800 w 523799"/>
                <a:gd name="connsiteY111" fmla="*/ 135000 h 532800"/>
                <a:gd name="connsiteX112" fmla="*/ 478800 w 523799"/>
                <a:gd name="connsiteY112" fmla="*/ 135000 h 532800"/>
                <a:gd name="connsiteX113" fmla="*/ 271800 w 523799"/>
                <a:gd name="connsiteY113" fmla="*/ 0 h 532800"/>
                <a:gd name="connsiteX114" fmla="*/ 253800 w 523799"/>
                <a:gd name="connsiteY114" fmla="*/ 0 h 532800"/>
                <a:gd name="connsiteX115" fmla="*/ 253800 w 523799"/>
                <a:gd name="connsiteY115" fmla="*/ 18000 h 532800"/>
                <a:gd name="connsiteX116" fmla="*/ 271800 w 523799"/>
                <a:gd name="connsiteY116" fmla="*/ 18000 h 532800"/>
                <a:gd name="connsiteX117" fmla="*/ 334800 w 523799"/>
                <a:gd name="connsiteY117" fmla="*/ 9000 h 532800"/>
                <a:gd name="connsiteX118" fmla="*/ 316800 w 523799"/>
                <a:gd name="connsiteY118" fmla="*/ 9000 h 532800"/>
                <a:gd name="connsiteX119" fmla="*/ 316800 w 523799"/>
                <a:gd name="connsiteY119" fmla="*/ 27000 h 532800"/>
                <a:gd name="connsiteX120" fmla="*/ 334800 w 523799"/>
                <a:gd name="connsiteY120" fmla="*/ 27000 h 532800"/>
                <a:gd name="connsiteX121" fmla="*/ 397800 w 523799"/>
                <a:gd name="connsiteY121" fmla="*/ 36000 h 532800"/>
                <a:gd name="connsiteX122" fmla="*/ 379800 w 523799"/>
                <a:gd name="connsiteY122" fmla="*/ 36000 h 532800"/>
                <a:gd name="connsiteX123" fmla="*/ 379800 w 523799"/>
                <a:gd name="connsiteY123" fmla="*/ 54000 h 532800"/>
                <a:gd name="connsiteX124" fmla="*/ 397800 w 523799"/>
                <a:gd name="connsiteY124" fmla="*/ 54000 h 532800"/>
                <a:gd name="connsiteX125" fmla="*/ 28800 w 523799"/>
                <a:gd name="connsiteY125" fmla="*/ 243000 h 532800"/>
                <a:gd name="connsiteX126" fmla="*/ 10800 w 523799"/>
                <a:gd name="connsiteY126" fmla="*/ 243000 h 532800"/>
                <a:gd name="connsiteX127" fmla="*/ 10800 w 523799"/>
                <a:gd name="connsiteY127" fmla="*/ 261000 h 532800"/>
                <a:gd name="connsiteX128" fmla="*/ 28800 w 523799"/>
                <a:gd name="connsiteY128" fmla="*/ 261000 h 532800"/>
                <a:gd name="connsiteX129" fmla="*/ 37800 w 523799"/>
                <a:gd name="connsiteY129" fmla="*/ 180000 h 532800"/>
                <a:gd name="connsiteX130" fmla="*/ 19800 w 523799"/>
                <a:gd name="connsiteY130" fmla="*/ 180000 h 532800"/>
                <a:gd name="connsiteX131" fmla="*/ 19800 w 523799"/>
                <a:gd name="connsiteY131" fmla="*/ 198000 h 532800"/>
                <a:gd name="connsiteX132" fmla="*/ 37800 w 523799"/>
                <a:gd name="connsiteY132" fmla="*/ 198000 h 532800"/>
                <a:gd name="connsiteX133" fmla="*/ 190800 w 523799"/>
                <a:gd name="connsiteY133" fmla="*/ 315000 h 532800"/>
                <a:gd name="connsiteX134" fmla="*/ 208800 w 523799"/>
                <a:gd name="connsiteY134" fmla="*/ 315000 h 532800"/>
                <a:gd name="connsiteX135" fmla="*/ 208800 w 523799"/>
                <a:gd name="connsiteY135" fmla="*/ 297000 h 532800"/>
                <a:gd name="connsiteX136" fmla="*/ 190800 w 523799"/>
                <a:gd name="connsiteY136" fmla="*/ 297000 h 5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23799" h="532800">
                  <a:moveTo>
                    <a:pt x="402300" y="439200"/>
                  </a:moveTo>
                  <a:lnTo>
                    <a:pt x="407700" y="456300"/>
                  </a:lnTo>
                  <a:cubicBezTo>
                    <a:pt x="403200" y="458100"/>
                    <a:pt x="398700" y="459000"/>
                    <a:pt x="394200" y="460800"/>
                  </a:cubicBezTo>
                  <a:lnTo>
                    <a:pt x="387000" y="444600"/>
                  </a:lnTo>
                  <a:cubicBezTo>
                    <a:pt x="392400" y="441900"/>
                    <a:pt x="396900" y="440100"/>
                    <a:pt x="402300" y="439200"/>
                  </a:cubicBezTo>
                  <a:close/>
                  <a:moveTo>
                    <a:pt x="327600" y="484200"/>
                  </a:moveTo>
                  <a:cubicBezTo>
                    <a:pt x="317700" y="493200"/>
                    <a:pt x="307800" y="502200"/>
                    <a:pt x="296100" y="509400"/>
                  </a:cubicBezTo>
                  <a:lnTo>
                    <a:pt x="306000" y="524700"/>
                  </a:lnTo>
                  <a:cubicBezTo>
                    <a:pt x="318600" y="516600"/>
                    <a:pt x="328500" y="506700"/>
                    <a:pt x="339300" y="497700"/>
                  </a:cubicBezTo>
                  <a:cubicBezTo>
                    <a:pt x="350100" y="487800"/>
                    <a:pt x="360900" y="478800"/>
                    <a:pt x="372600" y="470700"/>
                  </a:cubicBezTo>
                  <a:lnTo>
                    <a:pt x="362700" y="455400"/>
                  </a:lnTo>
                  <a:cubicBezTo>
                    <a:pt x="350100" y="464400"/>
                    <a:pt x="338400" y="474300"/>
                    <a:pt x="327600" y="484200"/>
                  </a:cubicBezTo>
                  <a:close/>
                  <a:moveTo>
                    <a:pt x="523800" y="430200"/>
                  </a:moveTo>
                  <a:lnTo>
                    <a:pt x="523800" y="447300"/>
                  </a:lnTo>
                  <a:lnTo>
                    <a:pt x="509400" y="437400"/>
                  </a:lnTo>
                  <a:cubicBezTo>
                    <a:pt x="509400" y="437400"/>
                    <a:pt x="475200" y="414000"/>
                    <a:pt x="424800" y="414000"/>
                  </a:cubicBezTo>
                  <a:cubicBezTo>
                    <a:pt x="371700" y="414000"/>
                    <a:pt x="342000" y="438300"/>
                    <a:pt x="311400" y="463500"/>
                  </a:cubicBezTo>
                  <a:cubicBezTo>
                    <a:pt x="278100" y="491400"/>
                    <a:pt x="239400" y="522000"/>
                    <a:pt x="166500" y="522000"/>
                  </a:cubicBezTo>
                  <a:cubicBezTo>
                    <a:pt x="112500" y="522000"/>
                    <a:pt x="68400" y="508500"/>
                    <a:pt x="39600" y="485100"/>
                  </a:cubicBezTo>
                  <a:cubicBezTo>
                    <a:pt x="29700" y="501300"/>
                    <a:pt x="22500" y="517500"/>
                    <a:pt x="16200" y="532800"/>
                  </a:cubicBezTo>
                  <a:lnTo>
                    <a:pt x="0" y="525600"/>
                  </a:lnTo>
                  <a:cubicBezTo>
                    <a:pt x="7200" y="508500"/>
                    <a:pt x="16200" y="490500"/>
                    <a:pt x="27000" y="472500"/>
                  </a:cubicBezTo>
                  <a:cubicBezTo>
                    <a:pt x="10800" y="453600"/>
                    <a:pt x="1800" y="431100"/>
                    <a:pt x="1800" y="405000"/>
                  </a:cubicBezTo>
                  <a:cubicBezTo>
                    <a:pt x="1800" y="351900"/>
                    <a:pt x="35100" y="304200"/>
                    <a:pt x="91800" y="276300"/>
                  </a:cubicBezTo>
                  <a:lnTo>
                    <a:pt x="91800" y="113400"/>
                  </a:lnTo>
                  <a:cubicBezTo>
                    <a:pt x="91800" y="100800"/>
                    <a:pt x="102600" y="90000"/>
                    <a:pt x="115200" y="90000"/>
                  </a:cubicBezTo>
                  <a:cubicBezTo>
                    <a:pt x="118800" y="90000"/>
                    <a:pt x="123300" y="90900"/>
                    <a:pt x="126900" y="92700"/>
                  </a:cubicBezTo>
                  <a:lnTo>
                    <a:pt x="195300" y="130500"/>
                  </a:lnTo>
                  <a:cubicBezTo>
                    <a:pt x="204300" y="135000"/>
                    <a:pt x="209700" y="144900"/>
                    <a:pt x="209700" y="154800"/>
                  </a:cubicBezTo>
                  <a:lnTo>
                    <a:pt x="209700" y="279000"/>
                  </a:lnTo>
                  <a:lnTo>
                    <a:pt x="191700" y="279000"/>
                  </a:lnTo>
                  <a:lnTo>
                    <a:pt x="191700" y="154800"/>
                  </a:lnTo>
                  <a:cubicBezTo>
                    <a:pt x="191700" y="151200"/>
                    <a:pt x="189900" y="147600"/>
                    <a:pt x="186300" y="145800"/>
                  </a:cubicBezTo>
                  <a:lnTo>
                    <a:pt x="117900" y="108000"/>
                  </a:lnTo>
                  <a:cubicBezTo>
                    <a:pt x="114300" y="106200"/>
                    <a:pt x="109800" y="108900"/>
                    <a:pt x="109800" y="112500"/>
                  </a:cubicBezTo>
                  <a:lnTo>
                    <a:pt x="109800" y="333000"/>
                  </a:lnTo>
                  <a:lnTo>
                    <a:pt x="226800" y="333000"/>
                  </a:lnTo>
                  <a:lnTo>
                    <a:pt x="226800" y="189900"/>
                  </a:lnTo>
                  <a:cubicBezTo>
                    <a:pt x="226800" y="180000"/>
                    <a:pt x="234900" y="171000"/>
                    <a:pt x="245700" y="171000"/>
                  </a:cubicBezTo>
                  <a:lnTo>
                    <a:pt x="307800" y="171000"/>
                  </a:lnTo>
                  <a:lnTo>
                    <a:pt x="307800" y="99000"/>
                  </a:lnTo>
                  <a:cubicBezTo>
                    <a:pt x="307800" y="89100"/>
                    <a:pt x="315900" y="81000"/>
                    <a:pt x="325800" y="81000"/>
                  </a:cubicBezTo>
                  <a:lnTo>
                    <a:pt x="415800" y="81000"/>
                  </a:lnTo>
                  <a:cubicBezTo>
                    <a:pt x="425700" y="81000"/>
                    <a:pt x="433800" y="89100"/>
                    <a:pt x="433800" y="99000"/>
                  </a:cubicBezTo>
                  <a:lnTo>
                    <a:pt x="433800" y="284400"/>
                  </a:lnTo>
                  <a:cubicBezTo>
                    <a:pt x="500400" y="324900"/>
                    <a:pt x="523800" y="386100"/>
                    <a:pt x="523800" y="430200"/>
                  </a:cubicBezTo>
                  <a:close/>
                  <a:moveTo>
                    <a:pt x="325800" y="171000"/>
                  </a:moveTo>
                  <a:lnTo>
                    <a:pt x="351900" y="171000"/>
                  </a:lnTo>
                  <a:cubicBezTo>
                    <a:pt x="361800" y="171000"/>
                    <a:pt x="370800" y="179100"/>
                    <a:pt x="370800" y="189900"/>
                  </a:cubicBezTo>
                  <a:lnTo>
                    <a:pt x="370800" y="333000"/>
                  </a:lnTo>
                  <a:lnTo>
                    <a:pt x="415800" y="333000"/>
                  </a:lnTo>
                  <a:lnTo>
                    <a:pt x="415800" y="99000"/>
                  </a:lnTo>
                  <a:lnTo>
                    <a:pt x="325800" y="99000"/>
                  </a:lnTo>
                  <a:close/>
                  <a:moveTo>
                    <a:pt x="244800" y="333000"/>
                  </a:moveTo>
                  <a:lnTo>
                    <a:pt x="352800" y="333000"/>
                  </a:lnTo>
                  <a:lnTo>
                    <a:pt x="352800" y="189900"/>
                  </a:lnTo>
                  <a:cubicBezTo>
                    <a:pt x="352800" y="189900"/>
                    <a:pt x="352800" y="189000"/>
                    <a:pt x="351900" y="189000"/>
                  </a:cubicBezTo>
                  <a:lnTo>
                    <a:pt x="245700" y="189000"/>
                  </a:lnTo>
                  <a:cubicBezTo>
                    <a:pt x="245700" y="189000"/>
                    <a:pt x="244800" y="189000"/>
                    <a:pt x="244800" y="189900"/>
                  </a:cubicBezTo>
                  <a:close/>
                  <a:moveTo>
                    <a:pt x="504900" y="414000"/>
                  </a:moveTo>
                  <a:cubicBezTo>
                    <a:pt x="500400" y="379800"/>
                    <a:pt x="479700" y="337500"/>
                    <a:pt x="433800" y="306000"/>
                  </a:cubicBezTo>
                  <a:lnTo>
                    <a:pt x="433800" y="351000"/>
                  </a:lnTo>
                  <a:lnTo>
                    <a:pt x="91800" y="351000"/>
                  </a:lnTo>
                  <a:lnTo>
                    <a:pt x="91800" y="296100"/>
                  </a:lnTo>
                  <a:cubicBezTo>
                    <a:pt x="27000" y="332100"/>
                    <a:pt x="19800" y="383400"/>
                    <a:pt x="19800" y="405000"/>
                  </a:cubicBezTo>
                  <a:cubicBezTo>
                    <a:pt x="19800" y="424800"/>
                    <a:pt x="26100" y="441900"/>
                    <a:pt x="36900" y="456300"/>
                  </a:cubicBezTo>
                  <a:cubicBezTo>
                    <a:pt x="60300" y="423000"/>
                    <a:pt x="91800" y="390600"/>
                    <a:pt x="139500" y="367200"/>
                  </a:cubicBezTo>
                  <a:lnTo>
                    <a:pt x="147600" y="383400"/>
                  </a:lnTo>
                  <a:cubicBezTo>
                    <a:pt x="101700" y="405900"/>
                    <a:pt x="71100" y="437400"/>
                    <a:pt x="49500" y="469800"/>
                  </a:cubicBezTo>
                  <a:cubicBezTo>
                    <a:pt x="74700" y="491400"/>
                    <a:pt x="116100" y="504900"/>
                    <a:pt x="166500" y="504900"/>
                  </a:cubicBezTo>
                  <a:cubicBezTo>
                    <a:pt x="233100" y="504900"/>
                    <a:pt x="267300" y="477000"/>
                    <a:pt x="299700" y="450000"/>
                  </a:cubicBezTo>
                  <a:cubicBezTo>
                    <a:pt x="332100" y="423000"/>
                    <a:pt x="365400" y="396000"/>
                    <a:pt x="424800" y="396000"/>
                  </a:cubicBezTo>
                  <a:cubicBezTo>
                    <a:pt x="460800" y="396000"/>
                    <a:pt x="488700" y="405900"/>
                    <a:pt x="504900" y="414000"/>
                  </a:cubicBezTo>
                  <a:close/>
                  <a:moveTo>
                    <a:pt x="316800" y="315000"/>
                  </a:moveTo>
                  <a:lnTo>
                    <a:pt x="334800" y="315000"/>
                  </a:lnTo>
                  <a:lnTo>
                    <a:pt x="334800" y="279000"/>
                  </a:lnTo>
                  <a:lnTo>
                    <a:pt x="316800" y="279000"/>
                  </a:lnTo>
                  <a:close/>
                  <a:moveTo>
                    <a:pt x="262800" y="315000"/>
                  </a:moveTo>
                  <a:lnTo>
                    <a:pt x="280800" y="315000"/>
                  </a:lnTo>
                  <a:lnTo>
                    <a:pt x="280800" y="279000"/>
                  </a:lnTo>
                  <a:lnTo>
                    <a:pt x="262800" y="279000"/>
                  </a:lnTo>
                  <a:close/>
                  <a:moveTo>
                    <a:pt x="316800" y="252000"/>
                  </a:moveTo>
                  <a:lnTo>
                    <a:pt x="334800" y="252000"/>
                  </a:lnTo>
                  <a:lnTo>
                    <a:pt x="334800" y="216000"/>
                  </a:lnTo>
                  <a:lnTo>
                    <a:pt x="316800" y="216000"/>
                  </a:lnTo>
                  <a:close/>
                  <a:moveTo>
                    <a:pt x="262800" y="252000"/>
                  </a:moveTo>
                  <a:lnTo>
                    <a:pt x="280800" y="252000"/>
                  </a:lnTo>
                  <a:lnTo>
                    <a:pt x="280800" y="216000"/>
                  </a:lnTo>
                  <a:lnTo>
                    <a:pt x="262800" y="216000"/>
                  </a:lnTo>
                  <a:close/>
                  <a:moveTo>
                    <a:pt x="208800" y="9000"/>
                  </a:moveTo>
                  <a:lnTo>
                    <a:pt x="190800" y="9000"/>
                  </a:lnTo>
                  <a:lnTo>
                    <a:pt x="190800" y="27000"/>
                  </a:lnTo>
                  <a:lnTo>
                    <a:pt x="208800" y="27000"/>
                  </a:lnTo>
                  <a:close/>
                  <a:moveTo>
                    <a:pt x="145800" y="36000"/>
                  </a:moveTo>
                  <a:lnTo>
                    <a:pt x="127800" y="36000"/>
                  </a:lnTo>
                  <a:lnTo>
                    <a:pt x="127800" y="54000"/>
                  </a:lnTo>
                  <a:lnTo>
                    <a:pt x="145800" y="54000"/>
                  </a:lnTo>
                  <a:close/>
                  <a:moveTo>
                    <a:pt x="64800" y="117000"/>
                  </a:moveTo>
                  <a:lnTo>
                    <a:pt x="46800" y="117000"/>
                  </a:lnTo>
                  <a:lnTo>
                    <a:pt x="46800" y="135000"/>
                  </a:lnTo>
                  <a:lnTo>
                    <a:pt x="64800" y="135000"/>
                  </a:lnTo>
                  <a:close/>
                  <a:moveTo>
                    <a:pt x="496800" y="261000"/>
                  </a:moveTo>
                  <a:lnTo>
                    <a:pt x="514800" y="261000"/>
                  </a:lnTo>
                  <a:lnTo>
                    <a:pt x="514800" y="243000"/>
                  </a:lnTo>
                  <a:lnTo>
                    <a:pt x="496800" y="243000"/>
                  </a:lnTo>
                  <a:close/>
                  <a:moveTo>
                    <a:pt x="505800" y="180000"/>
                  </a:moveTo>
                  <a:lnTo>
                    <a:pt x="487800" y="180000"/>
                  </a:lnTo>
                  <a:lnTo>
                    <a:pt x="487800" y="198000"/>
                  </a:lnTo>
                  <a:lnTo>
                    <a:pt x="505800" y="198000"/>
                  </a:lnTo>
                  <a:close/>
                  <a:moveTo>
                    <a:pt x="478800" y="117000"/>
                  </a:moveTo>
                  <a:lnTo>
                    <a:pt x="460800" y="117000"/>
                  </a:lnTo>
                  <a:lnTo>
                    <a:pt x="460800" y="135000"/>
                  </a:lnTo>
                  <a:lnTo>
                    <a:pt x="478800" y="135000"/>
                  </a:lnTo>
                  <a:close/>
                  <a:moveTo>
                    <a:pt x="271800" y="0"/>
                  </a:moveTo>
                  <a:lnTo>
                    <a:pt x="253800" y="0"/>
                  </a:lnTo>
                  <a:lnTo>
                    <a:pt x="253800" y="18000"/>
                  </a:lnTo>
                  <a:lnTo>
                    <a:pt x="271800" y="18000"/>
                  </a:lnTo>
                  <a:close/>
                  <a:moveTo>
                    <a:pt x="334800" y="9000"/>
                  </a:moveTo>
                  <a:lnTo>
                    <a:pt x="316800" y="9000"/>
                  </a:lnTo>
                  <a:lnTo>
                    <a:pt x="316800" y="27000"/>
                  </a:lnTo>
                  <a:lnTo>
                    <a:pt x="334800" y="27000"/>
                  </a:lnTo>
                  <a:close/>
                  <a:moveTo>
                    <a:pt x="397800" y="36000"/>
                  </a:moveTo>
                  <a:lnTo>
                    <a:pt x="379800" y="36000"/>
                  </a:lnTo>
                  <a:lnTo>
                    <a:pt x="379800" y="54000"/>
                  </a:lnTo>
                  <a:lnTo>
                    <a:pt x="397800" y="54000"/>
                  </a:lnTo>
                  <a:close/>
                  <a:moveTo>
                    <a:pt x="28800" y="243000"/>
                  </a:moveTo>
                  <a:lnTo>
                    <a:pt x="10800" y="243000"/>
                  </a:lnTo>
                  <a:lnTo>
                    <a:pt x="10800" y="261000"/>
                  </a:lnTo>
                  <a:lnTo>
                    <a:pt x="28800" y="261000"/>
                  </a:lnTo>
                  <a:close/>
                  <a:moveTo>
                    <a:pt x="37800" y="180000"/>
                  </a:moveTo>
                  <a:lnTo>
                    <a:pt x="19800" y="180000"/>
                  </a:lnTo>
                  <a:lnTo>
                    <a:pt x="19800" y="198000"/>
                  </a:lnTo>
                  <a:lnTo>
                    <a:pt x="37800" y="198000"/>
                  </a:lnTo>
                  <a:close/>
                  <a:moveTo>
                    <a:pt x="190800" y="315000"/>
                  </a:moveTo>
                  <a:lnTo>
                    <a:pt x="208800" y="315000"/>
                  </a:lnTo>
                  <a:lnTo>
                    <a:pt x="208800" y="297000"/>
                  </a:lnTo>
                  <a:lnTo>
                    <a:pt x="190800" y="297000"/>
                  </a:lnTo>
                  <a:close/>
                </a:path>
              </a:pathLst>
            </a:custGeom>
            <a:solidFill>
              <a:srgbClr val="4CC283"/>
            </a:solidFill>
            <a:ln w="8890" cap="flat">
              <a:noFill/>
              <a:prstDash val="solid"/>
              <a:miter/>
            </a:ln>
          </p:spPr>
          <p:txBody>
            <a:bodyPr rtlCol="0" anchor="ctr"/>
            <a:lstStyle/>
            <a:p>
              <a:endParaRPr lang="ru-RU"/>
            </a:p>
          </p:txBody>
        </p:sp>
      </p:grpSp>
      <p:grpSp>
        <p:nvGrpSpPr>
          <p:cNvPr id="16" name="Группа 15">
            <a:extLst>
              <a:ext uri="{FF2B5EF4-FFF2-40B4-BE49-F238E27FC236}">
                <a16:creationId xmlns:a16="http://schemas.microsoft.com/office/drawing/2014/main" id="{FE983A36-5CFD-6DFD-4736-8C80ECB0370D}"/>
              </a:ext>
            </a:extLst>
          </p:cNvPr>
          <p:cNvGrpSpPr/>
          <p:nvPr/>
        </p:nvGrpSpPr>
        <p:grpSpPr>
          <a:xfrm>
            <a:off x="1098389" y="-3569768"/>
            <a:ext cx="720000" cy="720000"/>
            <a:chOff x="1098389" y="4331591"/>
            <a:chExt cx="720000" cy="720000"/>
          </a:xfrm>
        </p:grpSpPr>
        <p:sp>
          <p:nvSpPr>
            <p:cNvPr id="17" name="Прямоугольник: скругленные углы 16">
              <a:extLst>
                <a:ext uri="{FF2B5EF4-FFF2-40B4-BE49-F238E27FC236}">
                  <a16:creationId xmlns:a16="http://schemas.microsoft.com/office/drawing/2014/main" id="{A1E0CF28-1033-DCFA-0DC3-E00B37BC7D70}"/>
                </a:ext>
              </a:extLst>
            </p:cNvPr>
            <p:cNvSpPr>
              <a:spLocks noChangeAspect="1"/>
            </p:cNvSpPr>
            <p:nvPr/>
          </p:nvSpPr>
          <p:spPr>
            <a:xfrm>
              <a:off x="1098389" y="4331591"/>
              <a:ext cx="720000" cy="720000"/>
            </a:xfrm>
            <a:prstGeom prst="roundRect">
              <a:avLst/>
            </a:prstGeom>
            <a:solidFill>
              <a:schemeClr val="accent6"/>
            </a:solidFill>
            <a:ln w="38100">
              <a:gradFill>
                <a:gsLst>
                  <a:gs pos="0">
                    <a:srgbClr val="4CC283"/>
                  </a:gs>
                  <a:gs pos="74000">
                    <a:srgbClr val="41CCE8"/>
                  </a:gs>
                  <a:gs pos="83000">
                    <a:srgbClr val="41CCE8"/>
                  </a:gs>
                  <a:gs pos="100000">
                    <a:srgbClr val="41CCE8"/>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18" name="Рисунок 24">
              <a:extLst>
                <a:ext uri="{FF2B5EF4-FFF2-40B4-BE49-F238E27FC236}">
                  <a16:creationId xmlns:a16="http://schemas.microsoft.com/office/drawing/2014/main" id="{4608353A-6C81-BF5B-54E1-6B8BCBC7B4E1}"/>
                </a:ext>
              </a:extLst>
            </p:cNvPr>
            <p:cNvSpPr>
              <a:spLocks noChangeAspect="1"/>
            </p:cNvSpPr>
            <p:nvPr/>
          </p:nvSpPr>
          <p:spPr>
            <a:xfrm>
              <a:off x="1188453" y="4421591"/>
              <a:ext cx="539873" cy="540000"/>
            </a:xfrm>
            <a:custGeom>
              <a:avLst/>
              <a:gdLst>
                <a:gd name="connsiteX0" fmla="*/ 624932 w 624932"/>
                <a:gd name="connsiteY0" fmla="*/ 72926 h 625078"/>
                <a:gd name="connsiteX1" fmla="*/ 562424 w 624932"/>
                <a:gd name="connsiteY1" fmla="*/ 10419 h 625078"/>
                <a:gd name="connsiteX2" fmla="*/ 519405 w 624932"/>
                <a:gd name="connsiteY2" fmla="*/ 27567 h 625078"/>
                <a:gd name="connsiteX3" fmla="*/ 437409 w 624932"/>
                <a:gd name="connsiteY3" fmla="*/ 1 h 625078"/>
                <a:gd name="connsiteX4" fmla="*/ 334744 w 624932"/>
                <a:gd name="connsiteY4" fmla="*/ 46013 h 625078"/>
                <a:gd name="connsiteX5" fmla="*/ 331778 w 624932"/>
                <a:gd name="connsiteY5" fmla="*/ 49269 h 625078"/>
                <a:gd name="connsiteX6" fmla="*/ 281139 w 624932"/>
                <a:gd name="connsiteY6" fmla="*/ 20837 h 625078"/>
                <a:gd name="connsiteX7" fmla="*/ 271671 w 624932"/>
                <a:gd name="connsiteY7" fmla="*/ 26927 h 625078"/>
                <a:gd name="connsiteX8" fmla="*/ 123920 w 624932"/>
                <a:gd name="connsiteY8" fmla="*/ 26927 h 625078"/>
                <a:gd name="connsiteX9" fmla="*/ 114452 w 624932"/>
                <a:gd name="connsiteY9" fmla="*/ 20837 h 625078"/>
                <a:gd name="connsiteX10" fmla="*/ 54864 w 624932"/>
                <a:gd name="connsiteY10" fmla="*/ 72950 h 625078"/>
                <a:gd name="connsiteX11" fmla="*/ 20690 w 624932"/>
                <a:gd name="connsiteY11" fmla="*/ 109389 h 625078"/>
                <a:gd name="connsiteX12" fmla="*/ 41656 w 624932"/>
                <a:gd name="connsiteY12" fmla="*/ 142664 h 625078"/>
                <a:gd name="connsiteX13" fmla="*/ 41526 w 624932"/>
                <a:gd name="connsiteY13" fmla="*/ 145852 h 625078"/>
                <a:gd name="connsiteX14" fmla="*/ 83198 w 624932"/>
                <a:gd name="connsiteY14" fmla="*/ 187524 h 625078"/>
                <a:gd name="connsiteX15" fmla="*/ 87471 w 624932"/>
                <a:gd name="connsiteY15" fmla="*/ 187303 h 625078"/>
                <a:gd name="connsiteX16" fmla="*/ 121007 w 624932"/>
                <a:gd name="connsiteY16" fmla="*/ 241261 h 625078"/>
                <a:gd name="connsiteX17" fmla="*/ 56717 w 624932"/>
                <a:gd name="connsiteY17" fmla="*/ 302268 h 625078"/>
                <a:gd name="connsiteX18" fmla="*/ 31108 w 624932"/>
                <a:gd name="connsiteY18" fmla="*/ 302268 h 625078"/>
                <a:gd name="connsiteX19" fmla="*/ 0 w 624932"/>
                <a:gd name="connsiteY19" fmla="*/ 333376 h 625078"/>
                <a:gd name="connsiteX20" fmla="*/ 31108 w 624932"/>
                <a:gd name="connsiteY20" fmla="*/ 364484 h 625078"/>
                <a:gd name="connsiteX21" fmla="*/ 41526 w 624932"/>
                <a:gd name="connsiteY21" fmla="*/ 364484 h 625078"/>
                <a:gd name="connsiteX22" fmla="*/ 41526 w 624932"/>
                <a:gd name="connsiteY22" fmla="*/ 501855 h 625078"/>
                <a:gd name="connsiteX23" fmla="*/ 20690 w 624932"/>
                <a:gd name="connsiteY23" fmla="*/ 531317 h 625078"/>
                <a:gd name="connsiteX24" fmla="*/ 20690 w 624932"/>
                <a:gd name="connsiteY24" fmla="*/ 552153 h 625078"/>
                <a:gd name="connsiteX25" fmla="*/ 41526 w 624932"/>
                <a:gd name="connsiteY25" fmla="*/ 581615 h 625078"/>
                <a:gd name="connsiteX26" fmla="*/ 41526 w 624932"/>
                <a:gd name="connsiteY26" fmla="*/ 614661 h 625078"/>
                <a:gd name="connsiteX27" fmla="*/ 51944 w 624932"/>
                <a:gd name="connsiteY27" fmla="*/ 625079 h 625078"/>
                <a:gd name="connsiteX28" fmla="*/ 583260 w 624932"/>
                <a:gd name="connsiteY28" fmla="*/ 625079 h 625078"/>
                <a:gd name="connsiteX29" fmla="*/ 593678 w 624932"/>
                <a:gd name="connsiteY29" fmla="*/ 614661 h 625078"/>
                <a:gd name="connsiteX30" fmla="*/ 593678 w 624932"/>
                <a:gd name="connsiteY30" fmla="*/ 406302 h 625078"/>
                <a:gd name="connsiteX31" fmla="*/ 517983 w 624932"/>
                <a:gd name="connsiteY31" fmla="*/ 284724 h 625078"/>
                <a:gd name="connsiteX32" fmla="*/ 517935 w 624932"/>
                <a:gd name="connsiteY32" fmla="*/ 284821 h 625078"/>
                <a:gd name="connsiteX33" fmla="*/ 514971 w 624932"/>
                <a:gd name="connsiteY33" fmla="*/ 282217 h 625078"/>
                <a:gd name="connsiteX34" fmla="*/ 547734 w 624932"/>
                <a:gd name="connsiteY34" fmla="*/ 228971 h 625078"/>
                <a:gd name="connsiteX35" fmla="*/ 552007 w 624932"/>
                <a:gd name="connsiteY35" fmla="*/ 229196 h 625078"/>
                <a:gd name="connsiteX36" fmla="*/ 593679 w 624932"/>
                <a:gd name="connsiteY36" fmla="*/ 187590 h 625078"/>
                <a:gd name="connsiteX37" fmla="*/ 583260 w 624932"/>
                <a:gd name="connsiteY37" fmla="*/ 160005 h 625078"/>
                <a:gd name="connsiteX38" fmla="*/ 583260 w 624932"/>
                <a:gd name="connsiteY38" fmla="*/ 156270 h 625078"/>
                <a:gd name="connsiteX39" fmla="*/ 581535 w 624932"/>
                <a:gd name="connsiteY39" fmla="*/ 132439 h 625078"/>
                <a:gd name="connsiteX40" fmla="*/ 624932 w 624932"/>
                <a:gd name="connsiteY40" fmla="*/ 72926 h 625078"/>
                <a:gd name="connsiteX41" fmla="*/ 291557 w 624932"/>
                <a:gd name="connsiteY41" fmla="*/ 43151 h 625078"/>
                <a:gd name="connsiteX42" fmla="*/ 317777 w 624932"/>
                <a:gd name="connsiteY42" fmla="*/ 67587 h 625078"/>
                <a:gd name="connsiteX43" fmla="*/ 299009 w 624932"/>
                <a:gd name="connsiteY43" fmla="*/ 107267 h 625078"/>
                <a:gd name="connsiteX44" fmla="*/ 297756 w 624932"/>
                <a:gd name="connsiteY44" fmla="*/ 105713 h 625078"/>
                <a:gd name="connsiteX45" fmla="*/ 291557 w 624932"/>
                <a:gd name="connsiteY45" fmla="*/ 83344 h 625078"/>
                <a:gd name="connsiteX46" fmla="*/ 323292 w 624932"/>
                <a:gd name="connsiteY46" fmla="*/ 208337 h 625078"/>
                <a:gd name="connsiteX47" fmla="*/ 322811 w 624932"/>
                <a:gd name="connsiteY47" fmla="*/ 208360 h 625078"/>
                <a:gd name="connsiteX48" fmla="*/ 301975 w 624932"/>
                <a:gd name="connsiteY48" fmla="*/ 187524 h 625078"/>
                <a:gd name="connsiteX49" fmla="*/ 322811 w 624932"/>
                <a:gd name="connsiteY49" fmla="*/ 166688 h 625078"/>
                <a:gd name="connsiteX50" fmla="*/ 322811 w 624932"/>
                <a:gd name="connsiteY50" fmla="*/ 197942 h 625078"/>
                <a:gd name="connsiteX51" fmla="*/ 323292 w 624932"/>
                <a:gd name="connsiteY51" fmla="*/ 208337 h 625078"/>
                <a:gd name="connsiteX52" fmla="*/ 437409 w 624932"/>
                <a:gd name="connsiteY52" fmla="*/ 153022 h 625078"/>
                <a:gd name="connsiteX53" fmla="*/ 409271 w 624932"/>
                <a:gd name="connsiteY53" fmla="*/ 129796 h 625078"/>
                <a:gd name="connsiteX54" fmla="*/ 437409 w 624932"/>
                <a:gd name="connsiteY54" fmla="*/ 95799 h 625078"/>
                <a:gd name="connsiteX55" fmla="*/ 465546 w 624932"/>
                <a:gd name="connsiteY55" fmla="*/ 129796 h 625078"/>
                <a:gd name="connsiteX56" fmla="*/ 437409 w 624932"/>
                <a:gd name="connsiteY56" fmla="*/ 153022 h 625078"/>
                <a:gd name="connsiteX57" fmla="*/ 460840 w 624932"/>
                <a:gd name="connsiteY57" fmla="*/ 243047 h 625078"/>
                <a:gd name="connsiteX58" fmla="*/ 437409 w 624932"/>
                <a:gd name="connsiteY58" fmla="*/ 250032 h 625078"/>
                <a:gd name="connsiteX59" fmla="*/ 413978 w 624932"/>
                <a:gd name="connsiteY59" fmla="*/ 243047 h 625078"/>
                <a:gd name="connsiteX60" fmla="*/ 437409 w 624932"/>
                <a:gd name="connsiteY60" fmla="*/ 222026 h 625078"/>
                <a:gd name="connsiteX61" fmla="*/ 460840 w 624932"/>
                <a:gd name="connsiteY61" fmla="*/ 243047 h 625078"/>
                <a:gd name="connsiteX62" fmla="*/ 426991 w 624932"/>
                <a:gd name="connsiteY62" fmla="*/ 187524 h 625078"/>
                <a:gd name="connsiteX63" fmla="*/ 385319 w 624932"/>
                <a:gd name="connsiteY63" fmla="*/ 229196 h 625078"/>
                <a:gd name="connsiteX64" fmla="*/ 343647 w 624932"/>
                <a:gd name="connsiteY64" fmla="*/ 187524 h 625078"/>
                <a:gd name="connsiteX65" fmla="*/ 385319 w 624932"/>
                <a:gd name="connsiteY65" fmla="*/ 145852 h 625078"/>
                <a:gd name="connsiteX66" fmla="*/ 426991 w 624932"/>
                <a:gd name="connsiteY66" fmla="*/ 187524 h 625078"/>
                <a:gd name="connsiteX67" fmla="*/ 445126 w 624932"/>
                <a:gd name="connsiteY67" fmla="*/ 332620 h 625078"/>
                <a:gd name="connsiteX68" fmla="*/ 432734 w 624932"/>
                <a:gd name="connsiteY68" fmla="*/ 312445 h 625078"/>
                <a:gd name="connsiteX69" fmla="*/ 437409 w 624932"/>
                <a:gd name="connsiteY69" fmla="*/ 312540 h 625078"/>
                <a:gd name="connsiteX70" fmla="*/ 466562 w 624932"/>
                <a:gd name="connsiteY70" fmla="*/ 308778 h 625078"/>
                <a:gd name="connsiteX71" fmla="*/ 445126 w 624932"/>
                <a:gd name="connsiteY71" fmla="*/ 332620 h 625078"/>
                <a:gd name="connsiteX72" fmla="*/ 488751 w 624932"/>
                <a:gd name="connsiteY72" fmla="*/ 300373 h 625078"/>
                <a:gd name="connsiteX73" fmla="*/ 497346 w 624932"/>
                <a:gd name="connsiteY73" fmla="*/ 295573 h 625078"/>
                <a:gd name="connsiteX74" fmla="*/ 509746 w 624932"/>
                <a:gd name="connsiteY74" fmla="*/ 323031 h 625078"/>
                <a:gd name="connsiteX75" fmla="*/ 469870 w 624932"/>
                <a:gd name="connsiteY75" fmla="*/ 354212 h 625078"/>
                <a:gd name="connsiteX76" fmla="*/ 456781 w 624932"/>
                <a:gd name="connsiteY76" fmla="*/ 350868 h 625078"/>
                <a:gd name="connsiteX77" fmla="*/ 488755 w 624932"/>
                <a:gd name="connsiteY77" fmla="*/ 300373 h 625078"/>
                <a:gd name="connsiteX78" fmla="*/ 312393 w 624932"/>
                <a:gd name="connsiteY78" fmla="*/ 510481 h 625078"/>
                <a:gd name="connsiteX79" fmla="*/ 218632 w 624932"/>
                <a:gd name="connsiteY79" fmla="*/ 416719 h 625078"/>
                <a:gd name="connsiteX80" fmla="*/ 218632 w 624932"/>
                <a:gd name="connsiteY80" fmla="*/ 391772 h 625078"/>
                <a:gd name="connsiteX81" fmla="*/ 249885 w 624932"/>
                <a:gd name="connsiteY81" fmla="*/ 395884 h 625078"/>
                <a:gd name="connsiteX82" fmla="*/ 259838 w 624932"/>
                <a:gd name="connsiteY82" fmla="*/ 388545 h 625078"/>
                <a:gd name="connsiteX83" fmla="*/ 269245 w 624932"/>
                <a:gd name="connsiteY83" fmla="*/ 367547 h 625078"/>
                <a:gd name="connsiteX84" fmla="*/ 309770 w 624932"/>
                <a:gd name="connsiteY84" fmla="*/ 395545 h 625078"/>
                <a:gd name="connsiteX85" fmla="*/ 315015 w 624932"/>
                <a:gd name="connsiteY85" fmla="*/ 395545 h 625078"/>
                <a:gd name="connsiteX86" fmla="*/ 355543 w 624932"/>
                <a:gd name="connsiteY86" fmla="*/ 367547 h 625078"/>
                <a:gd name="connsiteX87" fmla="*/ 364944 w 624932"/>
                <a:gd name="connsiteY87" fmla="*/ 388526 h 625078"/>
                <a:gd name="connsiteX88" fmla="*/ 374901 w 624932"/>
                <a:gd name="connsiteY88" fmla="*/ 395883 h 625078"/>
                <a:gd name="connsiteX89" fmla="*/ 406155 w 624932"/>
                <a:gd name="connsiteY89" fmla="*/ 391772 h 625078"/>
                <a:gd name="connsiteX90" fmla="*/ 406155 w 624932"/>
                <a:gd name="connsiteY90" fmla="*/ 416719 h 625078"/>
                <a:gd name="connsiteX91" fmla="*/ 312393 w 624932"/>
                <a:gd name="connsiteY91" fmla="*/ 510481 h 625078"/>
                <a:gd name="connsiteX92" fmla="*/ 351673 w 624932"/>
                <a:gd name="connsiteY92" fmla="*/ 524381 h 625078"/>
                <a:gd name="connsiteX93" fmla="*/ 298501 w 624932"/>
                <a:gd name="connsiteY93" fmla="*/ 549768 h 625078"/>
                <a:gd name="connsiteX94" fmla="*/ 273114 w 624932"/>
                <a:gd name="connsiteY94" fmla="*/ 524381 h 625078"/>
                <a:gd name="connsiteX95" fmla="*/ 351673 w 624932"/>
                <a:gd name="connsiteY95" fmla="*/ 524381 h 625078"/>
                <a:gd name="connsiteX96" fmla="*/ 140627 w 624932"/>
                <a:gd name="connsiteY96" fmla="*/ 332146 h 625078"/>
                <a:gd name="connsiteX97" fmla="*/ 189950 w 624932"/>
                <a:gd name="connsiteY97" fmla="*/ 315384 h 625078"/>
                <a:gd name="connsiteX98" fmla="*/ 166785 w 624932"/>
                <a:gd name="connsiteY98" fmla="*/ 378474 h 625078"/>
                <a:gd name="connsiteX99" fmla="*/ 169976 w 624932"/>
                <a:gd name="connsiteY99" fmla="*/ 437320 h 625078"/>
                <a:gd name="connsiteX100" fmla="*/ 197796 w 624932"/>
                <a:gd name="connsiteY100" fmla="*/ 447973 h 625078"/>
                <a:gd name="connsiteX101" fmla="*/ 202068 w 624932"/>
                <a:gd name="connsiteY101" fmla="*/ 447753 h 625078"/>
                <a:gd name="connsiteX102" fmla="*/ 235609 w 624932"/>
                <a:gd name="connsiteY102" fmla="*/ 501715 h 625078"/>
                <a:gd name="connsiteX103" fmla="*/ 204987 w 624932"/>
                <a:gd name="connsiteY103" fmla="*/ 520899 h 625078"/>
                <a:gd name="connsiteX104" fmla="*/ 104034 w 624932"/>
                <a:gd name="connsiteY104" fmla="*/ 520899 h 625078"/>
                <a:gd name="connsiteX105" fmla="*/ 104034 w 624932"/>
                <a:gd name="connsiteY105" fmla="*/ 364484 h 625078"/>
                <a:gd name="connsiteX106" fmla="*/ 135288 w 624932"/>
                <a:gd name="connsiteY106" fmla="*/ 364484 h 625078"/>
                <a:gd name="connsiteX107" fmla="*/ 145560 w 624932"/>
                <a:gd name="connsiteY107" fmla="*/ 354212 h 625078"/>
                <a:gd name="connsiteX108" fmla="*/ 140627 w 624932"/>
                <a:gd name="connsiteY108" fmla="*/ 332146 h 625078"/>
                <a:gd name="connsiteX109" fmla="*/ 145706 w 624932"/>
                <a:gd name="connsiteY109" fmla="*/ 308414 h 625078"/>
                <a:gd name="connsiteX110" fmla="*/ 145706 w 624932"/>
                <a:gd name="connsiteY110" fmla="*/ 264650 h 625078"/>
                <a:gd name="connsiteX111" fmla="*/ 178529 w 624932"/>
                <a:gd name="connsiteY111" fmla="*/ 297259 h 625078"/>
                <a:gd name="connsiteX112" fmla="*/ 180164 w 624932"/>
                <a:gd name="connsiteY112" fmla="*/ 269511 h 625078"/>
                <a:gd name="connsiteX113" fmla="*/ 254575 w 624932"/>
                <a:gd name="connsiteY113" fmla="*/ 255802 h 625078"/>
                <a:gd name="connsiteX114" fmla="*/ 263140 w 624932"/>
                <a:gd name="connsiteY114" fmla="*/ 259016 h 625078"/>
                <a:gd name="connsiteX115" fmla="*/ 210164 w 624932"/>
                <a:gd name="connsiteY115" fmla="*/ 291954 h 625078"/>
                <a:gd name="connsiteX116" fmla="*/ 206311 w 624932"/>
                <a:gd name="connsiteY116" fmla="*/ 295746 h 625078"/>
                <a:gd name="connsiteX117" fmla="*/ 205139 w 624932"/>
                <a:gd name="connsiteY117" fmla="*/ 294323 h 625078"/>
                <a:gd name="connsiteX118" fmla="*/ 198272 w 624932"/>
                <a:gd name="connsiteY118" fmla="*/ 427114 h 625078"/>
                <a:gd name="connsiteX119" fmla="*/ 197796 w 624932"/>
                <a:gd name="connsiteY119" fmla="*/ 427137 h 625078"/>
                <a:gd name="connsiteX120" fmla="*/ 176960 w 624932"/>
                <a:gd name="connsiteY120" fmla="*/ 406302 h 625078"/>
                <a:gd name="connsiteX121" fmla="*/ 197796 w 624932"/>
                <a:gd name="connsiteY121" fmla="*/ 385466 h 625078"/>
                <a:gd name="connsiteX122" fmla="*/ 197796 w 624932"/>
                <a:gd name="connsiteY122" fmla="*/ 416719 h 625078"/>
                <a:gd name="connsiteX123" fmla="*/ 198272 w 624932"/>
                <a:gd name="connsiteY123" fmla="*/ 427114 h 625078"/>
                <a:gd name="connsiteX124" fmla="*/ 422718 w 624932"/>
                <a:gd name="connsiteY124" fmla="*/ 447753 h 625078"/>
                <a:gd name="connsiteX125" fmla="*/ 426991 w 624932"/>
                <a:gd name="connsiteY125" fmla="*/ 447973 h 625078"/>
                <a:gd name="connsiteX126" fmla="*/ 426991 w 624932"/>
                <a:gd name="connsiteY126" fmla="*/ 527509 h 625078"/>
                <a:gd name="connsiteX127" fmla="*/ 389162 w 624932"/>
                <a:gd name="connsiteY127" fmla="*/ 501725 h 625078"/>
                <a:gd name="connsiteX128" fmla="*/ 422718 w 624932"/>
                <a:gd name="connsiteY128" fmla="*/ 447753 h 625078"/>
                <a:gd name="connsiteX129" fmla="*/ 426514 w 624932"/>
                <a:gd name="connsiteY129" fmla="*/ 427114 h 625078"/>
                <a:gd name="connsiteX130" fmla="*/ 426991 w 624932"/>
                <a:gd name="connsiteY130" fmla="*/ 416719 h 625078"/>
                <a:gd name="connsiteX131" fmla="*/ 426991 w 624932"/>
                <a:gd name="connsiteY131" fmla="*/ 385466 h 625078"/>
                <a:gd name="connsiteX132" fmla="*/ 447827 w 624932"/>
                <a:gd name="connsiteY132" fmla="*/ 406302 h 625078"/>
                <a:gd name="connsiteX133" fmla="*/ 426991 w 624932"/>
                <a:gd name="connsiteY133" fmla="*/ 427137 h 625078"/>
                <a:gd name="connsiteX134" fmla="*/ 426514 w 624932"/>
                <a:gd name="connsiteY134" fmla="*/ 427114 h 625078"/>
                <a:gd name="connsiteX135" fmla="*/ 435071 w 624932"/>
                <a:gd name="connsiteY135" fmla="*/ 365423 h 625078"/>
                <a:gd name="connsiteX136" fmla="*/ 426991 w 624932"/>
                <a:gd name="connsiteY136" fmla="*/ 364630 h 625078"/>
                <a:gd name="connsiteX137" fmla="*/ 416573 w 624932"/>
                <a:gd name="connsiteY137" fmla="*/ 364630 h 625078"/>
                <a:gd name="connsiteX138" fmla="*/ 409331 w 624932"/>
                <a:gd name="connsiteY138" fmla="*/ 367539 h 625078"/>
                <a:gd name="connsiteX139" fmla="*/ 382086 w 624932"/>
                <a:gd name="connsiteY139" fmla="*/ 374831 h 625078"/>
                <a:gd name="connsiteX140" fmla="*/ 360720 w 624932"/>
                <a:gd name="connsiteY140" fmla="*/ 337439 h 625078"/>
                <a:gd name="connsiteX141" fmla="*/ 348981 w 624932"/>
                <a:gd name="connsiteY141" fmla="*/ 333774 h 625078"/>
                <a:gd name="connsiteX142" fmla="*/ 342047 w 624932"/>
                <a:gd name="connsiteY142" fmla="*/ 343661 h 625078"/>
                <a:gd name="connsiteX143" fmla="*/ 312393 w 624932"/>
                <a:gd name="connsiteY143" fmla="*/ 374645 h 625078"/>
                <a:gd name="connsiteX144" fmla="*/ 286466 w 624932"/>
                <a:gd name="connsiteY144" fmla="*/ 355700 h 625078"/>
                <a:gd name="connsiteX145" fmla="*/ 282741 w 624932"/>
                <a:gd name="connsiteY145" fmla="*/ 343794 h 625078"/>
                <a:gd name="connsiteX146" fmla="*/ 275805 w 624932"/>
                <a:gd name="connsiteY146" fmla="*/ 333842 h 625078"/>
                <a:gd name="connsiteX147" fmla="*/ 264067 w 624932"/>
                <a:gd name="connsiteY147" fmla="*/ 337443 h 625078"/>
                <a:gd name="connsiteX148" fmla="*/ 242701 w 624932"/>
                <a:gd name="connsiteY148" fmla="*/ 374835 h 625078"/>
                <a:gd name="connsiteX149" fmla="*/ 215455 w 624932"/>
                <a:gd name="connsiteY149" fmla="*/ 367543 h 625078"/>
                <a:gd name="connsiteX150" fmla="*/ 208214 w 624932"/>
                <a:gd name="connsiteY150" fmla="*/ 364630 h 625078"/>
                <a:gd name="connsiteX151" fmla="*/ 197796 w 624932"/>
                <a:gd name="connsiteY151" fmla="*/ 364630 h 625078"/>
                <a:gd name="connsiteX152" fmla="*/ 189722 w 624932"/>
                <a:gd name="connsiteY152" fmla="*/ 365411 h 625078"/>
                <a:gd name="connsiteX153" fmla="*/ 224498 w 624932"/>
                <a:gd name="connsiteY153" fmla="*/ 307079 h 625078"/>
                <a:gd name="connsiteX154" fmla="*/ 312393 w 624932"/>
                <a:gd name="connsiteY154" fmla="*/ 270868 h 625078"/>
                <a:gd name="connsiteX155" fmla="*/ 400295 w 624932"/>
                <a:gd name="connsiteY155" fmla="*/ 307081 h 625078"/>
                <a:gd name="connsiteX156" fmla="*/ 435071 w 624932"/>
                <a:gd name="connsiteY156" fmla="*/ 365423 h 625078"/>
                <a:gd name="connsiteX157" fmla="*/ 312393 w 624932"/>
                <a:gd name="connsiteY157" fmla="*/ 250032 h 625078"/>
                <a:gd name="connsiteX158" fmla="*/ 293008 w 624932"/>
                <a:gd name="connsiteY158" fmla="*/ 251433 h 625078"/>
                <a:gd name="connsiteX159" fmla="*/ 274628 w 624932"/>
                <a:gd name="connsiteY159" fmla="*/ 241290 h 625078"/>
                <a:gd name="connsiteX160" fmla="*/ 294384 w 624932"/>
                <a:gd name="connsiteY160" fmla="*/ 217955 h 625078"/>
                <a:gd name="connsiteX161" fmla="*/ 322811 w 624932"/>
                <a:gd name="connsiteY161" fmla="*/ 229196 h 625078"/>
                <a:gd name="connsiteX162" fmla="*/ 327083 w 624932"/>
                <a:gd name="connsiteY162" fmla="*/ 228979 h 625078"/>
                <a:gd name="connsiteX163" fmla="*/ 336434 w 624932"/>
                <a:gd name="connsiteY163" fmla="*/ 252168 h 625078"/>
                <a:gd name="connsiteX164" fmla="*/ 312393 w 624932"/>
                <a:gd name="connsiteY164" fmla="*/ 250032 h 625078"/>
                <a:gd name="connsiteX165" fmla="*/ 280941 w 624932"/>
                <a:gd name="connsiteY165" fmla="*/ 118105 h 625078"/>
                <a:gd name="connsiteX166" fmla="*/ 285588 w 624932"/>
                <a:gd name="connsiteY166" fmla="*/ 124385 h 625078"/>
                <a:gd name="connsiteX167" fmla="*/ 271393 w 624932"/>
                <a:gd name="connsiteY167" fmla="*/ 181552 h 625078"/>
                <a:gd name="connsiteX168" fmla="*/ 269496 w 624932"/>
                <a:gd name="connsiteY168" fmla="*/ 182628 h 625078"/>
                <a:gd name="connsiteX169" fmla="*/ 269189 w 624932"/>
                <a:gd name="connsiteY169" fmla="*/ 182057 h 625078"/>
                <a:gd name="connsiteX170" fmla="*/ 261593 w 624932"/>
                <a:gd name="connsiteY170" fmla="*/ 177157 h 625078"/>
                <a:gd name="connsiteX171" fmla="*/ 243389 w 624932"/>
                <a:gd name="connsiteY171" fmla="*/ 174911 h 625078"/>
                <a:gd name="connsiteX172" fmla="*/ 235765 w 624932"/>
                <a:gd name="connsiteY172" fmla="*/ 170577 h 625078"/>
                <a:gd name="connsiteX173" fmla="*/ 228603 w 624932"/>
                <a:gd name="connsiteY173" fmla="*/ 163593 h 625078"/>
                <a:gd name="connsiteX174" fmla="*/ 209547 w 624932"/>
                <a:gd name="connsiteY174" fmla="*/ 156313 h 625078"/>
                <a:gd name="connsiteX175" fmla="*/ 239386 w 624932"/>
                <a:gd name="connsiteY175" fmla="*/ 105521 h 625078"/>
                <a:gd name="connsiteX176" fmla="*/ 280945 w 624932"/>
                <a:gd name="connsiteY176" fmla="*/ 118105 h 625078"/>
                <a:gd name="connsiteX177" fmla="*/ 238522 w 624932"/>
                <a:gd name="connsiteY177" fmla="*/ 195244 h 625078"/>
                <a:gd name="connsiteX178" fmla="*/ 210623 w 624932"/>
                <a:gd name="connsiteY178" fmla="*/ 196146 h 625078"/>
                <a:gd name="connsiteX179" fmla="*/ 202885 w 624932"/>
                <a:gd name="connsiteY179" fmla="*/ 193262 h 625078"/>
                <a:gd name="connsiteX180" fmla="*/ 192705 w 624932"/>
                <a:gd name="connsiteY180" fmla="*/ 193262 h 625078"/>
                <a:gd name="connsiteX181" fmla="*/ 184970 w 624932"/>
                <a:gd name="connsiteY181" fmla="*/ 196145 h 625078"/>
                <a:gd name="connsiteX182" fmla="*/ 156987 w 624932"/>
                <a:gd name="connsiteY182" fmla="*/ 195257 h 625078"/>
                <a:gd name="connsiteX183" fmla="*/ 175172 w 624932"/>
                <a:gd name="connsiteY183" fmla="*/ 184671 h 625078"/>
                <a:gd name="connsiteX184" fmla="*/ 180339 w 624932"/>
                <a:gd name="connsiteY184" fmla="*/ 179592 h 625078"/>
                <a:gd name="connsiteX185" fmla="*/ 188978 w 624932"/>
                <a:gd name="connsiteY185" fmla="*/ 177209 h 625078"/>
                <a:gd name="connsiteX186" fmla="*/ 192739 w 624932"/>
                <a:gd name="connsiteY186" fmla="*/ 178455 h 625078"/>
                <a:gd name="connsiteX187" fmla="*/ 202852 w 624932"/>
                <a:gd name="connsiteY187" fmla="*/ 178455 h 625078"/>
                <a:gd name="connsiteX188" fmla="*/ 206613 w 624932"/>
                <a:gd name="connsiteY188" fmla="*/ 177209 h 625078"/>
                <a:gd name="connsiteX189" fmla="*/ 215253 w 624932"/>
                <a:gd name="connsiteY189" fmla="*/ 179592 h 625078"/>
                <a:gd name="connsiteX190" fmla="*/ 220418 w 624932"/>
                <a:gd name="connsiteY190" fmla="*/ 184671 h 625078"/>
                <a:gd name="connsiteX191" fmla="*/ 238522 w 624932"/>
                <a:gd name="connsiteY191" fmla="*/ 195244 h 625078"/>
                <a:gd name="connsiteX192" fmla="*/ 124870 w 624932"/>
                <a:gd name="connsiteY192" fmla="*/ 83344 h 625078"/>
                <a:gd name="connsiteX193" fmla="*/ 124870 w 624932"/>
                <a:gd name="connsiteY193" fmla="*/ 55668 h 625078"/>
                <a:gd name="connsiteX194" fmla="*/ 256728 w 624932"/>
                <a:gd name="connsiteY194" fmla="*/ 41675 h 625078"/>
                <a:gd name="connsiteX195" fmla="*/ 270721 w 624932"/>
                <a:gd name="connsiteY195" fmla="*/ 55668 h 625078"/>
                <a:gd name="connsiteX196" fmla="*/ 270721 w 624932"/>
                <a:gd name="connsiteY196" fmla="*/ 83344 h 625078"/>
                <a:gd name="connsiteX197" fmla="*/ 270831 w 624932"/>
                <a:gd name="connsiteY197" fmla="*/ 86966 h 625078"/>
                <a:gd name="connsiteX198" fmla="*/ 197796 w 624932"/>
                <a:gd name="connsiteY198" fmla="*/ 111351 h 625078"/>
                <a:gd name="connsiteX199" fmla="*/ 124760 w 624932"/>
                <a:gd name="connsiteY199" fmla="*/ 86966 h 625078"/>
                <a:gd name="connsiteX200" fmla="*/ 124870 w 624932"/>
                <a:gd name="connsiteY200" fmla="*/ 83344 h 625078"/>
                <a:gd name="connsiteX201" fmla="*/ 83198 w 624932"/>
                <a:gd name="connsiteY201" fmla="*/ 166688 h 625078"/>
                <a:gd name="connsiteX202" fmla="*/ 62362 w 624932"/>
                <a:gd name="connsiteY202" fmla="*/ 145852 h 625078"/>
                <a:gd name="connsiteX203" fmla="*/ 64446 w 624932"/>
                <a:gd name="connsiteY203" fmla="*/ 145852 h 625078"/>
                <a:gd name="connsiteX204" fmla="*/ 83198 w 624932"/>
                <a:gd name="connsiteY204" fmla="*/ 142756 h 625078"/>
                <a:gd name="connsiteX205" fmla="*/ 83198 w 624932"/>
                <a:gd name="connsiteY205" fmla="*/ 156270 h 625078"/>
                <a:gd name="connsiteX206" fmla="*/ 83675 w 624932"/>
                <a:gd name="connsiteY206" fmla="*/ 166662 h 625078"/>
                <a:gd name="connsiteX207" fmla="*/ 83198 w 624932"/>
                <a:gd name="connsiteY207" fmla="*/ 166688 h 625078"/>
                <a:gd name="connsiteX208" fmla="*/ 93324 w 624932"/>
                <a:gd name="connsiteY208" fmla="*/ 111805 h 625078"/>
                <a:gd name="connsiteX209" fmla="*/ 64446 w 624932"/>
                <a:gd name="connsiteY209" fmla="*/ 125016 h 625078"/>
                <a:gd name="connsiteX210" fmla="*/ 56111 w 624932"/>
                <a:gd name="connsiteY210" fmla="*/ 125016 h 625078"/>
                <a:gd name="connsiteX211" fmla="*/ 41526 w 624932"/>
                <a:gd name="connsiteY211" fmla="*/ 109389 h 625078"/>
                <a:gd name="connsiteX212" fmla="*/ 56111 w 624932"/>
                <a:gd name="connsiteY212" fmla="*/ 93762 h 625078"/>
                <a:gd name="connsiteX213" fmla="*/ 64446 w 624932"/>
                <a:gd name="connsiteY213" fmla="*/ 93762 h 625078"/>
                <a:gd name="connsiteX214" fmla="*/ 74864 w 624932"/>
                <a:gd name="connsiteY214" fmla="*/ 83344 h 625078"/>
                <a:gd name="connsiteX215" fmla="*/ 104034 w 624932"/>
                <a:gd name="connsiteY215" fmla="*/ 43136 h 625078"/>
                <a:gd name="connsiteX216" fmla="*/ 104034 w 624932"/>
                <a:gd name="connsiteY216" fmla="*/ 83344 h 625078"/>
                <a:gd name="connsiteX217" fmla="*/ 97783 w 624932"/>
                <a:gd name="connsiteY217" fmla="*/ 105774 h 625078"/>
                <a:gd name="connsiteX218" fmla="*/ 93324 w 624932"/>
                <a:gd name="connsiteY218" fmla="*/ 111805 h 625078"/>
                <a:gd name="connsiteX219" fmla="*/ 110098 w 624932"/>
                <a:gd name="connsiteY219" fmla="*/ 124223 h 625078"/>
                <a:gd name="connsiteX220" fmla="*/ 114609 w 624932"/>
                <a:gd name="connsiteY220" fmla="*/ 118151 h 625078"/>
                <a:gd name="connsiteX221" fmla="*/ 173446 w 624932"/>
                <a:gd name="connsiteY221" fmla="*/ 114790 h 625078"/>
                <a:gd name="connsiteX222" fmla="*/ 186057 w 624932"/>
                <a:gd name="connsiteY222" fmla="*/ 156307 h 625078"/>
                <a:gd name="connsiteX223" fmla="*/ 166994 w 624932"/>
                <a:gd name="connsiteY223" fmla="*/ 163588 h 625078"/>
                <a:gd name="connsiteX224" fmla="*/ 159831 w 624932"/>
                <a:gd name="connsiteY224" fmla="*/ 170572 h 625078"/>
                <a:gd name="connsiteX225" fmla="*/ 152208 w 624932"/>
                <a:gd name="connsiteY225" fmla="*/ 174905 h 625078"/>
                <a:gd name="connsiteX226" fmla="*/ 134004 w 624932"/>
                <a:gd name="connsiteY226" fmla="*/ 177152 h 625078"/>
                <a:gd name="connsiteX227" fmla="*/ 126408 w 624932"/>
                <a:gd name="connsiteY227" fmla="*/ 182052 h 625078"/>
                <a:gd name="connsiteX228" fmla="*/ 126120 w 624932"/>
                <a:gd name="connsiteY228" fmla="*/ 182586 h 625078"/>
                <a:gd name="connsiteX229" fmla="*/ 104034 w 624932"/>
                <a:gd name="connsiteY229" fmla="*/ 145852 h 625078"/>
                <a:gd name="connsiteX230" fmla="*/ 110098 w 624932"/>
                <a:gd name="connsiteY230" fmla="*/ 124223 h 625078"/>
                <a:gd name="connsiteX231" fmla="*/ 115009 w 624932"/>
                <a:gd name="connsiteY231" fmla="*/ 200229 h 625078"/>
                <a:gd name="connsiteX232" fmla="*/ 138069 w 624932"/>
                <a:gd name="connsiteY232" fmla="*/ 207887 h 625078"/>
                <a:gd name="connsiteX233" fmla="*/ 171103 w 624932"/>
                <a:gd name="connsiteY233" fmla="*/ 218747 h 625078"/>
                <a:gd name="connsiteX234" fmla="*/ 189785 w 624932"/>
                <a:gd name="connsiteY234" fmla="*/ 216418 h 625078"/>
                <a:gd name="connsiteX235" fmla="*/ 197796 w 624932"/>
                <a:gd name="connsiteY235" fmla="*/ 213879 h 625078"/>
                <a:gd name="connsiteX236" fmla="*/ 205807 w 624932"/>
                <a:gd name="connsiteY236" fmla="*/ 216418 h 625078"/>
                <a:gd name="connsiteX237" fmla="*/ 257506 w 624932"/>
                <a:gd name="connsiteY237" fmla="*/ 207885 h 625078"/>
                <a:gd name="connsiteX238" fmla="*/ 280613 w 624932"/>
                <a:gd name="connsiteY238" fmla="*/ 200267 h 625078"/>
                <a:gd name="connsiteX239" fmla="*/ 153833 w 624932"/>
                <a:gd name="connsiteY239" fmla="*/ 239073 h 625078"/>
                <a:gd name="connsiteX240" fmla="*/ 115007 w 624932"/>
                <a:gd name="connsiteY240" fmla="*/ 200229 h 625078"/>
                <a:gd name="connsiteX241" fmla="*/ 124870 w 624932"/>
                <a:gd name="connsiteY241" fmla="*/ 262510 h 625078"/>
                <a:gd name="connsiteX242" fmla="*/ 124870 w 624932"/>
                <a:gd name="connsiteY242" fmla="*/ 312755 h 625078"/>
                <a:gd name="connsiteX243" fmla="*/ 93616 w 624932"/>
                <a:gd name="connsiteY243" fmla="*/ 302268 h 625078"/>
                <a:gd name="connsiteX244" fmla="*/ 80794 w 624932"/>
                <a:gd name="connsiteY244" fmla="*/ 302268 h 625078"/>
                <a:gd name="connsiteX245" fmla="*/ 124870 w 624932"/>
                <a:gd name="connsiteY245" fmla="*/ 262510 h 625078"/>
                <a:gd name="connsiteX246" fmla="*/ 31108 w 624932"/>
                <a:gd name="connsiteY246" fmla="*/ 343940 h 625078"/>
                <a:gd name="connsiteX247" fmla="*/ 20544 w 624932"/>
                <a:gd name="connsiteY247" fmla="*/ 333376 h 625078"/>
                <a:gd name="connsiteX248" fmla="*/ 31108 w 624932"/>
                <a:gd name="connsiteY248" fmla="*/ 322812 h 625078"/>
                <a:gd name="connsiteX249" fmla="*/ 93616 w 624932"/>
                <a:gd name="connsiteY249" fmla="*/ 322812 h 625078"/>
                <a:gd name="connsiteX250" fmla="*/ 123290 w 624932"/>
                <a:gd name="connsiteY250" fmla="*/ 343940 h 625078"/>
                <a:gd name="connsiteX251" fmla="*/ 83198 w 624932"/>
                <a:gd name="connsiteY251" fmla="*/ 604243 h 625078"/>
                <a:gd name="connsiteX252" fmla="*/ 62362 w 624932"/>
                <a:gd name="connsiteY252" fmla="*/ 604243 h 625078"/>
                <a:gd name="connsiteX253" fmla="*/ 62362 w 624932"/>
                <a:gd name="connsiteY253" fmla="*/ 583407 h 625078"/>
                <a:gd name="connsiteX254" fmla="*/ 83198 w 624932"/>
                <a:gd name="connsiteY254" fmla="*/ 583407 h 625078"/>
                <a:gd name="connsiteX255" fmla="*/ 83198 w 624932"/>
                <a:gd name="connsiteY255" fmla="*/ 562571 h 625078"/>
                <a:gd name="connsiteX256" fmla="*/ 51944 w 624932"/>
                <a:gd name="connsiteY256" fmla="*/ 562571 h 625078"/>
                <a:gd name="connsiteX257" fmla="*/ 41526 w 624932"/>
                <a:gd name="connsiteY257" fmla="*/ 552153 h 625078"/>
                <a:gd name="connsiteX258" fmla="*/ 41526 w 624932"/>
                <a:gd name="connsiteY258" fmla="*/ 531317 h 625078"/>
                <a:gd name="connsiteX259" fmla="*/ 51944 w 624932"/>
                <a:gd name="connsiteY259" fmla="*/ 520899 h 625078"/>
                <a:gd name="connsiteX260" fmla="*/ 83198 w 624932"/>
                <a:gd name="connsiteY260" fmla="*/ 520899 h 625078"/>
                <a:gd name="connsiteX261" fmla="*/ 83198 w 624932"/>
                <a:gd name="connsiteY261" fmla="*/ 500063 h 625078"/>
                <a:gd name="connsiteX262" fmla="*/ 62362 w 624932"/>
                <a:gd name="connsiteY262" fmla="*/ 500063 h 625078"/>
                <a:gd name="connsiteX263" fmla="*/ 62362 w 624932"/>
                <a:gd name="connsiteY263" fmla="*/ 364484 h 625078"/>
                <a:gd name="connsiteX264" fmla="*/ 83198 w 624932"/>
                <a:gd name="connsiteY264" fmla="*/ 364484 h 625078"/>
                <a:gd name="connsiteX265" fmla="*/ 157740 w 624932"/>
                <a:gd name="connsiteY265" fmla="*/ 604243 h 625078"/>
                <a:gd name="connsiteX266" fmla="*/ 104034 w 624932"/>
                <a:gd name="connsiteY266" fmla="*/ 604243 h 625078"/>
                <a:gd name="connsiteX267" fmla="*/ 104034 w 624932"/>
                <a:gd name="connsiteY267" fmla="*/ 583407 h 625078"/>
                <a:gd name="connsiteX268" fmla="*/ 162656 w 624932"/>
                <a:gd name="connsiteY268" fmla="*/ 583407 h 625078"/>
                <a:gd name="connsiteX269" fmla="*/ 157740 w 624932"/>
                <a:gd name="connsiteY269" fmla="*/ 604243 h 625078"/>
                <a:gd name="connsiteX270" fmla="*/ 104034 w 624932"/>
                <a:gd name="connsiteY270" fmla="*/ 562571 h 625078"/>
                <a:gd name="connsiteX271" fmla="*/ 104034 w 624932"/>
                <a:gd name="connsiteY271" fmla="*/ 541735 h 625078"/>
                <a:gd name="connsiteX272" fmla="*/ 184824 w 624932"/>
                <a:gd name="connsiteY272" fmla="*/ 541735 h 625078"/>
                <a:gd name="connsiteX273" fmla="*/ 171394 w 624932"/>
                <a:gd name="connsiteY273" fmla="*/ 562571 h 625078"/>
                <a:gd name="connsiteX274" fmla="*/ 178871 w 624932"/>
                <a:gd name="connsiteY274" fmla="*/ 604243 h 625078"/>
                <a:gd name="connsiteX275" fmla="*/ 250365 w 624932"/>
                <a:gd name="connsiteY275" fmla="*/ 518121 h 625078"/>
                <a:gd name="connsiteX276" fmla="*/ 320013 w 624932"/>
                <a:gd name="connsiteY276" fmla="*/ 572521 h 625078"/>
                <a:gd name="connsiteX277" fmla="*/ 374413 w 624932"/>
                <a:gd name="connsiteY277" fmla="*/ 518121 h 625078"/>
                <a:gd name="connsiteX278" fmla="*/ 445918 w 624932"/>
                <a:gd name="connsiteY278" fmla="*/ 604243 h 625078"/>
                <a:gd name="connsiteX279" fmla="*/ 531171 w 624932"/>
                <a:gd name="connsiteY279" fmla="*/ 604243 h 625078"/>
                <a:gd name="connsiteX280" fmla="*/ 467036 w 624932"/>
                <a:gd name="connsiteY280" fmla="*/ 604243 h 625078"/>
                <a:gd name="connsiteX281" fmla="*/ 453272 w 624932"/>
                <a:gd name="connsiteY281" fmla="*/ 562571 h 625078"/>
                <a:gd name="connsiteX282" fmla="*/ 531171 w 624932"/>
                <a:gd name="connsiteY282" fmla="*/ 562571 h 625078"/>
                <a:gd name="connsiteX283" fmla="*/ 531171 w 624932"/>
                <a:gd name="connsiteY283" fmla="*/ 541735 h 625078"/>
                <a:gd name="connsiteX284" fmla="*/ 447827 w 624932"/>
                <a:gd name="connsiteY284" fmla="*/ 541735 h 625078"/>
                <a:gd name="connsiteX285" fmla="*/ 447827 w 624932"/>
                <a:gd name="connsiteY285" fmla="*/ 442359 h 625078"/>
                <a:gd name="connsiteX286" fmla="*/ 463257 w 624932"/>
                <a:gd name="connsiteY286" fmla="*/ 426787 h 625078"/>
                <a:gd name="connsiteX287" fmla="*/ 473047 w 624932"/>
                <a:gd name="connsiteY287" fmla="*/ 427111 h 625078"/>
                <a:gd name="connsiteX288" fmla="*/ 510408 w 624932"/>
                <a:gd name="connsiteY288" fmla="*/ 421997 h 625078"/>
                <a:gd name="connsiteX289" fmla="*/ 531171 w 624932"/>
                <a:gd name="connsiteY289" fmla="*/ 413644 h 625078"/>
                <a:gd name="connsiteX290" fmla="*/ 572842 w 624932"/>
                <a:gd name="connsiteY290" fmla="*/ 604243 h 625078"/>
                <a:gd name="connsiteX291" fmla="*/ 552007 w 624932"/>
                <a:gd name="connsiteY291" fmla="*/ 604243 h 625078"/>
                <a:gd name="connsiteX292" fmla="*/ 552007 w 624932"/>
                <a:gd name="connsiteY292" fmla="*/ 468809 h 625078"/>
                <a:gd name="connsiteX293" fmla="*/ 572842 w 624932"/>
                <a:gd name="connsiteY293" fmla="*/ 468809 h 625078"/>
                <a:gd name="connsiteX294" fmla="*/ 572842 w 624932"/>
                <a:gd name="connsiteY294" fmla="*/ 406302 h 625078"/>
                <a:gd name="connsiteX295" fmla="*/ 572842 w 624932"/>
                <a:gd name="connsiteY295" fmla="*/ 447973 h 625078"/>
                <a:gd name="connsiteX296" fmla="*/ 552007 w 624932"/>
                <a:gd name="connsiteY296" fmla="*/ 447973 h 625078"/>
                <a:gd name="connsiteX297" fmla="*/ 552007 w 624932"/>
                <a:gd name="connsiteY297" fmla="*/ 399449 h 625078"/>
                <a:gd name="connsiteX298" fmla="*/ 569780 w 624932"/>
                <a:gd name="connsiteY298" fmla="*/ 379803 h 625078"/>
                <a:gd name="connsiteX299" fmla="*/ 572842 w 624932"/>
                <a:gd name="connsiteY299" fmla="*/ 406302 h 625078"/>
                <a:gd name="connsiteX300" fmla="*/ 530216 w 624932"/>
                <a:gd name="connsiteY300" fmla="*/ 326950 h 625078"/>
                <a:gd name="connsiteX301" fmla="*/ 531176 w 624932"/>
                <a:gd name="connsiteY301" fmla="*/ 317835 h 625078"/>
                <a:gd name="connsiteX302" fmla="*/ 560795 w 624932"/>
                <a:gd name="connsiteY302" fmla="*/ 354907 h 625078"/>
                <a:gd name="connsiteX303" fmla="*/ 468661 w 624932"/>
                <a:gd name="connsiteY303" fmla="*/ 406222 h 625078"/>
                <a:gd name="connsiteX304" fmla="*/ 458005 w 624932"/>
                <a:gd name="connsiteY304" fmla="*/ 378502 h 625078"/>
                <a:gd name="connsiteX305" fmla="*/ 457557 w 624932"/>
                <a:gd name="connsiteY305" fmla="*/ 373484 h 625078"/>
                <a:gd name="connsiteX306" fmla="*/ 469870 w 624932"/>
                <a:gd name="connsiteY306" fmla="*/ 375046 h 625078"/>
                <a:gd name="connsiteX307" fmla="*/ 530216 w 624932"/>
                <a:gd name="connsiteY307" fmla="*/ 326950 h 625078"/>
                <a:gd name="connsiteX308" fmla="*/ 437409 w 624932"/>
                <a:gd name="connsiteY308" fmla="*/ 291704 h 625078"/>
                <a:gd name="connsiteX309" fmla="*/ 409752 w 624932"/>
                <a:gd name="connsiteY309" fmla="*/ 287537 h 625078"/>
                <a:gd name="connsiteX310" fmla="*/ 368874 w 624932"/>
                <a:gd name="connsiteY310" fmla="*/ 261882 h 625078"/>
                <a:gd name="connsiteX311" fmla="*/ 354576 w 624932"/>
                <a:gd name="connsiteY311" fmla="*/ 241910 h 625078"/>
                <a:gd name="connsiteX312" fmla="*/ 395779 w 624932"/>
                <a:gd name="connsiteY312" fmla="*/ 249132 h 625078"/>
                <a:gd name="connsiteX313" fmla="*/ 398788 w 624932"/>
                <a:gd name="connsiteY313" fmla="*/ 257391 h 625078"/>
                <a:gd name="connsiteX314" fmla="*/ 437409 w 624932"/>
                <a:gd name="connsiteY314" fmla="*/ 270868 h 625078"/>
                <a:gd name="connsiteX315" fmla="*/ 437409 w 624932"/>
                <a:gd name="connsiteY315" fmla="*/ 270868 h 625078"/>
                <a:gd name="connsiteX316" fmla="*/ 476030 w 624932"/>
                <a:gd name="connsiteY316" fmla="*/ 257399 h 625078"/>
                <a:gd name="connsiteX317" fmla="*/ 479038 w 624932"/>
                <a:gd name="connsiteY317" fmla="*/ 249140 h 625078"/>
                <a:gd name="connsiteX318" fmla="*/ 520164 w 624932"/>
                <a:gd name="connsiteY318" fmla="*/ 241962 h 625078"/>
                <a:gd name="connsiteX319" fmla="*/ 437409 w 624932"/>
                <a:gd name="connsiteY319" fmla="*/ 291704 h 625078"/>
                <a:gd name="connsiteX320" fmla="*/ 489499 w 624932"/>
                <a:gd name="connsiteY320" fmla="*/ 229196 h 625078"/>
                <a:gd name="connsiteX321" fmla="*/ 447827 w 624932"/>
                <a:gd name="connsiteY321" fmla="*/ 187524 h 625078"/>
                <a:gd name="connsiteX322" fmla="*/ 489499 w 624932"/>
                <a:gd name="connsiteY322" fmla="*/ 145852 h 625078"/>
                <a:gd name="connsiteX323" fmla="*/ 531171 w 624932"/>
                <a:gd name="connsiteY323" fmla="*/ 187524 h 625078"/>
                <a:gd name="connsiteX324" fmla="*/ 489499 w 624932"/>
                <a:gd name="connsiteY324" fmla="*/ 229196 h 625078"/>
                <a:gd name="connsiteX325" fmla="*/ 538087 w 624932"/>
                <a:gd name="connsiteY325" fmla="*/ 148259 h 625078"/>
                <a:gd name="connsiteX326" fmla="*/ 493485 w 624932"/>
                <a:gd name="connsiteY326" fmla="*/ 125157 h 625078"/>
                <a:gd name="connsiteX327" fmla="*/ 446986 w 624932"/>
                <a:gd name="connsiteY327" fmla="*/ 68823 h 625078"/>
                <a:gd name="connsiteX328" fmla="*/ 433308 w 624932"/>
                <a:gd name="connsiteY328" fmla="*/ 63348 h 625078"/>
                <a:gd name="connsiteX329" fmla="*/ 427832 w 624932"/>
                <a:gd name="connsiteY329" fmla="*/ 68823 h 625078"/>
                <a:gd name="connsiteX330" fmla="*/ 381334 w 624932"/>
                <a:gd name="connsiteY330" fmla="*/ 125157 h 625078"/>
                <a:gd name="connsiteX331" fmla="*/ 336653 w 624932"/>
                <a:gd name="connsiteY331" fmla="*/ 148358 h 625078"/>
                <a:gd name="connsiteX332" fmla="*/ 336700 w 624932"/>
                <a:gd name="connsiteY332" fmla="*/ 148228 h 625078"/>
                <a:gd name="connsiteX333" fmla="*/ 312690 w 624932"/>
                <a:gd name="connsiteY333" fmla="*/ 147104 h 625078"/>
                <a:gd name="connsiteX334" fmla="*/ 349946 w 624932"/>
                <a:gd name="connsiteY334" fmla="*/ 60265 h 625078"/>
                <a:gd name="connsiteX335" fmla="*/ 437409 w 624932"/>
                <a:gd name="connsiteY335" fmla="*/ 20837 h 625078"/>
                <a:gd name="connsiteX336" fmla="*/ 524872 w 624932"/>
                <a:gd name="connsiteY336" fmla="*/ 60262 h 625078"/>
                <a:gd name="connsiteX337" fmla="*/ 562128 w 624932"/>
                <a:gd name="connsiteY337" fmla="*/ 147101 h 625078"/>
                <a:gd name="connsiteX338" fmla="*/ 538087 w 624932"/>
                <a:gd name="connsiteY338" fmla="*/ 148259 h 625078"/>
                <a:gd name="connsiteX339" fmla="*/ 552007 w 624932"/>
                <a:gd name="connsiteY339" fmla="*/ 208360 h 625078"/>
                <a:gd name="connsiteX340" fmla="*/ 551530 w 624932"/>
                <a:gd name="connsiteY340" fmla="*/ 208337 h 625078"/>
                <a:gd name="connsiteX341" fmla="*/ 552007 w 624932"/>
                <a:gd name="connsiteY341" fmla="*/ 197942 h 625078"/>
                <a:gd name="connsiteX342" fmla="*/ 552007 w 624932"/>
                <a:gd name="connsiteY342" fmla="*/ 166688 h 625078"/>
                <a:gd name="connsiteX343" fmla="*/ 572842 w 624932"/>
                <a:gd name="connsiteY343" fmla="*/ 187524 h 625078"/>
                <a:gd name="connsiteX344" fmla="*/ 552007 w 624932"/>
                <a:gd name="connsiteY344" fmla="*/ 208360 h 625078"/>
                <a:gd name="connsiteX345" fmla="*/ 577180 w 624932"/>
                <a:gd name="connsiteY345" fmla="*/ 111904 h 625078"/>
                <a:gd name="connsiteX346" fmla="*/ 540074 w 624932"/>
                <a:gd name="connsiteY346" fmla="*/ 46010 h 625078"/>
                <a:gd name="connsiteX347" fmla="*/ 535376 w 624932"/>
                <a:gd name="connsiteY347" fmla="*/ 41215 h 625078"/>
                <a:gd name="connsiteX348" fmla="*/ 562424 w 624932"/>
                <a:gd name="connsiteY348" fmla="*/ 31255 h 625078"/>
                <a:gd name="connsiteX349" fmla="*/ 604111 w 624932"/>
                <a:gd name="connsiteY349" fmla="*/ 72912 h 625078"/>
                <a:gd name="connsiteX350" fmla="*/ 577180 w 624932"/>
                <a:gd name="connsiteY350" fmla="*/ 111904 h 625078"/>
                <a:gd name="connsiteX351" fmla="*/ 374901 w 624932"/>
                <a:gd name="connsiteY351" fmla="*/ 177106 h 625078"/>
                <a:gd name="connsiteX352" fmla="*/ 395737 w 624932"/>
                <a:gd name="connsiteY352" fmla="*/ 177106 h 625078"/>
                <a:gd name="connsiteX353" fmla="*/ 406155 w 624932"/>
                <a:gd name="connsiteY353" fmla="*/ 187524 h 625078"/>
                <a:gd name="connsiteX354" fmla="*/ 395737 w 624932"/>
                <a:gd name="connsiteY354" fmla="*/ 197942 h 625078"/>
                <a:gd name="connsiteX355" fmla="*/ 374901 w 624932"/>
                <a:gd name="connsiteY355" fmla="*/ 197942 h 625078"/>
                <a:gd name="connsiteX356" fmla="*/ 364483 w 624932"/>
                <a:gd name="connsiteY356" fmla="*/ 187524 h 625078"/>
                <a:gd name="connsiteX357" fmla="*/ 374901 w 624932"/>
                <a:gd name="connsiteY357" fmla="*/ 177106 h 625078"/>
                <a:gd name="connsiteX358" fmla="*/ 510335 w 624932"/>
                <a:gd name="connsiteY358" fmla="*/ 187524 h 625078"/>
                <a:gd name="connsiteX359" fmla="*/ 499917 w 624932"/>
                <a:gd name="connsiteY359" fmla="*/ 197942 h 625078"/>
                <a:gd name="connsiteX360" fmla="*/ 479081 w 624932"/>
                <a:gd name="connsiteY360" fmla="*/ 197942 h 625078"/>
                <a:gd name="connsiteX361" fmla="*/ 468663 w 624932"/>
                <a:gd name="connsiteY361" fmla="*/ 187524 h 625078"/>
                <a:gd name="connsiteX362" fmla="*/ 479081 w 624932"/>
                <a:gd name="connsiteY362" fmla="*/ 177106 h 625078"/>
                <a:gd name="connsiteX363" fmla="*/ 499917 w 624932"/>
                <a:gd name="connsiteY363" fmla="*/ 177106 h 625078"/>
                <a:gd name="connsiteX364" fmla="*/ 510335 w 624932"/>
                <a:gd name="connsiteY364" fmla="*/ 187524 h 625078"/>
                <a:gd name="connsiteX365" fmla="*/ 510335 w 624932"/>
                <a:gd name="connsiteY365" fmla="*/ 458391 h 625078"/>
                <a:gd name="connsiteX366" fmla="*/ 499917 w 624932"/>
                <a:gd name="connsiteY366" fmla="*/ 468809 h 625078"/>
                <a:gd name="connsiteX367" fmla="*/ 479081 w 624932"/>
                <a:gd name="connsiteY367" fmla="*/ 468809 h 625078"/>
                <a:gd name="connsiteX368" fmla="*/ 468663 w 624932"/>
                <a:gd name="connsiteY368" fmla="*/ 458391 h 625078"/>
                <a:gd name="connsiteX369" fmla="*/ 479081 w 624932"/>
                <a:gd name="connsiteY369" fmla="*/ 447973 h 625078"/>
                <a:gd name="connsiteX370" fmla="*/ 499917 w 624932"/>
                <a:gd name="connsiteY370" fmla="*/ 447973 h 625078"/>
                <a:gd name="connsiteX371" fmla="*/ 510335 w 624932"/>
                <a:gd name="connsiteY371" fmla="*/ 458391 h 625078"/>
                <a:gd name="connsiteX372" fmla="*/ 124870 w 624932"/>
                <a:gd name="connsiteY372" fmla="*/ 135434 h 625078"/>
                <a:gd name="connsiteX373" fmla="*/ 135288 w 624932"/>
                <a:gd name="connsiteY373" fmla="*/ 125016 h 625078"/>
                <a:gd name="connsiteX374" fmla="*/ 156124 w 624932"/>
                <a:gd name="connsiteY374" fmla="*/ 125016 h 625078"/>
                <a:gd name="connsiteX375" fmla="*/ 166542 w 624932"/>
                <a:gd name="connsiteY375" fmla="*/ 135434 h 625078"/>
                <a:gd name="connsiteX376" fmla="*/ 156124 w 624932"/>
                <a:gd name="connsiteY376" fmla="*/ 145852 h 625078"/>
                <a:gd name="connsiteX377" fmla="*/ 135288 w 624932"/>
                <a:gd name="connsiteY377" fmla="*/ 145852 h 625078"/>
                <a:gd name="connsiteX378" fmla="*/ 124870 w 624932"/>
                <a:gd name="connsiteY378" fmla="*/ 135434 h 625078"/>
                <a:gd name="connsiteX379" fmla="*/ 239467 w 624932"/>
                <a:gd name="connsiteY379" fmla="*/ 125016 h 625078"/>
                <a:gd name="connsiteX380" fmla="*/ 260303 w 624932"/>
                <a:gd name="connsiteY380" fmla="*/ 125016 h 625078"/>
                <a:gd name="connsiteX381" fmla="*/ 270721 w 624932"/>
                <a:gd name="connsiteY381" fmla="*/ 135434 h 625078"/>
                <a:gd name="connsiteX382" fmla="*/ 260303 w 624932"/>
                <a:gd name="connsiteY382" fmla="*/ 145852 h 625078"/>
                <a:gd name="connsiteX383" fmla="*/ 239467 w 624932"/>
                <a:gd name="connsiteY383" fmla="*/ 145852 h 625078"/>
                <a:gd name="connsiteX384" fmla="*/ 229049 w 624932"/>
                <a:gd name="connsiteY384" fmla="*/ 135434 h 625078"/>
                <a:gd name="connsiteX385" fmla="*/ 239467 w 624932"/>
                <a:gd name="connsiteY385" fmla="*/ 125016 h 625078"/>
                <a:gd name="connsiteX386" fmla="*/ 270721 w 624932"/>
                <a:gd name="connsiteY386" fmla="*/ 427137 h 625078"/>
                <a:gd name="connsiteX387" fmla="*/ 260303 w 624932"/>
                <a:gd name="connsiteY387" fmla="*/ 416719 h 625078"/>
                <a:gd name="connsiteX388" fmla="*/ 270721 w 624932"/>
                <a:gd name="connsiteY388" fmla="*/ 406302 h 625078"/>
                <a:gd name="connsiteX389" fmla="*/ 281139 w 624932"/>
                <a:gd name="connsiteY389" fmla="*/ 416719 h 625078"/>
                <a:gd name="connsiteX390" fmla="*/ 270721 w 624932"/>
                <a:gd name="connsiteY390" fmla="*/ 427137 h 625078"/>
                <a:gd name="connsiteX391" fmla="*/ 364483 w 624932"/>
                <a:gd name="connsiteY391" fmla="*/ 416719 h 625078"/>
                <a:gd name="connsiteX392" fmla="*/ 354065 w 624932"/>
                <a:gd name="connsiteY392" fmla="*/ 427137 h 625078"/>
                <a:gd name="connsiteX393" fmla="*/ 343647 w 624932"/>
                <a:gd name="connsiteY393" fmla="*/ 416719 h 625078"/>
                <a:gd name="connsiteX394" fmla="*/ 354065 w 624932"/>
                <a:gd name="connsiteY394" fmla="*/ 406302 h 625078"/>
                <a:gd name="connsiteX395" fmla="*/ 364483 w 624932"/>
                <a:gd name="connsiteY395" fmla="*/ 416719 h 625078"/>
                <a:gd name="connsiteX396" fmla="*/ 351014 w 624932"/>
                <a:gd name="connsiteY396" fmla="*/ 451025 h 625078"/>
                <a:gd name="connsiteX397" fmla="*/ 351014 w 624932"/>
                <a:gd name="connsiteY397" fmla="*/ 465758 h 625078"/>
                <a:gd name="connsiteX398" fmla="*/ 351014 w 624932"/>
                <a:gd name="connsiteY398" fmla="*/ 465758 h 625078"/>
                <a:gd name="connsiteX399" fmla="*/ 312393 w 624932"/>
                <a:gd name="connsiteY399" fmla="*/ 479227 h 625078"/>
                <a:gd name="connsiteX400" fmla="*/ 273773 w 624932"/>
                <a:gd name="connsiteY400" fmla="*/ 465758 h 625078"/>
                <a:gd name="connsiteX401" fmla="*/ 273773 w 624932"/>
                <a:gd name="connsiteY401" fmla="*/ 451025 h 625078"/>
                <a:gd name="connsiteX402" fmla="*/ 288506 w 624932"/>
                <a:gd name="connsiteY402" fmla="*/ 451025 h 625078"/>
                <a:gd name="connsiteX403" fmla="*/ 312393 w 624932"/>
                <a:gd name="connsiteY403" fmla="*/ 458391 h 625078"/>
                <a:gd name="connsiteX404" fmla="*/ 336280 w 624932"/>
                <a:gd name="connsiteY404" fmla="*/ 451025 h 625078"/>
                <a:gd name="connsiteX405" fmla="*/ 351014 w 624932"/>
                <a:gd name="connsiteY405" fmla="*/ 451024 h 625078"/>
                <a:gd name="connsiteX406" fmla="*/ 351014 w 624932"/>
                <a:gd name="connsiteY406" fmla="*/ 451025 h 62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Lst>
              <a:rect l="l" t="t" r="r" b="b"/>
              <a:pathLst>
                <a:path w="624932" h="625078">
                  <a:moveTo>
                    <a:pt x="624932" y="72926"/>
                  </a:moveTo>
                  <a:cubicBezTo>
                    <a:pt x="624894" y="38420"/>
                    <a:pt x="596931" y="10457"/>
                    <a:pt x="562424" y="10419"/>
                  </a:cubicBezTo>
                  <a:cubicBezTo>
                    <a:pt x="546406" y="10355"/>
                    <a:pt x="530987" y="16502"/>
                    <a:pt x="519405" y="27567"/>
                  </a:cubicBezTo>
                  <a:cubicBezTo>
                    <a:pt x="495766" y="9767"/>
                    <a:pt x="467000" y="96"/>
                    <a:pt x="437409" y="1"/>
                  </a:cubicBezTo>
                  <a:cubicBezTo>
                    <a:pt x="399020" y="1"/>
                    <a:pt x="362558" y="16341"/>
                    <a:pt x="334744" y="46013"/>
                  </a:cubicBezTo>
                  <a:cubicBezTo>
                    <a:pt x="333737" y="47086"/>
                    <a:pt x="332753" y="48176"/>
                    <a:pt x="331778" y="49269"/>
                  </a:cubicBezTo>
                  <a:cubicBezTo>
                    <a:pt x="320895" y="31730"/>
                    <a:pt x="301779" y="20998"/>
                    <a:pt x="281139" y="20837"/>
                  </a:cubicBezTo>
                  <a:cubicBezTo>
                    <a:pt x="277063" y="20840"/>
                    <a:pt x="273364" y="23220"/>
                    <a:pt x="271671" y="26927"/>
                  </a:cubicBezTo>
                  <a:cubicBezTo>
                    <a:pt x="228964" y="-8976"/>
                    <a:pt x="166627" y="-8976"/>
                    <a:pt x="123920" y="26927"/>
                  </a:cubicBezTo>
                  <a:cubicBezTo>
                    <a:pt x="122227" y="23220"/>
                    <a:pt x="118528" y="20840"/>
                    <a:pt x="114452" y="20837"/>
                  </a:cubicBezTo>
                  <a:cubicBezTo>
                    <a:pt x="84556" y="20837"/>
                    <a:pt x="59664" y="43411"/>
                    <a:pt x="54864" y="72950"/>
                  </a:cubicBezTo>
                  <a:cubicBezTo>
                    <a:pt x="35908" y="73627"/>
                    <a:pt x="20690" y="89714"/>
                    <a:pt x="20690" y="109389"/>
                  </a:cubicBezTo>
                  <a:cubicBezTo>
                    <a:pt x="20610" y="123615"/>
                    <a:pt x="28789" y="136596"/>
                    <a:pt x="41656" y="142664"/>
                  </a:cubicBezTo>
                  <a:cubicBezTo>
                    <a:pt x="41576" y="143722"/>
                    <a:pt x="41526" y="144784"/>
                    <a:pt x="41526" y="145852"/>
                  </a:cubicBezTo>
                  <a:cubicBezTo>
                    <a:pt x="41552" y="168856"/>
                    <a:pt x="60194" y="187498"/>
                    <a:pt x="83198" y="187524"/>
                  </a:cubicBezTo>
                  <a:cubicBezTo>
                    <a:pt x="84625" y="187522"/>
                    <a:pt x="86051" y="187448"/>
                    <a:pt x="87471" y="187303"/>
                  </a:cubicBezTo>
                  <a:cubicBezTo>
                    <a:pt x="93350" y="208086"/>
                    <a:pt x="104975" y="226788"/>
                    <a:pt x="121007" y="241261"/>
                  </a:cubicBezTo>
                  <a:cubicBezTo>
                    <a:pt x="93338" y="253805"/>
                    <a:pt x="70693" y="275293"/>
                    <a:pt x="56717" y="302268"/>
                  </a:cubicBezTo>
                  <a:lnTo>
                    <a:pt x="31108" y="302268"/>
                  </a:lnTo>
                  <a:cubicBezTo>
                    <a:pt x="13928" y="302268"/>
                    <a:pt x="0" y="316195"/>
                    <a:pt x="0" y="333376"/>
                  </a:cubicBezTo>
                  <a:cubicBezTo>
                    <a:pt x="0" y="350556"/>
                    <a:pt x="13928" y="364484"/>
                    <a:pt x="31108" y="364484"/>
                  </a:cubicBezTo>
                  <a:lnTo>
                    <a:pt x="41526" y="364484"/>
                  </a:lnTo>
                  <a:lnTo>
                    <a:pt x="41526" y="501855"/>
                  </a:lnTo>
                  <a:cubicBezTo>
                    <a:pt x="29050" y="506282"/>
                    <a:pt x="20707" y="518079"/>
                    <a:pt x="20690" y="531317"/>
                  </a:cubicBezTo>
                  <a:lnTo>
                    <a:pt x="20690" y="552153"/>
                  </a:lnTo>
                  <a:cubicBezTo>
                    <a:pt x="20707" y="565391"/>
                    <a:pt x="29050" y="577188"/>
                    <a:pt x="41526" y="581615"/>
                  </a:cubicBezTo>
                  <a:lnTo>
                    <a:pt x="41526" y="614661"/>
                  </a:lnTo>
                  <a:cubicBezTo>
                    <a:pt x="41526" y="620415"/>
                    <a:pt x="46190" y="625079"/>
                    <a:pt x="51944" y="625079"/>
                  </a:cubicBezTo>
                  <a:lnTo>
                    <a:pt x="583260" y="625079"/>
                  </a:lnTo>
                  <a:cubicBezTo>
                    <a:pt x="589014" y="625079"/>
                    <a:pt x="593678" y="620415"/>
                    <a:pt x="593678" y="614661"/>
                  </a:cubicBezTo>
                  <a:lnTo>
                    <a:pt x="593678" y="406302"/>
                  </a:lnTo>
                  <a:cubicBezTo>
                    <a:pt x="593690" y="354658"/>
                    <a:pt x="564331" y="307503"/>
                    <a:pt x="517983" y="284724"/>
                  </a:cubicBezTo>
                  <a:lnTo>
                    <a:pt x="517935" y="284821"/>
                  </a:lnTo>
                  <a:cubicBezTo>
                    <a:pt x="516993" y="283918"/>
                    <a:pt x="516005" y="283050"/>
                    <a:pt x="514971" y="282217"/>
                  </a:cubicBezTo>
                  <a:cubicBezTo>
                    <a:pt x="530608" y="267842"/>
                    <a:pt x="541950" y="249409"/>
                    <a:pt x="547734" y="228971"/>
                  </a:cubicBezTo>
                  <a:cubicBezTo>
                    <a:pt x="549153" y="229118"/>
                    <a:pt x="550579" y="229193"/>
                    <a:pt x="552007" y="229196"/>
                  </a:cubicBezTo>
                  <a:cubicBezTo>
                    <a:pt x="575003" y="229214"/>
                    <a:pt x="593661" y="210587"/>
                    <a:pt x="593679" y="187590"/>
                  </a:cubicBezTo>
                  <a:cubicBezTo>
                    <a:pt x="593687" y="177432"/>
                    <a:pt x="589982" y="167621"/>
                    <a:pt x="583260" y="160005"/>
                  </a:cubicBezTo>
                  <a:lnTo>
                    <a:pt x="583260" y="156270"/>
                  </a:lnTo>
                  <a:cubicBezTo>
                    <a:pt x="583260" y="148295"/>
                    <a:pt x="582684" y="140331"/>
                    <a:pt x="581535" y="132439"/>
                  </a:cubicBezTo>
                  <a:cubicBezTo>
                    <a:pt x="607340" y="124063"/>
                    <a:pt x="624845" y="100057"/>
                    <a:pt x="624932" y="72926"/>
                  </a:cubicBezTo>
                  <a:close/>
                  <a:moveTo>
                    <a:pt x="291557" y="43151"/>
                  </a:moveTo>
                  <a:cubicBezTo>
                    <a:pt x="303617" y="46784"/>
                    <a:pt x="313304" y="55813"/>
                    <a:pt x="317777" y="67587"/>
                  </a:cubicBezTo>
                  <a:cubicBezTo>
                    <a:pt x="309720" y="79884"/>
                    <a:pt x="303404" y="93238"/>
                    <a:pt x="299009" y="107267"/>
                  </a:cubicBezTo>
                  <a:cubicBezTo>
                    <a:pt x="298597" y="106746"/>
                    <a:pt x="298183" y="106225"/>
                    <a:pt x="297756" y="105713"/>
                  </a:cubicBezTo>
                  <a:cubicBezTo>
                    <a:pt x="293682" y="98964"/>
                    <a:pt x="291538" y="91227"/>
                    <a:pt x="291557" y="83344"/>
                  </a:cubicBezTo>
                  <a:close/>
                  <a:moveTo>
                    <a:pt x="323292" y="208337"/>
                  </a:moveTo>
                  <a:cubicBezTo>
                    <a:pt x="323130" y="208337"/>
                    <a:pt x="322973" y="208360"/>
                    <a:pt x="322811" y="208360"/>
                  </a:cubicBezTo>
                  <a:cubicBezTo>
                    <a:pt x="311304" y="208360"/>
                    <a:pt x="301975" y="199032"/>
                    <a:pt x="301975" y="187524"/>
                  </a:cubicBezTo>
                  <a:cubicBezTo>
                    <a:pt x="301975" y="176017"/>
                    <a:pt x="311304" y="166688"/>
                    <a:pt x="322811" y="166688"/>
                  </a:cubicBezTo>
                  <a:lnTo>
                    <a:pt x="322811" y="197942"/>
                  </a:lnTo>
                  <a:cubicBezTo>
                    <a:pt x="322811" y="201432"/>
                    <a:pt x="322983" y="204899"/>
                    <a:pt x="323292" y="208337"/>
                  </a:cubicBezTo>
                  <a:close/>
                  <a:moveTo>
                    <a:pt x="437409" y="153022"/>
                  </a:moveTo>
                  <a:cubicBezTo>
                    <a:pt x="430532" y="142669"/>
                    <a:pt x="420740" y="134586"/>
                    <a:pt x="409271" y="129796"/>
                  </a:cubicBezTo>
                  <a:cubicBezTo>
                    <a:pt x="420319" y="119955"/>
                    <a:pt x="429807" y="108492"/>
                    <a:pt x="437409" y="95799"/>
                  </a:cubicBezTo>
                  <a:cubicBezTo>
                    <a:pt x="445011" y="108492"/>
                    <a:pt x="454498" y="119955"/>
                    <a:pt x="465546" y="129796"/>
                  </a:cubicBezTo>
                  <a:cubicBezTo>
                    <a:pt x="454078" y="134586"/>
                    <a:pt x="444286" y="142669"/>
                    <a:pt x="437409" y="153022"/>
                  </a:cubicBezTo>
                  <a:close/>
                  <a:moveTo>
                    <a:pt x="460840" y="243047"/>
                  </a:moveTo>
                  <a:cubicBezTo>
                    <a:pt x="458956" y="244548"/>
                    <a:pt x="451127" y="250032"/>
                    <a:pt x="437409" y="250032"/>
                  </a:cubicBezTo>
                  <a:cubicBezTo>
                    <a:pt x="423691" y="250032"/>
                    <a:pt x="415862" y="244550"/>
                    <a:pt x="413978" y="243047"/>
                  </a:cubicBezTo>
                  <a:cubicBezTo>
                    <a:pt x="423442" y="238137"/>
                    <a:pt x="431505" y="230904"/>
                    <a:pt x="437409" y="222026"/>
                  </a:cubicBezTo>
                  <a:cubicBezTo>
                    <a:pt x="443313" y="230904"/>
                    <a:pt x="451375" y="238137"/>
                    <a:pt x="460840" y="243047"/>
                  </a:cubicBezTo>
                  <a:close/>
                  <a:moveTo>
                    <a:pt x="426991" y="187524"/>
                  </a:moveTo>
                  <a:cubicBezTo>
                    <a:pt x="426991" y="210539"/>
                    <a:pt x="408334" y="229196"/>
                    <a:pt x="385319" y="229196"/>
                  </a:cubicBezTo>
                  <a:cubicBezTo>
                    <a:pt x="362304" y="229196"/>
                    <a:pt x="343647" y="210539"/>
                    <a:pt x="343647" y="187524"/>
                  </a:cubicBezTo>
                  <a:cubicBezTo>
                    <a:pt x="343647" y="164509"/>
                    <a:pt x="362304" y="145852"/>
                    <a:pt x="385319" y="145852"/>
                  </a:cubicBezTo>
                  <a:cubicBezTo>
                    <a:pt x="408323" y="145878"/>
                    <a:pt x="426965" y="164520"/>
                    <a:pt x="426991" y="187524"/>
                  </a:cubicBezTo>
                  <a:close/>
                  <a:moveTo>
                    <a:pt x="445126" y="332620"/>
                  </a:moveTo>
                  <a:cubicBezTo>
                    <a:pt x="441567" y="325560"/>
                    <a:pt x="437422" y="318811"/>
                    <a:pt x="432734" y="312445"/>
                  </a:cubicBezTo>
                  <a:cubicBezTo>
                    <a:pt x="434288" y="312508"/>
                    <a:pt x="435846" y="312540"/>
                    <a:pt x="437409" y="312540"/>
                  </a:cubicBezTo>
                  <a:cubicBezTo>
                    <a:pt x="447248" y="312545"/>
                    <a:pt x="457047" y="311280"/>
                    <a:pt x="466562" y="308778"/>
                  </a:cubicBezTo>
                  <a:cubicBezTo>
                    <a:pt x="463510" y="322275"/>
                    <a:pt x="456337" y="330258"/>
                    <a:pt x="445126" y="332620"/>
                  </a:cubicBezTo>
                  <a:close/>
                  <a:moveTo>
                    <a:pt x="488751" y="300373"/>
                  </a:moveTo>
                  <a:cubicBezTo>
                    <a:pt x="491690" y="298897"/>
                    <a:pt x="494555" y="297297"/>
                    <a:pt x="497346" y="295573"/>
                  </a:cubicBezTo>
                  <a:cubicBezTo>
                    <a:pt x="512255" y="302973"/>
                    <a:pt x="510648" y="318323"/>
                    <a:pt x="509746" y="323031"/>
                  </a:cubicBezTo>
                  <a:cubicBezTo>
                    <a:pt x="506875" y="338048"/>
                    <a:pt x="493167" y="354212"/>
                    <a:pt x="469870" y="354212"/>
                  </a:cubicBezTo>
                  <a:cubicBezTo>
                    <a:pt x="465284" y="354309"/>
                    <a:pt x="460758" y="353153"/>
                    <a:pt x="456781" y="350868"/>
                  </a:cubicBezTo>
                  <a:cubicBezTo>
                    <a:pt x="475255" y="343851"/>
                    <a:pt x="486701" y="326052"/>
                    <a:pt x="488755" y="300373"/>
                  </a:cubicBezTo>
                  <a:close/>
                  <a:moveTo>
                    <a:pt x="312393" y="510481"/>
                  </a:moveTo>
                  <a:cubicBezTo>
                    <a:pt x="260634" y="510423"/>
                    <a:pt x="218690" y="468479"/>
                    <a:pt x="218632" y="416719"/>
                  </a:cubicBezTo>
                  <a:lnTo>
                    <a:pt x="218632" y="391772"/>
                  </a:lnTo>
                  <a:cubicBezTo>
                    <a:pt x="228787" y="394688"/>
                    <a:pt x="239321" y="396073"/>
                    <a:pt x="249885" y="395884"/>
                  </a:cubicBezTo>
                  <a:cubicBezTo>
                    <a:pt x="254450" y="395875"/>
                    <a:pt x="258481" y="392904"/>
                    <a:pt x="259838" y="388545"/>
                  </a:cubicBezTo>
                  <a:cubicBezTo>
                    <a:pt x="262339" y="381278"/>
                    <a:pt x="265487" y="374250"/>
                    <a:pt x="269245" y="367547"/>
                  </a:cubicBezTo>
                  <a:cubicBezTo>
                    <a:pt x="275169" y="377393"/>
                    <a:pt x="286891" y="389598"/>
                    <a:pt x="309770" y="395545"/>
                  </a:cubicBezTo>
                  <a:cubicBezTo>
                    <a:pt x="311490" y="395993"/>
                    <a:pt x="313295" y="395993"/>
                    <a:pt x="315015" y="395545"/>
                  </a:cubicBezTo>
                  <a:cubicBezTo>
                    <a:pt x="337882" y="389600"/>
                    <a:pt x="349611" y="377394"/>
                    <a:pt x="355543" y="367547"/>
                  </a:cubicBezTo>
                  <a:cubicBezTo>
                    <a:pt x="359297" y="374245"/>
                    <a:pt x="362444" y="381266"/>
                    <a:pt x="364944" y="388526"/>
                  </a:cubicBezTo>
                  <a:cubicBezTo>
                    <a:pt x="366288" y="392898"/>
                    <a:pt x="370327" y="395883"/>
                    <a:pt x="374901" y="395883"/>
                  </a:cubicBezTo>
                  <a:cubicBezTo>
                    <a:pt x="385465" y="396073"/>
                    <a:pt x="395999" y="394688"/>
                    <a:pt x="406155" y="391772"/>
                  </a:cubicBezTo>
                  <a:lnTo>
                    <a:pt x="406155" y="416719"/>
                  </a:lnTo>
                  <a:cubicBezTo>
                    <a:pt x="406097" y="468479"/>
                    <a:pt x="364152" y="510423"/>
                    <a:pt x="312393" y="510481"/>
                  </a:cubicBezTo>
                  <a:close/>
                  <a:moveTo>
                    <a:pt x="351673" y="524381"/>
                  </a:moveTo>
                  <a:cubicBezTo>
                    <a:pt x="344000" y="546075"/>
                    <a:pt x="320194" y="557441"/>
                    <a:pt x="298501" y="549768"/>
                  </a:cubicBezTo>
                  <a:cubicBezTo>
                    <a:pt x="286639" y="545573"/>
                    <a:pt x="277309" y="536243"/>
                    <a:pt x="273114" y="524381"/>
                  </a:cubicBezTo>
                  <a:cubicBezTo>
                    <a:pt x="298484" y="533629"/>
                    <a:pt x="326303" y="533629"/>
                    <a:pt x="351673" y="524381"/>
                  </a:cubicBezTo>
                  <a:close/>
                  <a:moveTo>
                    <a:pt x="140627" y="332146"/>
                  </a:moveTo>
                  <a:lnTo>
                    <a:pt x="189950" y="315384"/>
                  </a:lnTo>
                  <a:cubicBezTo>
                    <a:pt x="176325" y="334918"/>
                    <a:pt x="168228" y="356763"/>
                    <a:pt x="166785" y="378474"/>
                  </a:cubicBezTo>
                  <a:cubicBezTo>
                    <a:pt x="151416" y="395605"/>
                    <a:pt x="152845" y="421951"/>
                    <a:pt x="169976" y="437320"/>
                  </a:cubicBezTo>
                  <a:cubicBezTo>
                    <a:pt x="177620" y="444178"/>
                    <a:pt x="187527" y="447971"/>
                    <a:pt x="197796" y="447973"/>
                  </a:cubicBezTo>
                  <a:cubicBezTo>
                    <a:pt x="199223" y="447973"/>
                    <a:pt x="200649" y="447899"/>
                    <a:pt x="202068" y="447753"/>
                  </a:cubicBezTo>
                  <a:cubicBezTo>
                    <a:pt x="207949" y="468538"/>
                    <a:pt x="219575" y="487241"/>
                    <a:pt x="235609" y="501715"/>
                  </a:cubicBezTo>
                  <a:cubicBezTo>
                    <a:pt x="224584" y="506702"/>
                    <a:pt x="214284" y="513155"/>
                    <a:pt x="204987" y="520899"/>
                  </a:cubicBezTo>
                  <a:lnTo>
                    <a:pt x="104034" y="520899"/>
                  </a:lnTo>
                  <a:lnTo>
                    <a:pt x="104034" y="364484"/>
                  </a:lnTo>
                  <a:lnTo>
                    <a:pt x="135288" y="364484"/>
                  </a:lnTo>
                  <a:cubicBezTo>
                    <a:pt x="140961" y="364483"/>
                    <a:pt x="145559" y="359885"/>
                    <a:pt x="145560" y="354212"/>
                  </a:cubicBezTo>
                  <a:cubicBezTo>
                    <a:pt x="145567" y="346582"/>
                    <a:pt x="143882" y="339046"/>
                    <a:pt x="140627" y="332146"/>
                  </a:cubicBezTo>
                  <a:close/>
                  <a:moveTo>
                    <a:pt x="145706" y="308414"/>
                  </a:moveTo>
                  <a:lnTo>
                    <a:pt x="145706" y="264650"/>
                  </a:lnTo>
                  <a:lnTo>
                    <a:pt x="178529" y="297259"/>
                  </a:lnTo>
                  <a:close/>
                  <a:moveTo>
                    <a:pt x="180164" y="269511"/>
                  </a:moveTo>
                  <a:cubicBezTo>
                    <a:pt x="205805" y="273491"/>
                    <a:pt x="232036" y="268658"/>
                    <a:pt x="254575" y="255802"/>
                  </a:cubicBezTo>
                  <a:cubicBezTo>
                    <a:pt x="257476" y="256757"/>
                    <a:pt x="260331" y="257829"/>
                    <a:pt x="263140" y="259016"/>
                  </a:cubicBezTo>
                  <a:cubicBezTo>
                    <a:pt x="243436" y="266302"/>
                    <a:pt x="225415" y="277507"/>
                    <a:pt x="210164" y="291954"/>
                  </a:cubicBezTo>
                  <a:cubicBezTo>
                    <a:pt x="208850" y="293199"/>
                    <a:pt x="207572" y="294467"/>
                    <a:pt x="206311" y="295746"/>
                  </a:cubicBezTo>
                  <a:cubicBezTo>
                    <a:pt x="205964" y="295238"/>
                    <a:pt x="205571" y="294761"/>
                    <a:pt x="205139" y="294323"/>
                  </a:cubicBezTo>
                  <a:close/>
                  <a:moveTo>
                    <a:pt x="198272" y="427114"/>
                  </a:moveTo>
                  <a:cubicBezTo>
                    <a:pt x="198112" y="427114"/>
                    <a:pt x="197956" y="427137"/>
                    <a:pt x="197796" y="427137"/>
                  </a:cubicBezTo>
                  <a:cubicBezTo>
                    <a:pt x="186288" y="427137"/>
                    <a:pt x="176960" y="417809"/>
                    <a:pt x="176960" y="406302"/>
                  </a:cubicBezTo>
                  <a:cubicBezTo>
                    <a:pt x="176960" y="394794"/>
                    <a:pt x="186288" y="385466"/>
                    <a:pt x="197796" y="385466"/>
                  </a:cubicBezTo>
                  <a:lnTo>
                    <a:pt x="197796" y="416719"/>
                  </a:lnTo>
                  <a:cubicBezTo>
                    <a:pt x="197796" y="420224"/>
                    <a:pt x="197962" y="423689"/>
                    <a:pt x="198272" y="427114"/>
                  </a:cubicBezTo>
                  <a:close/>
                  <a:moveTo>
                    <a:pt x="422718" y="447753"/>
                  </a:moveTo>
                  <a:cubicBezTo>
                    <a:pt x="424138" y="447899"/>
                    <a:pt x="425564" y="447973"/>
                    <a:pt x="426991" y="447973"/>
                  </a:cubicBezTo>
                  <a:lnTo>
                    <a:pt x="426991" y="527509"/>
                  </a:lnTo>
                  <a:cubicBezTo>
                    <a:pt x="415937" y="516828"/>
                    <a:pt x="403145" y="508109"/>
                    <a:pt x="389162" y="501725"/>
                  </a:cubicBezTo>
                  <a:cubicBezTo>
                    <a:pt x="405204" y="487251"/>
                    <a:pt x="416835" y="468543"/>
                    <a:pt x="422718" y="447753"/>
                  </a:cubicBezTo>
                  <a:close/>
                  <a:moveTo>
                    <a:pt x="426514" y="427114"/>
                  </a:moveTo>
                  <a:cubicBezTo>
                    <a:pt x="426824" y="423689"/>
                    <a:pt x="426991" y="420224"/>
                    <a:pt x="426991" y="416719"/>
                  </a:cubicBezTo>
                  <a:lnTo>
                    <a:pt x="426991" y="385466"/>
                  </a:lnTo>
                  <a:cubicBezTo>
                    <a:pt x="438498" y="385466"/>
                    <a:pt x="447827" y="394794"/>
                    <a:pt x="447827" y="406302"/>
                  </a:cubicBezTo>
                  <a:cubicBezTo>
                    <a:pt x="447827" y="417809"/>
                    <a:pt x="438498" y="427137"/>
                    <a:pt x="426991" y="427137"/>
                  </a:cubicBezTo>
                  <a:cubicBezTo>
                    <a:pt x="426831" y="427137"/>
                    <a:pt x="426674" y="427118"/>
                    <a:pt x="426514" y="427114"/>
                  </a:cubicBezTo>
                  <a:close/>
                  <a:moveTo>
                    <a:pt x="435071" y="365423"/>
                  </a:moveTo>
                  <a:cubicBezTo>
                    <a:pt x="432410" y="364896"/>
                    <a:pt x="429704" y="364631"/>
                    <a:pt x="426991" y="364630"/>
                  </a:cubicBezTo>
                  <a:lnTo>
                    <a:pt x="416573" y="364630"/>
                  </a:lnTo>
                  <a:cubicBezTo>
                    <a:pt x="413841" y="364440"/>
                    <a:pt x="411173" y="365512"/>
                    <a:pt x="409331" y="367539"/>
                  </a:cubicBezTo>
                  <a:cubicBezTo>
                    <a:pt x="408236" y="368379"/>
                    <a:pt x="400600" y="373698"/>
                    <a:pt x="382086" y="374831"/>
                  </a:cubicBezTo>
                  <a:cubicBezTo>
                    <a:pt x="376648" y="361478"/>
                    <a:pt x="369463" y="348904"/>
                    <a:pt x="360720" y="337439"/>
                  </a:cubicBezTo>
                  <a:cubicBezTo>
                    <a:pt x="358004" y="333817"/>
                    <a:pt x="353275" y="332340"/>
                    <a:pt x="348981" y="333774"/>
                  </a:cubicBezTo>
                  <a:cubicBezTo>
                    <a:pt x="344751" y="335192"/>
                    <a:pt x="341939" y="339201"/>
                    <a:pt x="342047" y="343661"/>
                  </a:cubicBezTo>
                  <a:cubicBezTo>
                    <a:pt x="341985" y="345994"/>
                    <a:pt x="340630" y="366151"/>
                    <a:pt x="312393" y="374645"/>
                  </a:cubicBezTo>
                  <a:cubicBezTo>
                    <a:pt x="300047" y="370936"/>
                    <a:pt x="291332" y="364572"/>
                    <a:pt x="286466" y="355700"/>
                  </a:cubicBezTo>
                  <a:cubicBezTo>
                    <a:pt x="284395" y="352040"/>
                    <a:pt x="283125" y="347982"/>
                    <a:pt x="282741" y="343794"/>
                  </a:cubicBezTo>
                  <a:cubicBezTo>
                    <a:pt x="282850" y="339318"/>
                    <a:pt x="280042" y="335289"/>
                    <a:pt x="275805" y="333842"/>
                  </a:cubicBezTo>
                  <a:cubicBezTo>
                    <a:pt x="271525" y="332382"/>
                    <a:pt x="266792" y="333834"/>
                    <a:pt x="264067" y="337443"/>
                  </a:cubicBezTo>
                  <a:cubicBezTo>
                    <a:pt x="255323" y="348908"/>
                    <a:pt x="248139" y="361481"/>
                    <a:pt x="242701" y="374835"/>
                  </a:cubicBezTo>
                  <a:cubicBezTo>
                    <a:pt x="224187" y="373700"/>
                    <a:pt x="216551" y="368380"/>
                    <a:pt x="215455" y="367543"/>
                  </a:cubicBezTo>
                  <a:cubicBezTo>
                    <a:pt x="213615" y="365514"/>
                    <a:pt x="210946" y="364441"/>
                    <a:pt x="208214" y="364630"/>
                  </a:cubicBezTo>
                  <a:lnTo>
                    <a:pt x="197796" y="364630"/>
                  </a:lnTo>
                  <a:cubicBezTo>
                    <a:pt x="195085" y="364628"/>
                    <a:pt x="192381" y="364890"/>
                    <a:pt x="189722" y="365411"/>
                  </a:cubicBezTo>
                  <a:cubicBezTo>
                    <a:pt x="194533" y="344518"/>
                    <a:pt x="206625" y="324011"/>
                    <a:pt x="224498" y="307079"/>
                  </a:cubicBezTo>
                  <a:cubicBezTo>
                    <a:pt x="248786" y="284067"/>
                    <a:pt x="280824" y="270868"/>
                    <a:pt x="312393" y="270868"/>
                  </a:cubicBezTo>
                  <a:cubicBezTo>
                    <a:pt x="343962" y="270868"/>
                    <a:pt x="376000" y="284067"/>
                    <a:pt x="400295" y="307081"/>
                  </a:cubicBezTo>
                  <a:cubicBezTo>
                    <a:pt x="418168" y="324015"/>
                    <a:pt x="430261" y="344527"/>
                    <a:pt x="435071" y="365423"/>
                  </a:cubicBezTo>
                  <a:close/>
                  <a:moveTo>
                    <a:pt x="312393" y="250032"/>
                  </a:moveTo>
                  <a:cubicBezTo>
                    <a:pt x="305906" y="250040"/>
                    <a:pt x="299428" y="250508"/>
                    <a:pt x="293008" y="251433"/>
                  </a:cubicBezTo>
                  <a:cubicBezTo>
                    <a:pt x="287155" y="247579"/>
                    <a:pt x="281010" y="244187"/>
                    <a:pt x="274628" y="241290"/>
                  </a:cubicBezTo>
                  <a:cubicBezTo>
                    <a:pt x="282227" y="234430"/>
                    <a:pt x="288872" y="226582"/>
                    <a:pt x="294384" y="217955"/>
                  </a:cubicBezTo>
                  <a:cubicBezTo>
                    <a:pt x="302085" y="225182"/>
                    <a:pt x="312251" y="229202"/>
                    <a:pt x="322811" y="229196"/>
                  </a:cubicBezTo>
                  <a:cubicBezTo>
                    <a:pt x="324238" y="229196"/>
                    <a:pt x="325663" y="229123"/>
                    <a:pt x="327083" y="228979"/>
                  </a:cubicBezTo>
                  <a:cubicBezTo>
                    <a:pt x="329335" y="237029"/>
                    <a:pt x="332472" y="244806"/>
                    <a:pt x="336434" y="252168"/>
                  </a:cubicBezTo>
                  <a:cubicBezTo>
                    <a:pt x="328498" y="250755"/>
                    <a:pt x="320454" y="250041"/>
                    <a:pt x="312393" y="250032"/>
                  </a:cubicBezTo>
                  <a:close/>
                  <a:moveTo>
                    <a:pt x="280941" y="118105"/>
                  </a:moveTo>
                  <a:cubicBezTo>
                    <a:pt x="282357" y="120294"/>
                    <a:pt x="283909" y="122391"/>
                    <a:pt x="285588" y="124385"/>
                  </a:cubicBezTo>
                  <a:cubicBezTo>
                    <a:pt x="297454" y="144091"/>
                    <a:pt x="291099" y="169686"/>
                    <a:pt x="271393" y="181552"/>
                  </a:cubicBezTo>
                  <a:cubicBezTo>
                    <a:pt x="270770" y="181927"/>
                    <a:pt x="270137" y="182286"/>
                    <a:pt x="269496" y="182628"/>
                  </a:cubicBezTo>
                  <a:cubicBezTo>
                    <a:pt x="269394" y="182438"/>
                    <a:pt x="269303" y="182237"/>
                    <a:pt x="269189" y="182057"/>
                  </a:cubicBezTo>
                  <a:cubicBezTo>
                    <a:pt x="267534" y="179353"/>
                    <a:pt x="264738" y="177550"/>
                    <a:pt x="261593" y="177157"/>
                  </a:cubicBezTo>
                  <a:cubicBezTo>
                    <a:pt x="261593" y="177157"/>
                    <a:pt x="253476" y="176145"/>
                    <a:pt x="243389" y="174911"/>
                  </a:cubicBezTo>
                  <a:cubicBezTo>
                    <a:pt x="239283" y="174408"/>
                    <a:pt x="238883" y="173972"/>
                    <a:pt x="235765" y="170577"/>
                  </a:cubicBezTo>
                  <a:cubicBezTo>
                    <a:pt x="233546" y="168082"/>
                    <a:pt x="231152" y="165748"/>
                    <a:pt x="228603" y="163593"/>
                  </a:cubicBezTo>
                  <a:cubicBezTo>
                    <a:pt x="223220" y="159144"/>
                    <a:pt x="216525" y="156587"/>
                    <a:pt x="209547" y="156313"/>
                  </a:cubicBezTo>
                  <a:cubicBezTo>
                    <a:pt x="203761" y="134047"/>
                    <a:pt x="217120" y="111307"/>
                    <a:pt x="239386" y="105521"/>
                  </a:cubicBezTo>
                  <a:cubicBezTo>
                    <a:pt x="254503" y="101592"/>
                    <a:pt x="270547" y="106451"/>
                    <a:pt x="280945" y="118105"/>
                  </a:cubicBezTo>
                  <a:close/>
                  <a:moveTo>
                    <a:pt x="238522" y="195244"/>
                  </a:moveTo>
                  <a:cubicBezTo>
                    <a:pt x="232424" y="197912"/>
                    <a:pt x="223488" y="199200"/>
                    <a:pt x="210623" y="196146"/>
                  </a:cubicBezTo>
                  <a:cubicBezTo>
                    <a:pt x="207925" y="195539"/>
                    <a:pt x="205322" y="194569"/>
                    <a:pt x="202885" y="193262"/>
                  </a:cubicBezTo>
                  <a:cubicBezTo>
                    <a:pt x="199723" y="191491"/>
                    <a:pt x="195867" y="191491"/>
                    <a:pt x="192705" y="193262"/>
                  </a:cubicBezTo>
                  <a:cubicBezTo>
                    <a:pt x="190269" y="194568"/>
                    <a:pt x="187667" y="195538"/>
                    <a:pt x="184970" y="196145"/>
                  </a:cubicBezTo>
                  <a:cubicBezTo>
                    <a:pt x="172029" y="199216"/>
                    <a:pt x="163084" y="197941"/>
                    <a:pt x="156987" y="195257"/>
                  </a:cubicBezTo>
                  <a:cubicBezTo>
                    <a:pt x="167074" y="193486"/>
                    <a:pt x="171361" y="188820"/>
                    <a:pt x="175172" y="184671"/>
                  </a:cubicBezTo>
                  <a:cubicBezTo>
                    <a:pt x="176772" y="182858"/>
                    <a:pt x="178499" y="181161"/>
                    <a:pt x="180339" y="179592"/>
                  </a:cubicBezTo>
                  <a:cubicBezTo>
                    <a:pt x="182756" y="177619"/>
                    <a:pt x="185891" y="176754"/>
                    <a:pt x="188978" y="177209"/>
                  </a:cubicBezTo>
                  <a:cubicBezTo>
                    <a:pt x="190299" y="177383"/>
                    <a:pt x="191576" y="177806"/>
                    <a:pt x="192739" y="178455"/>
                  </a:cubicBezTo>
                  <a:cubicBezTo>
                    <a:pt x="195884" y="180201"/>
                    <a:pt x="199707" y="180201"/>
                    <a:pt x="202852" y="178455"/>
                  </a:cubicBezTo>
                  <a:cubicBezTo>
                    <a:pt x="204016" y="177806"/>
                    <a:pt x="205292" y="177383"/>
                    <a:pt x="206613" y="177209"/>
                  </a:cubicBezTo>
                  <a:cubicBezTo>
                    <a:pt x="209700" y="176750"/>
                    <a:pt x="212838" y="177615"/>
                    <a:pt x="215253" y="179592"/>
                  </a:cubicBezTo>
                  <a:cubicBezTo>
                    <a:pt x="217093" y="181161"/>
                    <a:pt x="218819" y="182858"/>
                    <a:pt x="220418" y="184671"/>
                  </a:cubicBezTo>
                  <a:cubicBezTo>
                    <a:pt x="224219" y="188809"/>
                    <a:pt x="228491" y="193462"/>
                    <a:pt x="238522" y="195244"/>
                  </a:cubicBezTo>
                  <a:close/>
                  <a:moveTo>
                    <a:pt x="124870" y="83344"/>
                  </a:moveTo>
                  <a:lnTo>
                    <a:pt x="124870" y="55668"/>
                  </a:lnTo>
                  <a:cubicBezTo>
                    <a:pt x="157418" y="15392"/>
                    <a:pt x="216453" y="9127"/>
                    <a:pt x="256728" y="41675"/>
                  </a:cubicBezTo>
                  <a:cubicBezTo>
                    <a:pt x="261873" y="45833"/>
                    <a:pt x="266564" y="50523"/>
                    <a:pt x="270721" y="55668"/>
                  </a:cubicBezTo>
                  <a:lnTo>
                    <a:pt x="270721" y="83344"/>
                  </a:lnTo>
                  <a:cubicBezTo>
                    <a:pt x="270721" y="84556"/>
                    <a:pt x="270764" y="85763"/>
                    <a:pt x="270831" y="86966"/>
                  </a:cubicBezTo>
                  <a:cubicBezTo>
                    <a:pt x="243775" y="77326"/>
                    <a:pt x="213633" y="87390"/>
                    <a:pt x="197796" y="111351"/>
                  </a:cubicBezTo>
                  <a:cubicBezTo>
                    <a:pt x="181958" y="87390"/>
                    <a:pt x="151816" y="77326"/>
                    <a:pt x="124760" y="86966"/>
                  </a:cubicBezTo>
                  <a:cubicBezTo>
                    <a:pt x="124828" y="85767"/>
                    <a:pt x="124870" y="84561"/>
                    <a:pt x="124870" y="83344"/>
                  </a:cubicBezTo>
                  <a:close/>
                  <a:moveTo>
                    <a:pt x="83198" y="166688"/>
                  </a:moveTo>
                  <a:cubicBezTo>
                    <a:pt x="71696" y="166675"/>
                    <a:pt x="62376" y="157354"/>
                    <a:pt x="62362" y="145852"/>
                  </a:cubicBezTo>
                  <a:lnTo>
                    <a:pt x="64446" y="145852"/>
                  </a:lnTo>
                  <a:cubicBezTo>
                    <a:pt x="70824" y="145852"/>
                    <a:pt x="77158" y="144806"/>
                    <a:pt x="83198" y="142756"/>
                  </a:cubicBezTo>
                  <a:lnTo>
                    <a:pt x="83198" y="156270"/>
                  </a:lnTo>
                  <a:cubicBezTo>
                    <a:pt x="83198" y="159773"/>
                    <a:pt x="83365" y="163239"/>
                    <a:pt x="83675" y="166662"/>
                  </a:cubicBezTo>
                  <a:cubicBezTo>
                    <a:pt x="83514" y="166666"/>
                    <a:pt x="83358" y="166688"/>
                    <a:pt x="83198" y="166688"/>
                  </a:cubicBezTo>
                  <a:close/>
                  <a:moveTo>
                    <a:pt x="93324" y="111805"/>
                  </a:moveTo>
                  <a:cubicBezTo>
                    <a:pt x="86040" y="120149"/>
                    <a:pt x="75522" y="124961"/>
                    <a:pt x="64446" y="125016"/>
                  </a:cubicBezTo>
                  <a:lnTo>
                    <a:pt x="56111" y="125016"/>
                  </a:lnTo>
                  <a:cubicBezTo>
                    <a:pt x="48069" y="125016"/>
                    <a:pt x="41526" y="118006"/>
                    <a:pt x="41526" y="109389"/>
                  </a:cubicBezTo>
                  <a:cubicBezTo>
                    <a:pt x="41526" y="100772"/>
                    <a:pt x="48069" y="93762"/>
                    <a:pt x="56111" y="93762"/>
                  </a:cubicBezTo>
                  <a:lnTo>
                    <a:pt x="64446" y="93762"/>
                  </a:lnTo>
                  <a:cubicBezTo>
                    <a:pt x="70199" y="93762"/>
                    <a:pt x="74864" y="89098"/>
                    <a:pt x="74864" y="83344"/>
                  </a:cubicBezTo>
                  <a:cubicBezTo>
                    <a:pt x="74864" y="64161"/>
                    <a:pt x="87235" y="47962"/>
                    <a:pt x="104034" y="43136"/>
                  </a:cubicBezTo>
                  <a:lnTo>
                    <a:pt x="104034" y="83344"/>
                  </a:lnTo>
                  <a:cubicBezTo>
                    <a:pt x="104052" y="91254"/>
                    <a:pt x="101889" y="99015"/>
                    <a:pt x="97783" y="105774"/>
                  </a:cubicBezTo>
                  <a:cubicBezTo>
                    <a:pt x="96178" y="107694"/>
                    <a:pt x="94690" y="109708"/>
                    <a:pt x="93324" y="111805"/>
                  </a:cubicBezTo>
                  <a:close/>
                  <a:moveTo>
                    <a:pt x="110098" y="124223"/>
                  </a:moveTo>
                  <a:cubicBezTo>
                    <a:pt x="111724" y="122292"/>
                    <a:pt x="113230" y="120265"/>
                    <a:pt x="114609" y="118151"/>
                  </a:cubicBezTo>
                  <a:cubicBezTo>
                    <a:pt x="129929" y="100975"/>
                    <a:pt x="156271" y="99470"/>
                    <a:pt x="173446" y="114790"/>
                  </a:cubicBezTo>
                  <a:cubicBezTo>
                    <a:pt x="185091" y="125176"/>
                    <a:pt x="189958" y="141198"/>
                    <a:pt x="186057" y="156307"/>
                  </a:cubicBezTo>
                  <a:cubicBezTo>
                    <a:pt x="179076" y="156578"/>
                    <a:pt x="172378" y="159136"/>
                    <a:pt x="166994" y="163588"/>
                  </a:cubicBezTo>
                  <a:cubicBezTo>
                    <a:pt x="164444" y="165744"/>
                    <a:pt x="162051" y="168077"/>
                    <a:pt x="159831" y="170572"/>
                  </a:cubicBezTo>
                  <a:cubicBezTo>
                    <a:pt x="156714" y="173966"/>
                    <a:pt x="156315" y="174403"/>
                    <a:pt x="152208" y="174905"/>
                  </a:cubicBezTo>
                  <a:cubicBezTo>
                    <a:pt x="142121" y="176140"/>
                    <a:pt x="134004" y="177152"/>
                    <a:pt x="134004" y="177152"/>
                  </a:cubicBezTo>
                  <a:cubicBezTo>
                    <a:pt x="130858" y="177544"/>
                    <a:pt x="128062" y="179348"/>
                    <a:pt x="126408" y="182052"/>
                  </a:cubicBezTo>
                  <a:cubicBezTo>
                    <a:pt x="126301" y="182225"/>
                    <a:pt x="126216" y="182408"/>
                    <a:pt x="126120" y="182586"/>
                  </a:cubicBezTo>
                  <a:cubicBezTo>
                    <a:pt x="112579" y="175318"/>
                    <a:pt x="104103" y="161220"/>
                    <a:pt x="104034" y="145852"/>
                  </a:cubicBezTo>
                  <a:cubicBezTo>
                    <a:pt x="104025" y="138222"/>
                    <a:pt x="106124" y="130737"/>
                    <a:pt x="110098" y="124223"/>
                  </a:cubicBezTo>
                  <a:close/>
                  <a:moveTo>
                    <a:pt x="115009" y="200229"/>
                  </a:moveTo>
                  <a:cubicBezTo>
                    <a:pt x="122112" y="204286"/>
                    <a:pt x="129951" y="206889"/>
                    <a:pt x="138069" y="207887"/>
                  </a:cubicBezTo>
                  <a:cubicBezTo>
                    <a:pt x="145604" y="213974"/>
                    <a:pt x="156449" y="218747"/>
                    <a:pt x="171103" y="218747"/>
                  </a:cubicBezTo>
                  <a:cubicBezTo>
                    <a:pt x="177400" y="218701"/>
                    <a:pt x="183670" y="217920"/>
                    <a:pt x="189785" y="216418"/>
                  </a:cubicBezTo>
                  <a:cubicBezTo>
                    <a:pt x="192516" y="215777"/>
                    <a:pt x="195194" y="214929"/>
                    <a:pt x="197796" y="213879"/>
                  </a:cubicBezTo>
                  <a:cubicBezTo>
                    <a:pt x="200397" y="214929"/>
                    <a:pt x="203076" y="215778"/>
                    <a:pt x="205807" y="216418"/>
                  </a:cubicBezTo>
                  <a:cubicBezTo>
                    <a:pt x="230289" y="222233"/>
                    <a:pt x="247067" y="216317"/>
                    <a:pt x="257506" y="207885"/>
                  </a:cubicBezTo>
                  <a:cubicBezTo>
                    <a:pt x="265636" y="206897"/>
                    <a:pt x="273490" y="204308"/>
                    <a:pt x="280613" y="200267"/>
                  </a:cubicBezTo>
                  <a:cubicBezTo>
                    <a:pt x="256320" y="245992"/>
                    <a:pt x="199559" y="263366"/>
                    <a:pt x="153833" y="239073"/>
                  </a:cubicBezTo>
                  <a:cubicBezTo>
                    <a:pt x="137304" y="230291"/>
                    <a:pt x="123781" y="216763"/>
                    <a:pt x="115007" y="200229"/>
                  </a:cubicBezTo>
                  <a:close/>
                  <a:moveTo>
                    <a:pt x="124870" y="262510"/>
                  </a:moveTo>
                  <a:lnTo>
                    <a:pt x="124870" y="312755"/>
                  </a:lnTo>
                  <a:cubicBezTo>
                    <a:pt x="115876" y="305940"/>
                    <a:pt x="104899" y="302257"/>
                    <a:pt x="93616" y="302268"/>
                  </a:cubicBezTo>
                  <a:lnTo>
                    <a:pt x="80794" y="302268"/>
                  </a:lnTo>
                  <a:cubicBezTo>
                    <a:pt x="91736" y="285371"/>
                    <a:pt x="106939" y="271658"/>
                    <a:pt x="124870" y="262510"/>
                  </a:cubicBezTo>
                  <a:close/>
                  <a:moveTo>
                    <a:pt x="31108" y="343940"/>
                  </a:moveTo>
                  <a:cubicBezTo>
                    <a:pt x="25274" y="343940"/>
                    <a:pt x="20544" y="339210"/>
                    <a:pt x="20544" y="333376"/>
                  </a:cubicBezTo>
                  <a:cubicBezTo>
                    <a:pt x="20544" y="327541"/>
                    <a:pt x="25274" y="322812"/>
                    <a:pt x="31108" y="322812"/>
                  </a:cubicBezTo>
                  <a:lnTo>
                    <a:pt x="93616" y="322812"/>
                  </a:lnTo>
                  <a:cubicBezTo>
                    <a:pt x="106993" y="322828"/>
                    <a:pt x="118897" y="331304"/>
                    <a:pt x="123290" y="343940"/>
                  </a:cubicBezTo>
                  <a:close/>
                  <a:moveTo>
                    <a:pt x="83198" y="604243"/>
                  </a:moveTo>
                  <a:lnTo>
                    <a:pt x="62362" y="604243"/>
                  </a:lnTo>
                  <a:lnTo>
                    <a:pt x="62362" y="583407"/>
                  </a:lnTo>
                  <a:lnTo>
                    <a:pt x="83198" y="583407"/>
                  </a:lnTo>
                  <a:close/>
                  <a:moveTo>
                    <a:pt x="83198" y="562571"/>
                  </a:moveTo>
                  <a:lnTo>
                    <a:pt x="51944" y="562571"/>
                  </a:lnTo>
                  <a:cubicBezTo>
                    <a:pt x="46193" y="562565"/>
                    <a:pt x="41532" y="557904"/>
                    <a:pt x="41526" y="552153"/>
                  </a:cubicBezTo>
                  <a:lnTo>
                    <a:pt x="41526" y="531317"/>
                  </a:lnTo>
                  <a:cubicBezTo>
                    <a:pt x="41532" y="525566"/>
                    <a:pt x="46193" y="520906"/>
                    <a:pt x="51944" y="520899"/>
                  </a:cubicBezTo>
                  <a:lnTo>
                    <a:pt x="83198" y="520899"/>
                  </a:lnTo>
                  <a:close/>
                  <a:moveTo>
                    <a:pt x="83198" y="500063"/>
                  </a:moveTo>
                  <a:lnTo>
                    <a:pt x="62362" y="500063"/>
                  </a:lnTo>
                  <a:lnTo>
                    <a:pt x="62362" y="364484"/>
                  </a:lnTo>
                  <a:lnTo>
                    <a:pt x="83198" y="364484"/>
                  </a:lnTo>
                  <a:close/>
                  <a:moveTo>
                    <a:pt x="157740" y="604243"/>
                  </a:moveTo>
                  <a:lnTo>
                    <a:pt x="104034" y="604243"/>
                  </a:lnTo>
                  <a:lnTo>
                    <a:pt x="104034" y="583407"/>
                  </a:lnTo>
                  <a:lnTo>
                    <a:pt x="162656" y="583407"/>
                  </a:lnTo>
                  <a:cubicBezTo>
                    <a:pt x="160466" y="590211"/>
                    <a:pt x="158822" y="597178"/>
                    <a:pt x="157740" y="604243"/>
                  </a:cubicBezTo>
                  <a:close/>
                  <a:moveTo>
                    <a:pt x="104034" y="562571"/>
                  </a:moveTo>
                  <a:lnTo>
                    <a:pt x="104034" y="541735"/>
                  </a:lnTo>
                  <a:lnTo>
                    <a:pt x="184824" y="541735"/>
                  </a:lnTo>
                  <a:cubicBezTo>
                    <a:pt x="179720" y="548255"/>
                    <a:pt x="175224" y="555230"/>
                    <a:pt x="171394" y="562571"/>
                  </a:cubicBezTo>
                  <a:close/>
                  <a:moveTo>
                    <a:pt x="178871" y="604243"/>
                  </a:moveTo>
                  <a:cubicBezTo>
                    <a:pt x="186250" y="565125"/>
                    <a:pt x="213272" y="532573"/>
                    <a:pt x="250365" y="518121"/>
                  </a:cubicBezTo>
                  <a:cubicBezTo>
                    <a:pt x="254575" y="552376"/>
                    <a:pt x="285758" y="576732"/>
                    <a:pt x="320013" y="572521"/>
                  </a:cubicBezTo>
                  <a:cubicBezTo>
                    <a:pt x="348482" y="569022"/>
                    <a:pt x="370913" y="546591"/>
                    <a:pt x="374413" y="518121"/>
                  </a:cubicBezTo>
                  <a:cubicBezTo>
                    <a:pt x="411526" y="532547"/>
                    <a:pt x="438562" y="565110"/>
                    <a:pt x="445918" y="604243"/>
                  </a:cubicBezTo>
                  <a:close/>
                  <a:moveTo>
                    <a:pt x="531171" y="604243"/>
                  </a:moveTo>
                  <a:lnTo>
                    <a:pt x="467036" y="604243"/>
                  </a:lnTo>
                  <a:cubicBezTo>
                    <a:pt x="464761" y="589692"/>
                    <a:pt x="460111" y="575614"/>
                    <a:pt x="453272" y="562571"/>
                  </a:cubicBezTo>
                  <a:lnTo>
                    <a:pt x="531171" y="562571"/>
                  </a:lnTo>
                  <a:close/>
                  <a:moveTo>
                    <a:pt x="531171" y="541735"/>
                  </a:moveTo>
                  <a:lnTo>
                    <a:pt x="447827" y="541735"/>
                  </a:lnTo>
                  <a:lnTo>
                    <a:pt x="447827" y="442359"/>
                  </a:lnTo>
                  <a:cubicBezTo>
                    <a:pt x="454258" y="438626"/>
                    <a:pt x="459583" y="433253"/>
                    <a:pt x="463257" y="426787"/>
                  </a:cubicBezTo>
                  <a:cubicBezTo>
                    <a:pt x="466341" y="426984"/>
                    <a:pt x="469600" y="427111"/>
                    <a:pt x="473047" y="427111"/>
                  </a:cubicBezTo>
                  <a:cubicBezTo>
                    <a:pt x="485680" y="427182"/>
                    <a:pt x="498259" y="425460"/>
                    <a:pt x="510408" y="421997"/>
                  </a:cubicBezTo>
                  <a:cubicBezTo>
                    <a:pt x="517586" y="419901"/>
                    <a:pt x="524541" y="417103"/>
                    <a:pt x="531171" y="413644"/>
                  </a:cubicBezTo>
                  <a:close/>
                  <a:moveTo>
                    <a:pt x="572842" y="604243"/>
                  </a:moveTo>
                  <a:lnTo>
                    <a:pt x="552007" y="604243"/>
                  </a:lnTo>
                  <a:lnTo>
                    <a:pt x="552007" y="468809"/>
                  </a:lnTo>
                  <a:lnTo>
                    <a:pt x="572842" y="468809"/>
                  </a:lnTo>
                  <a:close/>
                  <a:moveTo>
                    <a:pt x="572842" y="406302"/>
                  </a:moveTo>
                  <a:lnTo>
                    <a:pt x="572842" y="447973"/>
                  </a:lnTo>
                  <a:lnTo>
                    <a:pt x="552007" y="447973"/>
                  </a:lnTo>
                  <a:lnTo>
                    <a:pt x="552007" y="399449"/>
                  </a:lnTo>
                  <a:cubicBezTo>
                    <a:pt x="558667" y="393607"/>
                    <a:pt x="564631" y="387014"/>
                    <a:pt x="569780" y="379803"/>
                  </a:cubicBezTo>
                  <a:cubicBezTo>
                    <a:pt x="571816" y="388489"/>
                    <a:pt x="572844" y="397380"/>
                    <a:pt x="572842" y="406302"/>
                  </a:cubicBezTo>
                  <a:close/>
                  <a:moveTo>
                    <a:pt x="530216" y="326950"/>
                  </a:moveTo>
                  <a:cubicBezTo>
                    <a:pt x="530794" y="323945"/>
                    <a:pt x="531115" y="320895"/>
                    <a:pt x="531176" y="317835"/>
                  </a:cubicBezTo>
                  <a:cubicBezTo>
                    <a:pt x="543551" y="327967"/>
                    <a:pt x="553644" y="340601"/>
                    <a:pt x="560795" y="354907"/>
                  </a:cubicBezTo>
                  <a:cubicBezTo>
                    <a:pt x="536661" y="399704"/>
                    <a:pt x="496255" y="407152"/>
                    <a:pt x="468661" y="406222"/>
                  </a:cubicBezTo>
                  <a:cubicBezTo>
                    <a:pt x="468650" y="395984"/>
                    <a:pt x="464855" y="386112"/>
                    <a:pt x="458005" y="378502"/>
                  </a:cubicBezTo>
                  <a:cubicBezTo>
                    <a:pt x="457895" y="376830"/>
                    <a:pt x="457746" y="375157"/>
                    <a:pt x="457557" y="373484"/>
                  </a:cubicBezTo>
                  <a:cubicBezTo>
                    <a:pt x="461578" y="374527"/>
                    <a:pt x="465716" y="375052"/>
                    <a:pt x="469870" y="375046"/>
                  </a:cubicBezTo>
                  <a:cubicBezTo>
                    <a:pt x="504995" y="375048"/>
                    <a:pt x="525777" y="350115"/>
                    <a:pt x="530216" y="326950"/>
                  </a:cubicBezTo>
                  <a:close/>
                  <a:moveTo>
                    <a:pt x="437409" y="291704"/>
                  </a:moveTo>
                  <a:cubicBezTo>
                    <a:pt x="428033" y="291705"/>
                    <a:pt x="418711" y="290301"/>
                    <a:pt x="409752" y="287537"/>
                  </a:cubicBezTo>
                  <a:cubicBezTo>
                    <a:pt x="397544" y="276911"/>
                    <a:pt x="383752" y="268255"/>
                    <a:pt x="368874" y="261882"/>
                  </a:cubicBezTo>
                  <a:cubicBezTo>
                    <a:pt x="363254" y="255880"/>
                    <a:pt x="358447" y="249165"/>
                    <a:pt x="354576" y="241910"/>
                  </a:cubicBezTo>
                  <a:cubicBezTo>
                    <a:pt x="367063" y="249004"/>
                    <a:pt x="381622" y="251556"/>
                    <a:pt x="395779" y="249132"/>
                  </a:cubicBezTo>
                  <a:cubicBezTo>
                    <a:pt x="395511" y="252195"/>
                    <a:pt x="396613" y="255218"/>
                    <a:pt x="398788" y="257391"/>
                  </a:cubicBezTo>
                  <a:cubicBezTo>
                    <a:pt x="400165" y="258777"/>
                    <a:pt x="412963" y="270868"/>
                    <a:pt x="437409" y="270868"/>
                  </a:cubicBezTo>
                  <a:lnTo>
                    <a:pt x="437409" y="270868"/>
                  </a:lnTo>
                  <a:cubicBezTo>
                    <a:pt x="461853" y="270868"/>
                    <a:pt x="474653" y="258777"/>
                    <a:pt x="476030" y="257399"/>
                  </a:cubicBezTo>
                  <a:cubicBezTo>
                    <a:pt x="478205" y="255226"/>
                    <a:pt x="479306" y="252202"/>
                    <a:pt x="479038" y="249140"/>
                  </a:cubicBezTo>
                  <a:cubicBezTo>
                    <a:pt x="493164" y="251559"/>
                    <a:pt x="507692" y="249023"/>
                    <a:pt x="520164" y="241962"/>
                  </a:cubicBezTo>
                  <a:cubicBezTo>
                    <a:pt x="503880" y="272551"/>
                    <a:pt x="472062" y="291676"/>
                    <a:pt x="437409" y="291704"/>
                  </a:cubicBezTo>
                  <a:close/>
                  <a:moveTo>
                    <a:pt x="489499" y="229196"/>
                  </a:moveTo>
                  <a:cubicBezTo>
                    <a:pt x="466484" y="229196"/>
                    <a:pt x="447827" y="210539"/>
                    <a:pt x="447827" y="187524"/>
                  </a:cubicBezTo>
                  <a:cubicBezTo>
                    <a:pt x="447827" y="164509"/>
                    <a:pt x="466484" y="145852"/>
                    <a:pt x="489499" y="145852"/>
                  </a:cubicBezTo>
                  <a:cubicBezTo>
                    <a:pt x="512513" y="145852"/>
                    <a:pt x="531171" y="164509"/>
                    <a:pt x="531171" y="187524"/>
                  </a:cubicBezTo>
                  <a:cubicBezTo>
                    <a:pt x="531145" y="210528"/>
                    <a:pt x="512503" y="229170"/>
                    <a:pt x="489499" y="229196"/>
                  </a:cubicBezTo>
                  <a:close/>
                  <a:moveTo>
                    <a:pt x="538087" y="148259"/>
                  </a:moveTo>
                  <a:cubicBezTo>
                    <a:pt x="527110" y="134653"/>
                    <a:pt x="510931" y="126273"/>
                    <a:pt x="493485" y="125157"/>
                  </a:cubicBezTo>
                  <a:cubicBezTo>
                    <a:pt x="472816" y="111323"/>
                    <a:pt x="456651" y="91739"/>
                    <a:pt x="446986" y="68823"/>
                  </a:cubicBezTo>
                  <a:cubicBezTo>
                    <a:pt x="444721" y="63534"/>
                    <a:pt x="438597" y="61083"/>
                    <a:pt x="433308" y="63348"/>
                  </a:cubicBezTo>
                  <a:cubicBezTo>
                    <a:pt x="430847" y="64402"/>
                    <a:pt x="428886" y="66362"/>
                    <a:pt x="427832" y="68823"/>
                  </a:cubicBezTo>
                  <a:cubicBezTo>
                    <a:pt x="418167" y="91739"/>
                    <a:pt x="402002" y="111323"/>
                    <a:pt x="381334" y="125157"/>
                  </a:cubicBezTo>
                  <a:cubicBezTo>
                    <a:pt x="363844" y="126276"/>
                    <a:pt x="347630" y="134695"/>
                    <a:pt x="336653" y="148358"/>
                  </a:cubicBezTo>
                  <a:lnTo>
                    <a:pt x="336700" y="148228"/>
                  </a:lnTo>
                  <a:cubicBezTo>
                    <a:pt x="328980" y="145508"/>
                    <a:pt x="320630" y="145117"/>
                    <a:pt x="312690" y="147104"/>
                  </a:cubicBezTo>
                  <a:cubicBezTo>
                    <a:pt x="314610" y="114700"/>
                    <a:pt x="327788" y="83985"/>
                    <a:pt x="349946" y="60265"/>
                  </a:cubicBezTo>
                  <a:cubicBezTo>
                    <a:pt x="373780" y="34838"/>
                    <a:pt x="404841" y="20837"/>
                    <a:pt x="437409" y="20837"/>
                  </a:cubicBezTo>
                  <a:cubicBezTo>
                    <a:pt x="469977" y="20837"/>
                    <a:pt x="501038" y="34838"/>
                    <a:pt x="524872" y="60262"/>
                  </a:cubicBezTo>
                  <a:cubicBezTo>
                    <a:pt x="547030" y="83983"/>
                    <a:pt x="560207" y="114698"/>
                    <a:pt x="562128" y="147101"/>
                  </a:cubicBezTo>
                  <a:cubicBezTo>
                    <a:pt x="554175" y="145106"/>
                    <a:pt x="545810" y="145509"/>
                    <a:pt x="538087" y="148259"/>
                  </a:cubicBezTo>
                  <a:close/>
                  <a:moveTo>
                    <a:pt x="552007" y="208360"/>
                  </a:moveTo>
                  <a:cubicBezTo>
                    <a:pt x="551846" y="208360"/>
                    <a:pt x="551690" y="208341"/>
                    <a:pt x="551530" y="208337"/>
                  </a:cubicBezTo>
                  <a:cubicBezTo>
                    <a:pt x="551840" y="204912"/>
                    <a:pt x="552007" y="201446"/>
                    <a:pt x="552007" y="197942"/>
                  </a:cubicBezTo>
                  <a:lnTo>
                    <a:pt x="552007" y="166688"/>
                  </a:lnTo>
                  <a:cubicBezTo>
                    <a:pt x="563514" y="166688"/>
                    <a:pt x="572842" y="176017"/>
                    <a:pt x="572842" y="187524"/>
                  </a:cubicBezTo>
                  <a:cubicBezTo>
                    <a:pt x="572842" y="199032"/>
                    <a:pt x="563514" y="208360"/>
                    <a:pt x="552007" y="208360"/>
                  </a:cubicBezTo>
                  <a:close/>
                  <a:moveTo>
                    <a:pt x="577180" y="111904"/>
                  </a:moveTo>
                  <a:cubicBezTo>
                    <a:pt x="570290" y="87275"/>
                    <a:pt x="557561" y="64672"/>
                    <a:pt x="540074" y="46010"/>
                  </a:cubicBezTo>
                  <a:cubicBezTo>
                    <a:pt x="538535" y="44370"/>
                    <a:pt x="536969" y="42771"/>
                    <a:pt x="535376" y="41215"/>
                  </a:cubicBezTo>
                  <a:cubicBezTo>
                    <a:pt x="542903" y="34754"/>
                    <a:pt x="552504" y="31218"/>
                    <a:pt x="562424" y="31255"/>
                  </a:cubicBezTo>
                  <a:cubicBezTo>
                    <a:pt x="585439" y="31246"/>
                    <a:pt x="604103" y="49897"/>
                    <a:pt x="604111" y="72912"/>
                  </a:cubicBezTo>
                  <a:cubicBezTo>
                    <a:pt x="604117" y="90245"/>
                    <a:pt x="593393" y="105772"/>
                    <a:pt x="577180" y="111904"/>
                  </a:cubicBezTo>
                  <a:close/>
                  <a:moveTo>
                    <a:pt x="374901" y="177106"/>
                  </a:moveTo>
                  <a:lnTo>
                    <a:pt x="395737" y="177106"/>
                  </a:lnTo>
                  <a:cubicBezTo>
                    <a:pt x="401491" y="177106"/>
                    <a:pt x="406155" y="181770"/>
                    <a:pt x="406155" y="187524"/>
                  </a:cubicBezTo>
                  <a:cubicBezTo>
                    <a:pt x="406155" y="193278"/>
                    <a:pt x="401491" y="197942"/>
                    <a:pt x="395737" y="197942"/>
                  </a:cubicBezTo>
                  <a:lnTo>
                    <a:pt x="374901" y="197942"/>
                  </a:lnTo>
                  <a:cubicBezTo>
                    <a:pt x="369147" y="197942"/>
                    <a:pt x="364483" y="193278"/>
                    <a:pt x="364483" y="187524"/>
                  </a:cubicBezTo>
                  <a:cubicBezTo>
                    <a:pt x="364483" y="181770"/>
                    <a:pt x="369147" y="177106"/>
                    <a:pt x="374901" y="177106"/>
                  </a:cubicBezTo>
                  <a:close/>
                  <a:moveTo>
                    <a:pt x="510335" y="187524"/>
                  </a:moveTo>
                  <a:cubicBezTo>
                    <a:pt x="510335" y="193278"/>
                    <a:pt x="505670" y="197942"/>
                    <a:pt x="499917" y="197942"/>
                  </a:cubicBezTo>
                  <a:lnTo>
                    <a:pt x="479081" y="197942"/>
                  </a:lnTo>
                  <a:cubicBezTo>
                    <a:pt x="473327" y="197942"/>
                    <a:pt x="468663" y="193278"/>
                    <a:pt x="468663" y="187524"/>
                  </a:cubicBezTo>
                  <a:cubicBezTo>
                    <a:pt x="468663" y="181770"/>
                    <a:pt x="473327" y="177106"/>
                    <a:pt x="479081" y="177106"/>
                  </a:cubicBezTo>
                  <a:lnTo>
                    <a:pt x="499917" y="177106"/>
                  </a:lnTo>
                  <a:cubicBezTo>
                    <a:pt x="505670" y="177106"/>
                    <a:pt x="510335" y="181770"/>
                    <a:pt x="510335" y="187524"/>
                  </a:cubicBezTo>
                  <a:close/>
                  <a:moveTo>
                    <a:pt x="510335" y="458391"/>
                  </a:moveTo>
                  <a:cubicBezTo>
                    <a:pt x="510335" y="464145"/>
                    <a:pt x="505670" y="468809"/>
                    <a:pt x="499917" y="468809"/>
                  </a:cubicBezTo>
                  <a:lnTo>
                    <a:pt x="479081" y="468809"/>
                  </a:lnTo>
                  <a:cubicBezTo>
                    <a:pt x="473327" y="468809"/>
                    <a:pt x="468663" y="464145"/>
                    <a:pt x="468663" y="458391"/>
                  </a:cubicBezTo>
                  <a:cubicBezTo>
                    <a:pt x="468663" y="452638"/>
                    <a:pt x="473327" y="447973"/>
                    <a:pt x="479081" y="447973"/>
                  </a:cubicBezTo>
                  <a:lnTo>
                    <a:pt x="499917" y="447973"/>
                  </a:lnTo>
                  <a:cubicBezTo>
                    <a:pt x="505670" y="447973"/>
                    <a:pt x="510335" y="452638"/>
                    <a:pt x="510335" y="458391"/>
                  </a:cubicBezTo>
                  <a:close/>
                  <a:moveTo>
                    <a:pt x="124870" y="135434"/>
                  </a:moveTo>
                  <a:cubicBezTo>
                    <a:pt x="124870" y="129681"/>
                    <a:pt x="129534" y="125016"/>
                    <a:pt x="135288" y="125016"/>
                  </a:cubicBezTo>
                  <a:lnTo>
                    <a:pt x="156124" y="125016"/>
                  </a:lnTo>
                  <a:cubicBezTo>
                    <a:pt x="161877" y="125016"/>
                    <a:pt x="166542" y="129681"/>
                    <a:pt x="166542" y="135434"/>
                  </a:cubicBezTo>
                  <a:cubicBezTo>
                    <a:pt x="166542" y="141188"/>
                    <a:pt x="161877" y="145852"/>
                    <a:pt x="156124" y="145852"/>
                  </a:cubicBezTo>
                  <a:lnTo>
                    <a:pt x="135288" y="145852"/>
                  </a:lnTo>
                  <a:cubicBezTo>
                    <a:pt x="129534" y="145852"/>
                    <a:pt x="124870" y="141188"/>
                    <a:pt x="124870" y="135434"/>
                  </a:cubicBezTo>
                  <a:close/>
                  <a:moveTo>
                    <a:pt x="239467" y="125016"/>
                  </a:moveTo>
                  <a:lnTo>
                    <a:pt x="260303" y="125016"/>
                  </a:lnTo>
                  <a:cubicBezTo>
                    <a:pt x="266057" y="125016"/>
                    <a:pt x="270721" y="129681"/>
                    <a:pt x="270721" y="135434"/>
                  </a:cubicBezTo>
                  <a:cubicBezTo>
                    <a:pt x="270721" y="141188"/>
                    <a:pt x="266057" y="145852"/>
                    <a:pt x="260303" y="145852"/>
                  </a:cubicBezTo>
                  <a:lnTo>
                    <a:pt x="239467" y="145852"/>
                  </a:lnTo>
                  <a:cubicBezTo>
                    <a:pt x="233714" y="145852"/>
                    <a:pt x="229049" y="141188"/>
                    <a:pt x="229049" y="135434"/>
                  </a:cubicBezTo>
                  <a:cubicBezTo>
                    <a:pt x="229049" y="129681"/>
                    <a:pt x="233714" y="125016"/>
                    <a:pt x="239467" y="125016"/>
                  </a:cubicBezTo>
                  <a:close/>
                  <a:moveTo>
                    <a:pt x="270721" y="427137"/>
                  </a:moveTo>
                  <a:cubicBezTo>
                    <a:pt x="264968" y="427137"/>
                    <a:pt x="260303" y="422473"/>
                    <a:pt x="260303" y="416719"/>
                  </a:cubicBezTo>
                  <a:cubicBezTo>
                    <a:pt x="260303" y="410966"/>
                    <a:pt x="264968" y="406302"/>
                    <a:pt x="270721" y="406302"/>
                  </a:cubicBezTo>
                  <a:cubicBezTo>
                    <a:pt x="276475" y="406302"/>
                    <a:pt x="281139" y="410966"/>
                    <a:pt x="281139" y="416719"/>
                  </a:cubicBezTo>
                  <a:cubicBezTo>
                    <a:pt x="281139" y="422473"/>
                    <a:pt x="276475" y="427137"/>
                    <a:pt x="270721" y="427137"/>
                  </a:cubicBezTo>
                  <a:close/>
                  <a:moveTo>
                    <a:pt x="364483" y="416719"/>
                  </a:moveTo>
                  <a:cubicBezTo>
                    <a:pt x="364483" y="422473"/>
                    <a:pt x="359819" y="427137"/>
                    <a:pt x="354065" y="427137"/>
                  </a:cubicBezTo>
                  <a:cubicBezTo>
                    <a:pt x="348311" y="427137"/>
                    <a:pt x="343647" y="422473"/>
                    <a:pt x="343647" y="416719"/>
                  </a:cubicBezTo>
                  <a:cubicBezTo>
                    <a:pt x="343647" y="410966"/>
                    <a:pt x="348311" y="406302"/>
                    <a:pt x="354065" y="406302"/>
                  </a:cubicBezTo>
                  <a:cubicBezTo>
                    <a:pt x="359819" y="406302"/>
                    <a:pt x="364483" y="410966"/>
                    <a:pt x="364483" y="416719"/>
                  </a:cubicBezTo>
                  <a:close/>
                  <a:moveTo>
                    <a:pt x="351014" y="451025"/>
                  </a:moveTo>
                  <a:cubicBezTo>
                    <a:pt x="355083" y="455093"/>
                    <a:pt x="355083" y="461689"/>
                    <a:pt x="351014" y="465758"/>
                  </a:cubicBezTo>
                  <a:cubicBezTo>
                    <a:pt x="351014" y="465758"/>
                    <a:pt x="351014" y="465758"/>
                    <a:pt x="351014" y="465758"/>
                  </a:cubicBezTo>
                  <a:cubicBezTo>
                    <a:pt x="349637" y="467136"/>
                    <a:pt x="336839" y="479227"/>
                    <a:pt x="312393" y="479227"/>
                  </a:cubicBezTo>
                  <a:cubicBezTo>
                    <a:pt x="287947" y="479227"/>
                    <a:pt x="275149" y="467136"/>
                    <a:pt x="273773" y="465758"/>
                  </a:cubicBezTo>
                  <a:cubicBezTo>
                    <a:pt x="269704" y="461690"/>
                    <a:pt x="269704" y="455093"/>
                    <a:pt x="273773" y="451025"/>
                  </a:cubicBezTo>
                  <a:cubicBezTo>
                    <a:pt x="277841" y="446956"/>
                    <a:pt x="284438" y="446956"/>
                    <a:pt x="288506" y="451025"/>
                  </a:cubicBezTo>
                  <a:cubicBezTo>
                    <a:pt x="288580" y="451099"/>
                    <a:pt x="296580" y="458391"/>
                    <a:pt x="312393" y="458391"/>
                  </a:cubicBezTo>
                  <a:cubicBezTo>
                    <a:pt x="328206" y="458391"/>
                    <a:pt x="336207" y="451099"/>
                    <a:pt x="336280" y="451025"/>
                  </a:cubicBezTo>
                  <a:cubicBezTo>
                    <a:pt x="340349" y="446956"/>
                    <a:pt x="346945" y="446956"/>
                    <a:pt x="351014" y="451024"/>
                  </a:cubicBezTo>
                  <a:cubicBezTo>
                    <a:pt x="351014" y="451024"/>
                    <a:pt x="351014" y="451024"/>
                    <a:pt x="351014" y="451025"/>
                  </a:cubicBezTo>
                  <a:close/>
                </a:path>
              </a:pathLst>
            </a:custGeom>
            <a:solidFill>
              <a:srgbClr val="F2551C"/>
            </a:solidFill>
            <a:ln w="31750" cap="flat">
              <a:noFill/>
              <a:prstDash val="solid"/>
              <a:miter/>
            </a:ln>
          </p:spPr>
          <p:txBody>
            <a:bodyPr rtlCol="0" anchor="ctr"/>
            <a:lstStyle/>
            <a:p>
              <a:endParaRPr lang="ru-RU"/>
            </a:p>
          </p:txBody>
        </p:sp>
      </p:grpSp>
      <p:grpSp>
        <p:nvGrpSpPr>
          <p:cNvPr id="36" name="Группа 35">
            <a:extLst>
              <a:ext uri="{FF2B5EF4-FFF2-40B4-BE49-F238E27FC236}">
                <a16:creationId xmlns:a16="http://schemas.microsoft.com/office/drawing/2014/main" id="{95660319-3A11-1449-B4AD-DDD3E3EED6F6}"/>
              </a:ext>
            </a:extLst>
          </p:cNvPr>
          <p:cNvGrpSpPr/>
          <p:nvPr/>
        </p:nvGrpSpPr>
        <p:grpSpPr>
          <a:xfrm>
            <a:off x="407986" y="3667813"/>
            <a:ext cx="11376027" cy="1955274"/>
            <a:chOff x="407986" y="3667813"/>
            <a:chExt cx="11376027" cy="1955274"/>
          </a:xfrm>
        </p:grpSpPr>
        <p:sp>
          <p:nvSpPr>
            <p:cNvPr id="1113" name="Параллелограмм 1112">
              <a:extLst>
                <a:ext uri="{FF2B5EF4-FFF2-40B4-BE49-F238E27FC236}">
                  <a16:creationId xmlns:a16="http://schemas.microsoft.com/office/drawing/2014/main" id="{FDD16D09-1221-1E05-97B0-6E06096EF473}"/>
                </a:ext>
              </a:extLst>
            </p:cNvPr>
            <p:cNvSpPr/>
            <p:nvPr/>
          </p:nvSpPr>
          <p:spPr>
            <a:xfrm>
              <a:off x="407986" y="4768282"/>
              <a:ext cx="11376027" cy="706086"/>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98" name="Рисунок 1097">
              <a:extLst>
                <a:ext uri="{FF2B5EF4-FFF2-40B4-BE49-F238E27FC236}">
                  <a16:creationId xmlns:a16="http://schemas.microsoft.com/office/drawing/2014/main" id="{15489A62-3F43-30E7-D3F6-95138299E87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67965" r="85599"/>
            <a:stretch/>
          </p:blipFill>
          <p:spPr>
            <a:xfrm>
              <a:off x="4666935" y="3667813"/>
              <a:ext cx="2858130" cy="1955274"/>
            </a:xfrm>
            <a:prstGeom prst="rect">
              <a:avLst/>
            </a:prstGeom>
            <a:effectLst>
              <a:outerShdw blurRad="50800" dist="38100" dir="2700000" algn="tl" rotWithShape="0">
                <a:prstClr val="black">
                  <a:alpha val="40000"/>
                </a:prstClr>
              </a:outerShdw>
            </a:effectLst>
          </p:spPr>
        </p:pic>
        <p:pic>
          <p:nvPicPr>
            <p:cNvPr id="22" name="Рисунок 21">
              <a:extLst>
                <a:ext uri="{FF2B5EF4-FFF2-40B4-BE49-F238E27FC236}">
                  <a16:creationId xmlns:a16="http://schemas.microsoft.com/office/drawing/2014/main" id="{6A093149-E17D-E5E0-2ED8-8B3B6441DE12}"/>
                </a:ext>
              </a:extLst>
            </p:cNvPr>
            <p:cNvPicPr>
              <a:picLocks noChangeAspect="1"/>
            </p:cNvPicPr>
            <p:nvPr/>
          </p:nvPicPr>
          <p:blipFill rotWithShape="1">
            <a:blip r:embed="rId8">
              <a:extLst>
                <a:ext uri="{28A0092B-C50C-407E-A947-70E740481C1C}">
                  <a14:useLocalDpi xmlns:a14="http://schemas.microsoft.com/office/drawing/2010/main" val="0"/>
                </a:ext>
              </a:extLst>
            </a:blip>
            <a:srcRect l="59642" r="29643"/>
            <a:stretch/>
          </p:blipFill>
          <p:spPr>
            <a:xfrm>
              <a:off x="1411337" y="3880467"/>
              <a:ext cx="914739" cy="1391361"/>
            </a:xfrm>
            <a:prstGeom prst="rect">
              <a:avLst/>
            </a:prstGeom>
          </p:spPr>
        </p:pic>
        <p:pic>
          <p:nvPicPr>
            <p:cNvPr id="24" name="Рисунок 23">
              <a:extLst>
                <a:ext uri="{FF2B5EF4-FFF2-40B4-BE49-F238E27FC236}">
                  <a16:creationId xmlns:a16="http://schemas.microsoft.com/office/drawing/2014/main" id="{331D26A0-C843-F64C-BC5A-CFBCA0175729}"/>
                </a:ext>
              </a:extLst>
            </p:cNvPr>
            <p:cNvPicPr>
              <a:picLocks noChangeAspect="1"/>
            </p:cNvPicPr>
            <p:nvPr/>
          </p:nvPicPr>
          <p:blipFill rotWithShape="1">
            <a:blip r:embed="rId8">
              <a:extLst>
                <a:ext uri="{28A0092B-C50C-407E-A947-70E740481C1C}">
                  <a14:useLocalDpi xmlns:a14="http://schemas.microsoft.com/office/drawing/2010/main" val="0"/>
                </a:ext>
              </a:extLst>
            </a:blip>
            <a:srcRect l="74405" r="14880"/>
            <a:stretch/>
          </p:blipFill>
          <p:spPr>
            <a:xfrm>
              <a:off x="3072746" y="3880467"/>
              <a:ext cx="914739" cy="1391361"/>
            </a:xfrm>
            <a:prstGeom prst="rect">
              <a:avLst/>
            </a:prstGeom>
          </p:spPr>
        </p:pic>
        <p:pic>
          <p:nvPicPr>
            <p:cNvPr id="25" name="Рисунок 24">
              <a:extLst>
                <a:ext uri="{FF2B5EF4-FFF2-40B4-BE49-F238E27FC236}">
                  <a16:creationId xmlns:a16="http://schemas.microsoft.com/office/drawing/2014/main" id="{42071BF5-59C9-AFCB-1188-12C8EDDDB6EA}"/>
                </a:ext>
              </a:extLst>
            </p:cNvPr>
            <p:cNvPicPr>
              <a:picLocks noChangeAspect="1"/>
            </p:cNvPicPr>
            <p:nvPr/>
          </p:nvPicPr>
          <p:blipFill rotWithShape="1">
            <a:blip r:embed="rId9">
              <a:extLst>
                <a:ext uri="{28A0092B-C50C-407E-A947-70E740481C1C}">
                  <a14:useLocalDpi xmlns:a14="http://schemas.microsoft.com/office/drawing/2010/main" val="0"/>
                </a:ext>
              </a:extLst>
            </a:blip>
            <a:srcRect l="89168" r="117"/>
            <a:stretch/>
          </p:blipFill>
          <p:spPr>
            <a:xfrm>
              <a:off x="8266978" y="3880467"/>
              <a:ext cx="914739" cy="1391361"/>
            </a:xfrm>
            <a:prstGeom prst="rect">
              <a:avLst/>
            </a:prstGeom>
          </p:spPr>
        </p:pic>
        <p:pic>
          <p:nvPicPr>
            <p:cNvPr id="26" name="Рисунок 25">
              <a:extLst>
                <a:ext uri="{FF2B5EF4-FFF2-40B4-BE49-F238E27FC236}">
                  <a16:creationId xmlns:a16="http://schemas.microsoft.com/office/drawing/2014/main" id="{AE9F1903-863D-8BC8-B229-6D3928F7DF28}"/>
                </a:ext>
              </a:extLst>
            </p:cNvPr>
            <p:cNvPicPr>
              <a:picLocks noChangeAspect="1"/>
            </p:cNvPicPr>
            <p:nvPr/>
          </p:nvPicPr>
          <p:blipFill rotWithShape="1">
            <a:blip r:embed="rId9">
              <a:extLst>
                <a:ext uri="{28A0092B-C50C-407E-A947-70E740481C1C}">
                  <a14:useLocalDpi xmlns:a14="http://schemas.microsoft.com/office/drawing/2010/main" val="0"/>
                </a:ext>
              </a:extLst>
            </a:blip>
            <a:srcRect l="14997" r="74288"/>
            <a:stretch/>
          </p:blipFill>
          <p:spPr>
            <a:xfrm>
              <a:off x="9968987" y="3880467"/>
              <a:ext cx="914739" cy="1391361"/>
            </a:xfrm>
            <a:prstGeom prst="rect">
              <a:avLst/>
            </a:prstGeom>
          </p:spPr>
        </p:pic>
      </p:grpSp>
      <p:grpSp>
        <p:nvGrpSpPr>
          <p:cNvPr id="34" name="Группа 33">
            <a:extLst>
              <a:ext uri="{FF2B5EF4-FFF2-40B4-BE49-F238E27FC236}">
                <a16:creationId xmlns:a16="http://schemas.microsoft.com/office/drawing/2014/main" id="{BF7C6661-C779-3231-6392-FF8655B683E6}"/>
              </a:ext>
            </a:extLst>
          </p:cNvPr>
          <p:cNvGrpSpPr/>
          <p:nvPr/>
        </p:nvGrpSpPr>
        <p:grpSpPr>
          <a:xfrm>
            <a:off x="4934712" y="1424940"/>
            <a:ext cx="2322576" cy="1813964"/>
            <a:chOff x="4934712" y="1606662"/>
            <a:chExt cx="2322576" cy="1822338"/>
          </a:xfrm>
        </p:grpSpPr>
        <p:pic>
          <p:nvPicPr>
            <p:cNvPr id="32" name="Рисунок 31">
              <a:extLst>
                <a:ext uri="{FF2B5EF4-FFF2-40B4-BE49-F238E27FC236}">
                  <a16:creationId xmlns:a16="http://schemas.microsoft.com/office/drawing/2014/main" id="{8725D2E7-054D-BD03-F71B-24FC8F2BFE74}"/>
                </a:ext>
              </a:extLst>
            </p:cNvPr>
            <p:cNvPicPr>
              <a:picLocks noChangeAspect="1"/>
            </p:cNvPicPr>
            <p:nvPr/>
          </p:nvPicPr>
          <p:blipFill rotWithShape="1">
            <a:blip r:embed="rId10">
              <a:extLst>
                <a:ext uri="{28A0092B-C50C-407E-A947-70E740481C1C}">
                  <a14:useLocalDpi xmlns:a14="http://schemas.microsoft.com/office/drawing/2010/main" val="0"/>
                </a:ext>
              </a:extLst>
            </a:blip>
            <a:srcRect l="36892" t="8786" r="51855" b="50595"/>
            <a:stretch/>
          </p:blipFill>
          <p:spPr>
            <a:xfrm>
              <a:off x="4934712" y="1606662"/>
              <a:ext cx="1161288" cy="1822338"/>
            </a:xfrm>
            <a:prstGeom prst="rect">
              <a:avLst/>
            </a:prstGeom>
            <a:effectLst>
              <a:outerShdw blurRad="50800" dist="38100" dir="2700000" algn="tl" rotWithShape="0">
                <a:prstClr val="black">
                  <a:alpha val="30000"/>
                </a:prstClr>
              </a:outerShdw>
            </a:effectLst>
          </p:spPr>
        </p:pic>
        <p:pic>
          <p:nvPicPr>
            <p:cNvPr id="33" name="Рисунок 32">
              <a:extLst>
                <a:ext uri="{FF2B5EF4-FFF2-40B4-BE49-F238E27FC236}">
                  <a16:creationId xmlns:a16="http://schemas.microsoft.com/office/drawing/2014/main" id="{82CA5389-31BF-D6C5-E321-DE3B8F1BD078}"/>
                </a:ext>
              </a:extLst>
            </p:cNvPr>
            <p:cNvPicPr>
              <a:picLocks noChangeAspect="1"/>
            </p:cNvPicPr>
            <p:nvPr/>
          </p:nvPicPr>
          <p:blipFill rotWithShape="1">
            <a:blip r:embed="rId10">
              <a:extLst>
                <a:ext uri="{28A0092B-C50C-407E-A947-70E740481C1C}">
                  <a14:useLocalDpi xmlns:a14="http://schemas.microsoft.com/office/drawing/2010/main" val="0"/>
                </a:ext>
              </a:extLst>
            </a:blip>
            <a:srcRect l="51778" t="9381" r="36969" b="50000"/>
            <a:stretch/>
          </p:blipFill>
          <p:spPr>
            <a:xfrm>
              <a:off x="6096000" y="1606662"/>
              <a:ext cx="1161288" cy="1822338"/>
            </a:xfrm>
            <a:prstGeom prst="rect">
              <a:avLst/>
            </a:prstGeom>
            <a:effectLst>
              <a:outerShdw blurRad="50800" dist="38100" dir="2700000" algn="tl" rotWithShape="0">
                <a:prstClr val="black">
                  <a:alpha val="30000"/>
                </a:prstClr>
              </a:outerShdw>
            </a:effectLst>
          </p:spPr>
        </p:pic>
      </p:grpSp>
    </p:spTree>
    <p:extLst>
      <p:ext uri="{BB962C8B-B14F-4D97-AF65-F5344CB8AC3E}">
        <p14:creationId xmlns:p14="http://schemas.microsoft.com/office/powerpoint/2010/main" val="1193650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8"/>
                                        </p:tgtEl>
                                        <p:attrNameLst>
                                          <p:attrName>style.visibility</p:attrName>
                                        </p:attrNameLst>
                                      </p:cBhvr>
                                      <p:to>
                                        <p:strVal val="visible"/>
                                      </p:to>
                                    </p:set>
                                    <p:animEffect transition="in" filter="fade">
                                      <p:cBhvr>
                                        <p:cTn id="7" dur="250"/>
                                        <p:tgtEl>
                                          <p:spTgt spid="110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109"/>
                                        </p:tgtEl>
                                        <p:attrNameLst>
                                          <p:attrName>style.visibility</p:attrName>
                                        </p:attrNameLst>
                                      </p:cBhvr>
                                      <p:to>
                                        <p:strVal val="visible"/>
                                      </p:to>
                                    </p:set>
                                    <p:animEffect transition="in" filter="fade">
                                      <p:cBhvr>
                                        <p:cTn id="11" dur="250"/>
                                        <p:tgtEl>
                                          <p:spTgt spid="110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250"/>
                                        <p:tgtEl>
                                          <p:spTgt spid="34"/>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110"/>
                                        </p:tgtEl>
                                        <p:attrNameLst>
                                          <p:attrName>style.visibility</p:attrName>
                                        </p:attrNameLst>
                                      </p:cBhvr>
                                      <p:to>
                                        <p:strVal val="visible"/>
                                      </p:to>
                                    </p:set>
                                    <p:animEffect transition="in" filter="fade">
                                      <p:cBhvr>
                                        <p:cTn id="19" dur="250"/>
                                        <p:tgtEl>
                                          <p:spTgt spid="111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112"/>
                                        </p:tgtEl>
                                        <p:attrNameLst>
                                          <p:attrName>style.visibility</p:attrName>
                                        </p:attrNameLst>
                                      </p:cBhvr>
                                      <p:to>
                                        <p:strVal val="visible"/>
                                      </p:to>
                                    </p:set>
                                    <p:animEffect transition="in" filter="fade">
                                      <p:cBhvr>
                                        <p:cTn id="23" dur="250"/>
                                        <p:tgtEl>
                                          <p:spTgt spid="1112"/>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anim calcmode="lin" valueType="num">
                                      <p:cBhvr>
                                        <p:cTn id="27" dur="500" fill="hold"/>
                                        <p:tgtEl>
                                          <p:spTgt spid="36"/>
                                        </p:tgtEl>
                                        <p:attrNameLst>
                                          <p:attrName>ppt_x</p:attrName>
                                        </p:attrNameLst>
                                      </p:cBhvr>
                                      <p:tavLst>
                                        <p:tav tm="0">
                                          <p:val>
                                            <p:strVal val="#ppt_x"/>
                                          </p:val>
                                        </p:tav>
                                        <p:tav tm="100000">
                                          <p:val>
                                            <p:strVal val="#ppt_x"/>
                                          </p:val>
                                        </p:tav>
                                      </p:tavLst>
                                    </p:anim>
                                    <p:anim calcmode="lin" valueType="num">
                                      <p:cBhvr>
                                        <p:cTn id="28" dur="500" fill="hold"/>
                                        <p:tgtEl>
                                          <p:spTgt spid="36"/>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anim calcmode="lin" valueType="num">
                                      <p:cBhvr>
                                        <p:cTn id="33" dur="500" fill="hold"/>
                                        <p:tgtEl>
                                          <p:spTgt spid="37"/>
                                        </p:tgtEl>
                                        <p:attrNameLst>
                                          <p:attrName>ppt_x</p:attrName>
                                        </p:attrNameLst>
                                      </p:cBhvr>
                                      <p:tavLst>
                                        <p:tav tm="0">
                                          <p:val>
                                            <p:strVal val="#ppt_x"/>
                                          </p:val>
                                        </p:tav>
                                        <p:tav tm="100000">
                                          <p:val>
                                            <p:strVal val="#ppt_x"/>
                                          </p:val>
                                        </p:tav>
                                      </p:tavLst>
                                    </p:anim>
                                    <p:anim calcmode="lin" valueType="num">
                                      <p:cBhvr>
                                        <p:cTn id="3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7F813-E930-85B9-C18B-849D3E6F9DD1}"/>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A5858FF8-FB8B-4B1A-7EED-351774237F47}"/>
              </a:ext>
            </a:extLst>
          </p:cNvPr>
          <p:cNvPicPr>
            <a:picLocks noChangeAspect="1"/>
          </p:cNvPicPr>
          <p:nvPr/>
        </p:nvPicPr>
        <p:blipFill rotWithShape="1">
          <a:blip r:embed="rId2">
            <a:extLst>
              <a:ext uri="{28A0092B-C50C-407E-A947-70E740481C1C}">
                <a14:useLocalDpi xmlns:a14="http://schemas.microsoft.com/office/drawing/2010/main" val="0"/>
              </a:ext>
            </a:extLst>
          </a:blip>
          <a:srcRect l="-2" t="2" b="15626"/>
          <a:stretch/>
        </p:blipFill>
        <p:spPr>
          <a:xfrm>
            <a:off x="1" y="-1"/>
            <a:ext cx="12191999" cy="6858001"/>
          </a:xfrm>
          <a:prstGeom prst="rect">
            <a:avLst/>
          </a:prstGeom>
        </p:spPr>
      </p:pic>
      <p:sp>
        <p:nvSpPr>
          <p:cNvPr id="8" name="Заголовок 1">
            <a:extLst>
              <a:ext uri="{FF2B5EF4-FFF2-40B4-BE49-F238E27FC236}">
                <a16:creationId xmlns:a16="http://schemas.microsoft.com/office/drawing/2014/main" id="{56934164-6DEF-EE59-4A39-A8DB49643D79}"/>
              </a:ext>
            </a:extLst>
          </p:cNvPr>
          <p:cNvSpPr txBox="1">
            <a:spLocks/>
          </p:cNvSpPr>
          <p:nvPr/>
        </p:nvSpPr>
        <p:spPr>
          <a:xfrm>
            <a:off x="407987" y="387772"/>
            <a:ext cx="11376025" cy="70125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2200" b="1" dirty="0">
                <a:latin typeface="+mj-lt"/>
              </a:rPr>
              <a:t>Раздельный сбор мусора </a:t>
            </a:r>
          </a:p>
          <a:p>
            <a:pPr algn="ctr"/>
            <a:r>
              <a:rPr lang="ru-RU" sz="2200" b="1" dirty="0"/>
              <a:t>в некоторых жилых комплексах ГК «ИНСТЕП»</a:t>
            </a:r>
          </a:p>
        </p:txBody>
      </p:sp>
      <p:grpSp>
        <p:nvGrpSpPr>
          <p:cNvPr id="2" name="Рисунок 6">
            <a:extLst>
              <a:ext uri="{FF2B5EF4-FFF2-40B4-BE49-F238E27FC236}">
                <a16:creationId xmlns:a16="http://schemas.microsoft.com/office/drawing/2014/main" id="{DF99BC4D-5BAF-A4E9-E265-2213BF631152}"/>
              </a:ext>
            </a:extLst>
          </p:cNvPr>
          <p:cNvGrpSpPr/>
          <p:nvPr/>
        </p:nvGrpSpPr>
        <p:grpSpPr>
          <a:xfrm>
            <a:off x="407989" y="5785701"/>
            <a:ext cx="3731301" cy="703999"/>
            <a:chOff x="407989" y="5785701"/>
            <a:chExt cx="3731301" cy="703999"/>
          </a:xfrm>
          <a:solidFill>
            <a:schemeClr val="accent6"/>
          </a:solidFill>
          <a:effectLst>
            <a:outerShdw blurRad="50800" dist="38100" dir="2700000" algn="tl" rotWithShape="0">
              <a:prstClr val="black">
                <a:alpha val="40000"/>
              </a:prstClr>
            </a:outerShdw>
          </a:effectLst>
        </p:grpSpPr>
        <p:sp>
          <p:nvSpPr>
            <p:cNvPr id="5" name="Полилиния: фигура 4">
              <a:extLst>
                <a:ext uri="{FF2B5EF4-FFF2-40B4-BE49-F238E27FC236}">
                  <a16:creationId xmlns:a16="http://schemas.microsoft.com/office/drawing/2014/main" id="{FDC6C08D-EBC6-4AED-780B-32C338F175D0}"/>
                </a:ext>
              </a:extLst>
            </p:cNvPr>
            <p:cNvSpPr/>
            <p:nvPr/>
          </p:nvSpPr>
          <p:spPr>
            <a:xfrm>
              <a:off x="407989" y="5797388"/>
              <a:ext cx="578511" cy="680533"/>
            </a:xfrm>
            <a:custGeom>
              <a:avLst/>
              <a:gdLst>
                <a:gd name="connsiteX0" fmla="*/ 512504 w 578511"/>
                <a:gd name="connsiteY0" fmla="*/ 0 h 680533"/>
                <a:gd name="connsiteX1" fmla="*/ 446501 w 578511"/>
                <a:gd name="connsiteY1" fmla="*/ 0 h 680533"/>
                <a:gd name="connsiteX2" fmla="*/ 128126 w 578511"/>
                <a:gd name="connsiteY2" fmla="*/ 465423 h 680533"/>
                <a:gd name="connsiteX3" fmla="*/ 128126 w 578511"/>
                <a:gd name="connsiteY3" fmla="*/ 0 h 680533"/>
                <a:gd name="connsiteX4" fmla="*/ 0 w 578511"/>
                <a:gd name="connsiteY4" fmla="*/ 0 h 680533"/>
                <a:gd name="connsiteX5" fmla="*/ 0 w 578511"/>
                <a:gd name="connsiteY5" fmla="*/ 680534 h 680533"/>
                <a:gd name="connsiteX6" fmla="*/ 62122 w 578511"/>
                <a:gd name="connsiteY6" fmla="*/ 680534 h 680533"/>
                <a:gd name="connsiteX7" fmla="*/ 132009 w 578511"/>
                <a:gd name="connsiteY7" fmla="*/ 680534 h 680533"/>
                <a:gd name="connsiteX8" fmla="*/ 450384 w 578511"/>
                <a:gd name="connsiteY8" fmla="*/ 215111 h 680533"/>
                <a:gd name="connsiteX9" fmla="*/ 450384 w 578511"/>
                <a:gd name="connsiteY9" fmla="*/ 680534 h 680533"/>
                <a:gd name="connsiteX10" fmla="*/ 578511 w 578511"/>
                <a:gd name="connsiteY10" fmla="*/ 680534 h 680533"/>
                <a:gd name="connsiteX11" fmla="*/ 578511 w 578511"/>
                <a:gd name="connsiteY11" fmla="*/ 0 h 680533"/>
                <a:gd name="connsiteX12" fmla="*/ 516387 w 578511"/>
                <a:gd name="connsiteY12" fmla="*/ 0 h 680533"/>
                <a:gd name="connsiteX13" fmla="*/ 512504 w 578511"/>
                <a:gd name="connsiteY13" fmla="*/ 0 h 6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8511" h="680533">
                  <a:moveTo>
                    <a:pt x="512504" y="0"/>
                  </a:moveTo>
                  <a:lnTo>
                    <a:pt x="446501" y="0"/>
                  </a:lnTo>
                  <a:lnTo>
                    <a:pt x="128126" y="465423"/>
                  </a:lnTo>
                  <a:lnTo>
                    <a:pt x="128126" y="0"/>
                  </a:lnTo>
                  <a:lnTo>
                    <a:pt x="0" y="0"/>
                  </a:lnTo>
                  <a:lnTo>
                    <a:pt x="0" y="680534"/>
                  </a:lnTo>
                  <a:lnTo>
                    <a:pt x="62122" y="680534"/>
                  </a:lnTo>
                  <a:lnTo>
                    <a:pt x="132009" y="680534"/>
                  </a:lnTo>
                  <a:lnTo>
                    <a:pt x="450384" y="215111"/>
                  </a:lnTo>
                  <a:lnTo>
                    <a:pt x="450384" y="680534"/>
                  </a:lnTo>
                  <a:lnTo>
                    <a:pt x="578511" y="680534"/>
                  </a:lnTo>
                  <a:lnTo>
                    <a:pt x="578511" y="0"/>
                  </a:lnTo>
                  <a:lnTo>
                    <a:pt x="516387" y="0"/>
                  </a:lnTo>
                  <a:lnTo>
                    <a:pt x="512504" y="0"/>
                  </a:lnTo>
                  <a:close/>
                </a:path>
              </a:pathLst>
            </a:custGeom>
            <a:grpFill/>
            <a:ln w="35135"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FEF48477-01AD-74BC-C899-C033FDF3ED4F}"/>
                </a:ext>
              </a:extLst>
            </p:cNvPr>
            <p:cNvSpPr/>
            <p:nvPr/>
          </p:nvSpPr>
          <p:spPr>
            <a:xfrm>
              <a:off x="1067988" y="5797388"/>
              <a:ext cx="535799" cy="680533"/>
            </a:xfrm>
            <a:custGeom>
              <a:avLst/>
              <a:gdLst>
                <a:gd name="connsiteX0" fmla="*/ 407675 w 535799"/>
                <a:gd name="connsiteY0" fmla="*/ 254222 h 680533"/>
                <a:gd name="connsiteX1" fmla="*/ 128128 w 535799"/>
                <a:gd name="connsiteY1" fmla="*/ 254222 h 680533"/>
                <a:gd name="connsiteX2" fmla="*/ 128128 w 535799"/>
                <a:gd name="connsiteY2" fmla="*/ 0 h 680533"/>
                <a:gd name="connsiteX3" fmla="*/ 0 w 535799"/>
                <a:gd name="connsiteY3" fmla="*/ 0 h 680533"/>
                <a:gd name="connsiteX4" fmla="*/ 0 w 535799"/>
                <a:gd name="connsiteY4" fmla="*/ 680534 h 680533"/>
                <a:gd name="connsiteX5" fmla="*/ 128128 w 535799"/>
                <a:gd name="connsiteY5" fmla="*/ 680534 h 680533"/>
                <a:gd name="connsiteX6" fmla="*/ 128128 w 535799"/>
                <a:gd name="connsiteY6" fmla="*/ 383288 h 680533"/>
                <a:gd name="connsiteX7" fmla="*/ 407675 w 535799"/>
                <a:gd name="connsiteY7" fmla="*/ 383288 h 680533"/>
                <a:gd name="connsiteX8" fmla="*/ 407675 w 535799"/>
                <a:gd name="connsiteY8" fmla="*/ 680534 h 680533"/>
                <a:gd name="connsiteX9" fmla="*/ 535800 w 535799"/>
                <a:gd name="connsiteY9" fmla="*/ 680534 h 680533"/>
                <a:gd name="connsiteX10" fmla="*/ 535800 w 535799"/>
                <a:gd name="connsiteY10" fmla="*/ 0 h 680533"/>
                <a:gd name="connsiteX11" fmla="*/ 407675 w 535799"/>
                <a:gd name="connsiteY11" fmla="*/ 0 h 680533"/>
                <a:gd name="connsiteX12" fmla="*/ 407675 w 535799"/>
                <a:gd name="connsiteY12" fmla="*/ 254222 h 6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5799" h="680533">
                  <a:moveTo>
                    <a:pt x="407675" y="254222"/>
                  </a:moveTo>
                  <a:lnTo>
                    <a:pt x="128128" y="254222"/>
                  </a:lnTo>
                  <a:lnTo>
                    <a:pt x="128128" y="0"/>
                  </a:lnTo>
                  <a:lnTo>
                    <a:pt x="0" y="0"/>
                  </a:lnTo>
                  <a:lnTo>
                    <a:pt x="0" y="680534"/>
                  </a:lnTo>
                  <a:lnTo>
                    <a:pt x="128128" y="680534"/>
                  </a:lnTo>
                  <a:lnTo>
                    <a:pt x="128128" y="383288"/>
                  </a:lnTo>
                  <a:lnTo>
                    <a:pt x="407675" y="383288"/>
                  </a:lnTo>
                  <a:lnTo>
                    <a:pt x="407675" y="680534"/>
                  </a:lnTo>
                  <a:lnTo>
                    <a:pt x="535800" y="680534"/>
                  </a:lnTo>
                  <a:lnTo>
                    <a:pt x="535800" y="0"/>
                  </a:lnTo>
                  <a:lnTo>
                    <a:pt x="407675" y="0"/>
                  </a:lnTo>
                  <a:lnTo>
                    <a:pt x="407675" y="254222"/>
                  </a:lnTo>
                  <a:close/>
                </a:path>
              </a:pathLst>
            </a:custGeom>
            <a:grpFill/>
            <a:ln w="35135"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EDF8C9A4-E35A-60A3-3319-7ED41DAB1745}"/>
                </a:ext>
              </a:extLst>
            </p:cNvPr>
            <p:cNvSpPr/>
            <p:nvPr/>
          </p:nvSpPr>
          <p:spPr>
            <a:xfrm>
              <a:off x="2361037" y="5797388"/>
              <a:ext cx="601806" cy="680533"/>
            </a:xfrm>
            <a:custGeom>
              <a:avLst/>
              <a:gdLst>
                <a:gd name="connsiteX0" fmla="*/ 0 w 601806"/>
                <a:gd name="connsiteY0" fmla="*/ 129067 h 680533"/>
                <a:gd name="connsiteX1" fmla="*/ 236839 w 601806"/>
                <a:gd name="connsiteY1" fmla="*/ 129067 h 680533"/>
                <a:gd name="connsiteX2" fmla="*/ 236839 w 601806"/>
                <a:gd name="connsiteY2" fmla="*/ 680534 h 680533"/>
                <a:gd name="connsiteX3" fmla="*/ 364964 w 601806"/>
                <a:gd name="connsiteY3" fmla="*/ 680534 h 680533"/>
                <a:gd name="connsiteX4" fmla="*/ 364964 w 601806"/>
                <a:gd name="connsiteY4" fmla="*/ 129067 h 680533"/>
                <a:gd name="connsiteX5" fmla="*/ 601807 w 601806"/>
                <a:gd name="connsiteY5" fmla="*/ 129067 h 680533"/>
                <a:gd name="connsiteX6" fmla="*/ 601807 w 601806"/>
                <a:gd name="connsiteY6" fmla="*/ 0 h 680533"/>
                <a:gd name="connsiteX7" fmla="*/ 0 w 601806"/>
                <a:gd name="connsiteY7" fmla="*/ 0 h 680533"/>
                <a:gd name="connsiteX8" fmla="*/ 0 w 601806"/>
                <a:gd name="connsiteY8" fmla="*/ 129067 h 6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806" h="680533">
                  <a:moveTo>
                    <a:pt x="0" y="129067"/>
                  </a:moveTo>
                  <a:lnTo>
                    <a:pt x="236839" y="129067"/>
                  </a:lnTo>
                  <a:lnTo>
                    <a:pt x="236839" y="680534"/>
                  </a:lnTo>
                  <a:lnTo>
                    <a:pt x="364964" y="680534"/>
                  </a:lnTo>
                  <a:lnTo>
                    <a:pt x="364964" y="129067"/>
                  </a:lnTo>
                  <a:lnTo>
                    <a:pt x="601807" y="129067"/>
                  </a:lnTo>
                  <a:lnTo>
                    <a:pt x="601807" y="0"/>
                  </a:lnTo>
                  <a:lnTo>
                    <a:pt x="0" y="0"/>
                  </a:lnTo>
                  <a:lnTo>
                    <a:pt x="0" y="129067"/>
                  </a:lnTo>
                  <a:close/>
                </a:path>
              </a:pathLst>
            </a:custGeom>
            <a:grpFill/>
            <a:ln w="35135"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FC382099-F4B1-79FA-4B6A-D4740B4C8227}"/>
                </a:ext>
              </a:extLst>
            </p:cNvPr>
            <p:cNvSpPr/>
            <p:nvPr/>
          </p:nvSpPr>
          <p:spPr>
            <a:xfrm>
              <a:off x="3044409" y="5797388"/>
              <a:ext cx="477564" cy="680533"/>
            </a:xfrm>
            <a:custGeom>
              <a:avLst/>
              <a:gdLst>
                <a:gd name="connsiteX0" fmla="*/ 0 w 477564"/>
                <a:gd name="connsiteY0" fmla="*/ 680534 h 680533"/>
                <a:gd name="connsiteX1" fmla="*/ 477565 w 477564"/>
                <a:gd name="connsiteY1" fmla="*/ 680534 h 680533"/>
                <a:gd name="connsiteX2" fmla="*/ 477565 w 477564"/>
                <a:gd name="connsiteY2" fmla="*/ 551466 h 680533"/>
                <a:gd name="connsiteX3" fmla="*/ 132010 w 477564"/>
                <a:gd name="connsiteY3" fmla="*/ 551466 h 680533"/>
                <a:gd name="connsiteX4" fmla="*/ 132010 w 477564"/>
                <a:gd name="connsiteY4" fmla="*/ 379377 h 680533"/>
                <a:gd name="connsiteX5" fmla="*/ 477565 w 477564"/>
                <a:gd name="connsiteY5" fmla="*/ 383288 h 680533"/>
                <a:gd name="connsiteX6" fmla="*/ 477565 w 477564"/>
                <a:gd name="connsiteY6" fmla="*/ 254222 h 680533"/>
                <a:gd name="connsiteX7" fmla="*/ 132010 w 477564"/>
                <a:gd name="connsiteY7" fmla="*/ 254222 h 680533"/>
                <a:gd name="connsiteX8" fmla="*/ 132010 w 477564"/>
                <a:gd name="connsiteY8" fmla="*/ 129067 h 680533"/>
                <a:gd name="connsiteX9" fmla="*/ 477565 w 477564"/>
                <a:gd name="connsiteY9" fmla="*/ 129067 h 680533"/>
                <a:gd name="connsiteX10" fmla="*/ 477565 w 477564"/>
                <a:gd name="connsiteY10" fmla="*/ 0 h 680533"/>
                <a:gd name="connsiteX11" fmla="*/ 0 w 477564"/>
                <a:gd name="connsiteY11" fmla="*/ 0 h 680533"/>
                <a:gd name="connsiteX12" fmla="*/ 0 w 477564"/>
                <a:gd name="connsiteY12" fmla="*/ 680534 h 6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7564" h="680533">
                  <a:moveTo>
                    <a:pt x="0" y="680534"/>
                  </a:moveTo>
                  <a:lnTo>
                    <a:pt x="477565" y="680534"/>
                  </a:lnTo>
                  <a:lnTo>
                    <a:pt x="477565" y="551466"/>
                  </a:lnTo>
                  <a:lnTo>
                    <a:pt x="132010" y="551466"/>
                  </a:lnTo>
                  <a:lnTo>
                    <a:pt x="132010" y="379377"/>
                  </a:lnTo>
                  <a:lnTo>
                    <a:pt x="477565" y="383288"/>
                  </a:lnTo>
                  <a:lnTo>
                    <a:pt x="477565" y="254222"/>
                  </a:lnTo>
                  <a:lnTo>
                    <a:pt x="132010" y="254222"/>
                  </a:lnTo>
                  <a:lnTo>
                    <a:pt x="132010" y="129067"/>
                  </a:lnTo>
                  <a:lnTo>
                    <a:pt x="477565" y="129067"/>
                  </a:lnTo>
                  <a:lnTo>
                    <a:pt x="477565" y="0"/>
                  </a:lnTo>
                  <a:lnTo>
                    <a:pt x="0" y="0"/>
                  </a:lnTo>
                  <a:lnTo>
                    <a:pt x="0" y="680534"/>
                  </a:lnTo>
                  <a:close/>
                </a:path>
              </a:pathLst>
            </a:custGeom>
            <a:grpFill/>
            <a:ln w="35135"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036C7D5F-0FE0-1A78-C844-3A95E842305A}"/>
                </a:ext>
              </a:extLst>
            </p:cNvPr>
            <p:cNvSpPr/>
            <p:nvPr/>
          </p:nvSpPr>
          <p:spPr>
            <a:xfrm>
              <a:off x="3603483" y="5797388"/>
              <a:ext cx="535806" cy="680533"/>
            </a:xfrm>
            <a:custGeom>
              <a:avLst/>
              <a:gdLst>
                <a:gd name="connsiteX0" fmla="*/ 0 w 535806"/>
                <a:gd name="connsiteY0" fmla="*/ 0 h 680533"/>
                <a:gd name="connsiteX1" fmla="*/ 0 w 535806"/>
                <a:gd name="connsiteY1" fmla="*/ 680534 h 680533"/>
                <a:gd name="connsiteX2" fmla="*/ 128128 w 535806"/>
                <a:gd name="connsiteY2" fmla="*/ 680534 h 680533"/>
                <a:gd name="connsiteX3" fmla="*/ 128128 w 535806"/>
                <a:gd name="connsiteY3" fmla="*/ 129067 h 680533"/>
                <a:gd name="connsiteX4" fmla="*/ 407679 w 535806"/>
                <a:gd name="connsiteY4" fmla="*/ 129067 h 680533"/>
                <a:gd name="connsiteX5" fmla="*/ 407679 w 535806"/>
                <a:gd name="connsiteY5" fmla="*/ 680534 h 680533"/>
                <a:gd name="connsiteX6" fmla="*/ 535807 w 535806"/>
                <a:gd name="connsiteY6" fmla="*/ 680534 h 680533"/>
                <a:gd name="connsiteX7" fmla="*/ 535807 w 535806"/>
                <a:gd name="connsiteY7" fmla="*/ 0 h 680533"/>
                <a:gd name="connsiteX8" fmla="*/ 0 w 535806"/>
                <a:gd name="connsiteY8" fmla="*/ 0 h 6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806" h="680533">
                  <a:moveTo>
                    <a:pt x="0" y="0"/>
                  </a:moveTo>
                  <a:lnTo>
                    <a:pt x="0" y="680534"/>
                  </a:lnTo>
                  <a:lnTo>
                    <a:pt x="128128" y="680534"/>
                  </a:lnTo>
                  <a:lnTo>
                    <a:pt x="128128" y="129067"/>
                  </a:lnTo>
                  <a:lnTo>
                    <a:pt x="407679" y="129067"/>
                  </a:lnTo>
                  <a:lnTo>
                    <a:pt x="407679" y="680534"/>
                  </a:lnTo>
                  <a:lnTo>
                    <a:pt x="535807" y="680534"/>
                  </a:lnTo>
                  <a:lnTo>
                    <a:pt x="535807" y="0"/>
                  </a:lnTo>
                  <a:lnTo>
                    <a:pt x="0" y="0"/>
                  </a:lnTo>
                  <a:close/>
                </a:path>
              </a:pathLst>
            </a:custGeom>
            <a:grpFill/>
            <a:ln w="35135"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F63EAEF5-1B0D-0E84-7347-B372B33BE15A}"/>
                </a:ext>
              </a:extLst>
            </p:cNvPr>
            <p:cNvSpPr/>
            <p:nvPr/>
          </p:nvSpPr>
          <p:spPr>
            <a:xfrm>
              <a:off x="1681513" y="5785701"/>
              <a:ext cx="628984" cy="703999"/>
            </a:xfrm>
            <a:custGeom>
              <a:avLst/>
              <a:gdLst>
                <a:gd name="connsiteX0" fmla="*/ 496974 w 628984"/>
                <a:gd name="connsiteY0" fmla="*/ 441957 h 703999"/>
                <a:gd name="connsiteX1" fmla="*/ 318373 w 628984"/>
                <a:gd name="connsiteY1" fmla="*/ 574931 h 703999"/>
                <a:gd name="connsiteX2" fmla="*/ 128124 w 628984"/>
                <a:gd name="connsiteY2" fmla="*/ 352000 h 703999"/>
                <a:gd name="connsiteX3" fmla="*/ 318373 w 628984"/>
                <a:gd name="connsiteY3" fmla="*/ 129067 h 703999"/>
                <a:gd name="connsiteX4" fmla="*/ 496974 w 628984"/>
                <a:gd name="connsiteY4" fmla="*/ 262044 h 703999"/>
                <a:gd name="connsiteX5" fmla="*/ 628985 w 628984"/>
                <a:gd name="connsiteY5" fmla="*/ 262044 h 703999"/>
                <a:gd name="connsiteX6" fmla="*/ 625102 w 628984"/>
                <a:gd name="connsiteY6" fmla="*/ 246400 h 703999"/>
                <a:gd name="connsiteX7" fmla="*/ 318373 w 628984"/>
                <a:gd name="connsiteY7" fmla="*/ 0 h 703999"/>
                <a:gd name="connsiteX8" fmla="*/ 93181 w 628984"/>
                <a:gd name="connsiteY8" fmla="*/ 89956 h 703999"/>
                <a:gd name="connsiteX9" fmla="*/ 0 w 628984"/>
                <a:gd name="connsiteY9" fmla="*/ 352000 h 703999"/>
                <a:gd name="connsiteX10" fmla="*/ 318373 w 628984"/>
                <a:gd name="connsiteY10" fmla="*/ 703999 h 703999"/>
                <a:gd name="connsiteX11" fmla="*/ 628985 w 628984"/>
                <a:gd name="connsiteY11" fmla="*/ 441957 h 703999"/>
                <a:gd name="connsiteX12" fmla="*/ 496974 w 628984"/>
                <a:gd name="connsiteY12" fmla="*/ 441957 h 70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8984" h="703999">
                  <a:moveTo>
                    <a:pt x="496974" y="441957"/>
                  </a:moveTo>
                  <a:cubicBezTo>
                    <a:pt x="473679" y="527999"/>
                    <a:pt x="411558" y="574931"/>
                    <a:pt x="318373" y="574931"/>
                  </a:cubicBezTo>
                  <a:cubicBezTo>
                    <a:pt x="260135" y="574931"/>
                    <a:pt x="128124" y="551467"/>
                    <a:pt x="128124" y="352000"/>
                  </a:cubicBezTo>
                  <a:cubicBezTo>
                    <a:pt x="128124" y="187733"/>
                    <a:pt x="225192" y="129067"/>
                    <a:pt x="318373" y="129067"/>
                  </a:cubicBezTo>
                  <a:cubicBezTo>
                    <a:pt x="372732" y="129067"/>
                    <a:pt x="465914" y="144711"/>
                    <a:pt x="496974" y="262044"/>
                  </a:cubicBezTo>
                  <a:lnTo>
                    <a:pt x="628985" y="262044"/>
                  </a:lnTo>
                  <a:lnTo>
                    <a:pt x="625102" y="246400"/>
                  </a:lnTo>
                  <a:cubicBezTo>
                    <a:pt x="590159" y="93867"/>
                    <a:pt x="477561" y="0"/>
                    <a:pt x="318373" y="0"/>
                  </a:cubicBezTo>
                  <a:cubicBezTo>
                    <a:pt x="229074" y="0"/>
                    <a:pt x="151423" y="31289"/>
                    <a:pt x="93181" y="89956"/>
                  </a:cubicBezTo>
                  <a:cubicBezTo>
                    <a:pt x="31060" y="152533"/>
                    <a:pt x="0" y="242489"/>
                    <a:pt x="0" y="352000"/>
                  </a:cubicBezTo>
                  <a:cubicBezTo>
                    <a:pt x="0" y="563199"/>
                    <a:pt x="128124" y="703999"/>
                    <a:pt x="318373" y="703999"/>
                  </a:cubicBezTo>
                  <a:cubicBezTo>
                    <a:pt x="446501" y="703999"/>
                    <a:pt x="594042" y="633599"/>
                    <a:pt x="628985" y="441957"/>
                  </a:cubicBezTo>
                  <a:lnTo>
                    <a:pt x="496974" y="441957"/>
                  </a:lnTo>
                  <a:close/>
                </a:path>
              </a:pathLst>
            </a:custGeom>
            <a:grpFill/>
            <a:ln w="35135" cap="flat">
              <a:noFill/>
              <a:prstDash val="solid"/>
              <a:miter/>
            </a:ln>
          </p:spPr>
          <p:txBody>
            <a:bodyPr rtlCol="0" anchor="ctr"/>
            <a:lstStyle/>
            <a:p>
              <a:endParaRPr lang="ru-RU"/>
            </a:p>
          </p:txBody>
        </p:sp>
      </p:grpSp>
      <p:grpSp>
        <p:nvGrpSpPr>
          <p:cNvPr id="54" name="Группа 53">
            <a:extLst>
              <a:ext uri="{FF2B5EF4-FFF2-40B4-BE49-F238E27FC236}">
                <a16:creationId xmlns:a16="http://schemas.microsoft.com/office/drawing/2014/main" id="{EBDAE954-9CD8-68D5-8BB9-A3E984D44267}"/>
              </a:ext>
            </a:extLst>
          </p:cNvPr>
          <p:cNvGrpSpPr/>
          <p:nvPr/>
        </p:nvGrpSpPr>
        <p:grpSpPr>
          <a:xfrm>
            <a:off x="0" y="3667813"/>
            <a:ext cx="12191999" cy="3190187"/>
            <a:chOff x="0" y="3667813"/>
            <a:chExt cx="12191999" cy="3190187"/>
          </a:xfrm>
        </p:grpSpPr>
        <p:sp>
          <p:nvSpPr>
            <p:cNvPr id="6" name="Прямоугольник 5">
              <a:extLst>
                <a:ext uri="{FF2B5EF4-FFF2-40B4-BE49-F238E27FC236}">
                  <a16:creationId xmlns:a16="http://schemas.microsoft.com/office/drawing/2014/main" id="{BB8974D7-28F5-E18D-0EA4-806EF1D60DA5}"/>
                </a:ext>
              </a:extLst>
            </p:cNvPr>
            <p:cNvSpPr/>
            <p:nvPr/>
          </p:nvSpPr>
          <p:spPr>
            <a:xfrm>
              <a:off x="0" y="4666488"/>
              <a:ext cx="12191999" cy="219151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2" name="Группа 11">
              <a:extLst>
                <a:ext uri="{FF2B5EF4-FFF2-40B4-BE49-F238E27FC236}">
                  <a16:creationId xmlns:a16="http://schemas.microsoft.com/office/drawing/2014/main" id="{D90E541D-DDA2-C95A-782D-8CE32EAE7D70}"/>
                </a:ext>
              </a:extLst>
            </p:cNvPr>
            <p:cNvGrpSpPr/>
            <p:nvPr/>
          </p:nvGrpSpPr>
          <p:grpSpPr>
            <a:xfrm>
              <a:off x="1438941" y="5673407"/>
              <a:ext cx="9935343" cy="523220"/>
              <a:chOff x="1438941" y="5673407"/>
              <a:chExt cx="9935343" cy="523220"/>
            </a:xfrm>
          </p:grpSpPr>
          <p:sp>
            <p:nvSpPr>
              <p:cNvPr id="13" name="TextBox 12">
                <a:extLst>
                  <a:ext uri="{FF2B5EF4-FFF2-40B4-BE49-F238E27FC236}">
                    <a16:creationId xmlns:a16="http://schemas.microsoft.com/office/drawing/2014/main" id="{AAAE6074-236C-962D-A92A-B688067AAA23}"/>
                  </a:ext>
                </a:extLst>
              </p:cNvPr>
              <p:cNvSpPr txBox="1"/>
              <p:nvPr/>
            </p:nvSpPr>
            <p:spPr>
              <a:xfrm>
                <a:off x="5407350" y="5673407"/>
                <a:ext cx="1377300" cy="523220"/>
              </a:xfrm>
              <a:prstGeom prst="rect">
                <a:avLst/>
              </a:prstGeom>
              <a:noFill/>
            </p:spPr>
            <p:txBody>
              <a:bodyPr wrap="none" rtlCol="0">
                <a:spAutoFit/>
              </a:bodyPr>
              <a:lstStyle/>
              <a:p>
                <a:pPr algn="ctr"/>
                <a:r>
                  <a:rPr lang="ru-RU" sz="1400" dirty="0"/>
                  <a:t>Смешанные</a:t>
                </a:r>
              </a:p>
              <a:p>
                <a:pPr algn="ctr"/>
                <a:r>
                  <a:rPr lang="ru-RU" sz="1400" dirty="0"/>
                  <a:t>отходы</a:t>
                </a:r>
              </a:p>
            </p:txBody>
          </p:sp>
          <p:sp>
            <p:nvSpPr>
              <p:cNvPr id="14" name="TextBox 13">
                <a:extLst>
                  <a:ext uri="{FF2B5EF4-FFF2-40B4-BE49-F238E27FC236}">
                    <a16:creationId xmlns:a16="http://schemas.microsoft.com/office/drawing/2014/main" id="{00B3D3AF-84F6-7746-08EF-8434A19CAC65}"/>
                  </a:ext>
                </a:extLst>
              </p:cNvPr>
              <p:cNvSpPr txBox="1"/>
              <p:nvPr/>
            </p:nvSpPr>
            <p:spPr>
              <a:xfrm>
                <a:off x="1438941" y="5673407"/>
                <a:ext cx="859531" cy="307777"/>
              </a:xfrm>
              <a:prstGeom prst="rect">
                <a:avLst/>
              </a:prstGeom>
              <a:noFill/>
            </p:spPr>
            <p:txBody>
              <a:bodyPr wrap="none" rtlCol="0">
                <a:spAutoFit/>
              </a:bodyPr>
              <a:lstStyle/>
              <a:p>
                <a:pPr algn="ctr"/>
                <a:r>
                  <a:rPr lang="ru-RU" sz="1400" dirty="0"/>
                  <a:t>Картон</a:t>
                </a:r>
              </a:p>
            </p:txBody>
          </p:sp>
          <p:sp>
            <p:nvSpPr>
              <p:cNvPr id="15" name="TextBox 14">
                <a:extLst>
                  <a:ext uri="{FF2B5EF4-FFF2-40B4-BE49-F238E27FC236}">
                    <a16:creationId xmlns:a16="http://schemas.microsoft.com/office/drawing/2014/main" id="{A2BC95B3-3CA8-FFC3-2201-8BFC2FB51A42}"/>
                  </a:ext>
                </a:extLst>
              </p:cNvPr>
              <p:cNvSpPr txBox="1"/>
              <p:nvPr/>
            </p:nvSpPr>
            <p:spPr>
              <a:xfrm>
                <a:off x="3048253" y="5673407"/>
                <a:ext cx="963725" cy="307777"/>
              </a:xfrm>
              <a:prstGeom prst="rect">
                <a:avLst/>
              </a:prstGeom>
              <a:noFill/>
            </p:spPr>
            <p:txBody>
              <a:bodyPr wrap="none" rtlCol="0">
                <a:spAutoFit/>
              </a:bodyPr>
              <a:lstStyle/>
              <a:p>
                <a:pPr algn="ctr"/>
                <a:r>
                  <a:rPr lang="ru-RU" sz="1400" dirty="0"/>
                  <a:t>Пластик</a:t>
                </a:r>
              </a:p>
            </p:txBody>
          </p:sp>
          <p:sp>
            <p:nvSpPr>
              <p:cNvPr id="16" name="TextBox 15">
                <a:extLst>
                  <a:ext uri="{FF2B5EF4-FFF2-40B4-BE49-F238E27FC236}">
                    <a16:creationId xmlns:a16="http://schemas.microsoft.com/office/drawing/2014/main" id="{AAA182A0-1F8D-4DDF-2F1A-2E7BC5FB0794}"/>
                  </a:ext>
                </a:extLst>
              </p:cNvPr>
              <p:cNvSpPr txBox="1"/>
              <p:nvPr/>
            </p:nvSpPr>
            <p:spPr>
              <a:xfrm>
                <a:off x="8127870" y="5673407"/>
                <a:ext cx="1192955" cy="307777"/>
              </a:xfrm>
              <a:prstGeom prst="rect">
                <a:avLst/>
              </a:prstGeom>
              <a:noFill/>
            </p:spPr>
            <p:txBody>
              <a:bodyPr wrap="none" rtlCol="0">
                <a:spAutoFit/>
              </a:bodyPr>
              <a:lstStyle/>
              <a:p>
                <a:pPr algn="ctr"/>
                <a:r>
                  <a:rPr lang="ru-RU" sz="1400" dirty="0"/>
                  <a:t>Батарейки</a:t>
                </a:r>
              </a:p>
            </p:txBody>
          </p:sp>
          <p:sp>
            <p:nvSpPr>
              <p:cNvPr id="17" name="TextBox 16">
                <a:extLst>
                  <a:ext uri="{FF2B5EF4-FFF2-40B4-BE49-F238E27FC236}">
                    <a16:creationId xmlns:a16="http://schemas.microsoft.com/office/drawing/2014/main" id="{BFA52365-5FFB-97B1-1832-67153C009704}"/>
                  </a:ext>
                </a:extLst>
              </p:cNvPr>
              <p:cNvSpPr txBox="1"/>
              <p:nvPr/>
            </p:nvSpPr>
            <p:spPr>
              <a:xfrm>
                <a:off x="9478428" y="5673407"/>
                <a:ext cx="1895856" cy="523220"/>
              </a:xfrm>
              <a:prstGeom prst="rect">
                <a:avLst/>
              </a:prstGeom>
              <a:noFill/>
            </p:spPr>
            <p:txBody>
              <a:bodyPr wrap="square" rtlCol="0">
                <a:spAutoFit/>
              </a:bodyPr>
              <a:lstStyle/>
              <a:p>
                <a:pPr algn="ctr"/>
                <a:r>
                  <a:rPr lang="ru-RU" sz="1400" dirty="0"/>
                  <a:t>Люминесцентные</a:t>
                </a:r>
              </a:p>
              <a:p>
                <a:pPr algn="ctr"/>
                <a:r>
                  <a:rPr lang="ru-RU" sz="1400" dirty="0"/>
                  <a:t>лампы</a:t>
                </a:r>
              </a:p>
            </p:txBody>
          </p:sp>
        </p:grpSp>
        <p:grpSp>
          <p:nvGrpSpPr>
            <p:cNvPr id="18" name="Группа 17">
              <a:extLst>
                <a:ext uri="{FF2B5EF4-FFF2-40B4-BE49-F238E27FC236}">
                  <a16:creationId xmlns:a16="http://schemas.microsoft.com/office/drawing/2014/main" id="{A124E3BD-4004-AA99-32CB-A4E8D274ED3A}"/>
                </a:ext>
              </a:extLst>
            </p:cNvPr>
            <p:cNvGrpSpPr/>
            <p:nvPr/>
          </p:nvGrpSpPr>
          <p:grpSpPr>
            <a:xfrm>
              <a:off x="407986" y="3667813"/>
              <a:ext cx="11376027" cy="1955274"/>
              <a:chOff x="407986" y="3667813"/>
              <a:chExt cx="11376027" cy="1955274"/>
            </a:xfrm>
          </p:grpSpPr>
          <p:sp>
            <p:nvSpPr>
              <p:cNvPr id="25" name="Параллелограмм 24">
                <a:extLst>
                  <a:ext uri="{FF2B5EF4-FFF2-40B4-BE49-F238E27FC236}">
                    <a16:creationId xmlns:a16="http://schemas.microsoft.com/office/drawing/2014/main" id="{99C386E1-394A-6267-3997-336C32FF131C}"/>
                  </a:ext>
                </a:extLst>
              </p:cNvPr>
              <p:cNvSpPr/>
              <p:nvPr/>
            </p:nvSpPr>
            <p:spPr>
              <a:xfrm>
                <a:off x="407986" y="4768282"/>
                <a:ext cx="11376027" cy="706086"/>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extLst>
                  <a:ext uri="{FF2B5EF4-FFF2-40B4-BE49-F238E27FC236}">
                    <a16:creationId xmlns:a16="http://schemas.microsoft.com/office/drawing/2014/main" id="{D81157D2-C1CC-153B-0048-41C5A9D0BA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67965" r="85599"/>
              <a:stretch/>
            </p:blipFill>
            <p:spPr>
              <a:xfrm>
                <a:off x="4666935" y="3667813"/>
                <a:ext cx="2858130" cy="1955274"/>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89C30241-4A9C-65FD-E9CE-FD176FEBFA79}"/>
                  </a:ext>
                </a:extLst>
              </p:cNvPr>
              <p:cNvPicPr>
                <a:picLocks noChangeAspect="1"/>
              </p:cNvPicPr>
              <p:nvPr/>
            </p:nvPicPr>
            <p:blipFill rotWithShape="1">
              <a:blip r:embed="rId5">
                <a:extLst>
                  <a:ext uri="{28A0092B-C50C-407E-A947-70E740481C1C}">
                    <a14:useLocalDpi xmlns:a14="http://schemas.microsoft.com/office/drawing/2010/main" val="0"/>
                  </a:ext>
                </a:extLst>
              </a:blip>
              <a:srcRect l="59642" r="29643"/>
              <a:stretch/>
            </p:blipFill>
            <p:spPr>
              <a:xfrm>
                <a:off x="1411337" y="3880467"/>
                <a:ext cx="914739" cy="1391361"/>
              </a:xfrm>
              <a:prstGeom prst="rect">
                <a:avLst/>
              </a:prstGeom>
            </p:spPr>
          </p:pic>
          <p:pic>
            <p:nvPicPr>
              <p:cNvPr id="28" name="Рисунок 27">
                <a:extLst>
                  <a:ext uri="{FF2B5EF4-FFF2-40B4-BE49-F238E27FC236}">
                    <a16:creationId xmlns:a16="http://schemas.microsoft.com/office/drawing/2014/main" id="{FD155A85-63FB-62D4-79D7-E97128160B73}"/>
                  </a:ext>
                </a:extLst>
              </p:cNvPr>
              <p:cNvPicPr>
                <a:picLocks noChangeAspect="1"/>
              </p:cNvPicPr>
              <p:nvPr/>
            </p:nvPicPr>
            <p:blipFill rotWithShape="1">
              <a:blip r:embed="rId5">
                <a:extLst>
                  <a:ext uri="{28A0092B-C50C-407E-A947-70E740481C1C}">
                    <a14:useLocalDpi xmlns:a14="http://schemas.microsoft.com/office/drawing/2010/main" val="0"/>
                  </a:ext>
                </a:extLst>
              </a:blip>
              <a:srcRect l="74405" r="14880"/>
              <a:stretch/>
            </p:blipFill>
            <p:spPr>
              <a:xfrm>
                <a:off x="3072746" y="3880467"/>
                <a:ext cx="914739" cy="1391361"/>
              </a:xfrm>
              <a:prstGeom prst="rect">
                <a:avLst/>
              </a:prstGeom>
            </p:spPr>
          </p:pic>
          <p:pic>
            <p:nvPicPr>
              <p:cNvPr id="29" name="Рисунок 28">
                <a:extLst>
                  <a:ext uri="{FF2B5EF4-FFF2-40B4-BE49-F238E27FC236}">
                    <a16:creationId xmlns:a16="http://schemas.microsoft.com/office/drawing/2014/main" id="{7AC00538-3D4D-E3E4-9E2A-839B2507B632}"/>
                  </a:ext>
                </a:extLst>
              </p:cNvPr>
              <p:cNvPicPr>
                <a:picLocks noChangeAspect="1"/>
              </p:cNvPicPr>
              <p:nvPr/>
            </p:nvPicPr>
            <p:blipFill rotWithShape="1">
              <a:blip r:embed="rId6">
                <a:extLst>
                  <a:ext uri="{28A0092B-C50C-407E-A947-70E740481C1C}">
                    <a14:useLocalDpi xmlns:a14="http://schemas.microsoft.com/office/drawing/2010/main" val="0"/>
                  </a:ext>
                </a:extLst>
              </a:blip>
              <a:srcRect l="89168" r="117"/>
              <a:stretch/>
            </p:blipFill>
            <p:spPr>
              <a:xfrm>
                <a:off x="8266978" y="3880467"/>
                <a:ext cx="914739" cy="1391361"/>
              </a:xfrm>
              <a:prstGeom prst="rect">
                <a:avLst/>
              </a:prstGeom>
            </p:spPr>
          </p:pic>
          <p:pic>
            <p:nvPicPr>
              <p:cNvPr id="30" name="Рисунок 29">
                <a:extLst>
                  <a:ext uri="{FF2B5EF4-FFF2-40B4-BE49-F238E27FC236}">
                    <a16:creationId xmlns:a16="http://schemas.microsoft.com/office/drawing/2014/main" id="{8DB27E1A-A102-B30C-C15D-77DCECF26E62}"/>
                  </a:ext>
                </a:extLst>
              </p:cNvPr>
              <p:cNvPicPr>
                <a:picLocks noChangeAspect="1"/>
              </p:cNvPicPr>
              <p:nvPr/>
            </p:nvPicPr>
            <p:blipFill rotWithShape="1">
              <a:blip r:embed="rId6">
                <a:extLst>
                  <a:ext uri="{28A0092B-C50C-407E-A947-70E740481C1C}">
                    <a14:useLocalDpi xmlns:a14="http://schemas.microsoft.com/office/drawing/2010/main" val="0"/>
                  </a:ext>
                </a:extLst>
              </a:blip>
              <a:srcRect l="14997" r="74288"/>
              <a:stretch/>
            </p:blipFill>
            <p:spPr>
              <a:xfrm>
                <a:off x="9968987" y="3880467"/>
                <a:ext cx="914739" cy="1391361"/>
              </a:xfrm>
              <a:prstGeom prst="rect">
                <a:avLst/>
              </a:prstGeom>
            </p:spPr>
          </p:pic>
        </p:grpSp>
      </p:grpSp>
      <p:pic>
        <p:nvPicPr>
          <p:cNvPr id="7" name="Рисунок 6">
            <a:extLst>
              <a:ext uri="{FF2B5EF4-FFF2-40B4-BE49-F238E27FC236}">
                <a16:creationId xmlns:a16="http://schemas.microsoft.com/office/drawing/2014/main" id="{D65EC08C-D70B-A59F-8674-A1E787DF3CFD}"/>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8688" r="71572" b="48130"/>
          <a:stretch/>
        </p:blipFill>
        <p:spPr>
          <a:xfrm>
            <a:off x="1304402" y="1483615"/>
            <a:ext cx="1062336" cy="1740021"/>
          </a:xfrm>
          <a:prstGeom prst="rect">
            <a:avLst/>
          </a:prstGeom>
          <a:effectLst>
            <a:outerShdw blurRad="50800" dist="38100" dir="2700000" algn="tl" rotWithShape="0">
              <a:prstClr val="black">
                <a:alpha val="40000"/>
              </a:prstClr>
            </a:outerShdw>
          </a:effectLst>
        </p:spPr>
      </p:pic>
      <p:pic>
        <p:nvPicPr>
          <p:cNvPr id="9" name="Рисунок 8">
            <a:extLst>
              <a:ext uri="{FF2B5EF4-FFF2-40B4-BE49-F238E27FC236}">
                <a16:creationId xmlns:a16="http://schemas.microsoft.com/office/drawing/2014/main" id="{8F28643E-50C3-7D21-0338-7BC60053297C}"/>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6084" r="53353" b="48130"/>
          <a:stretch/>
        </p:blipFill>
        <p:spPr>
          <a:xfrm>
            <a:off x="2952200" y="1483615"/>
            <a:ext cx="1152144" cy="1740021"/>
          </a:xfrm>
          <a:prstGeom prst="rect">
            <a:avLst/>
          </a:prstGeom>
          <a:effectLst>
            <a:outerShdw blurRad="50800" dist="38100" dir="2700000" algn="tl" rotWithShape="0">
              <a:prstClr val="black">
                <a:alpha val="40000"/>
              </a:prstClr>
            </a:outerShdw>
          </a:effectLst>
        </p:spPr>
      </p:pic>
      <p:pic>
        <p:nvPicPr>
          <p:cNvPr id="10" name="Рисунок 9">
            <a:extLst>
              <a:ext uri="{FF2B5EF4-FFF2-40B4-BE49-F238E27FC236}">
                <a16:creationId xmlns:a16="http://schemas.microsoft.com/office/drawing/2014/main" id="{04D0D91D-64ED-FE1A-70AD-D4D85CA378C8}"/>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0846" r="18591" b="48130"/>
          <a:stretch/>
        </p:blipFill>
        <p:spPr>
          <a:xfrm>
            <a:off x="8109908" y="1483615"/>
            <a:ext cx="1152144" cy="1740021"/>
          </a:xfrm>
          <a:prstGeom prst="rect">
            <a:avLst/>
          </a:prstGeom>
          <a:effectLst>
            <a:outerShdw blurRad="50800" dist="38100" dir="2700000" algn="tl" rotWithShape="0">
              <a:prstClr val="black">
                <a:alpha val="40000"/>
              </a:prstClr>
            </a:outerShdw>
          </a:effectLst>
        </p:spPr>
      </p:pic>
      <p:pic>
        <p:nvPicPr>
          <p:cNvPr id="11" name="Рисунок 10">
            <a:extLst>
              <a:ext uri="{FF2B5EF4-FFF2-40B4-BE49-F238E27FC236}">
                <a16:creationId xmlns:a16="http://schemas.microsoft.com/office/drawing/2014/main" id="{87692363-267B-87B3-6849-2AF4DE09C7AD}"/>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87689" r="1749" b="48130"/>
          <a:stretch/>
        </p:blipFill>
        <p:spPr>
          <a:xfrm>
            <a:off x="9847513" y="1483615"/>
            <a:ext cx="1152144" cy="1740021"/>
          </a:xfrm>
          <a:prstGeom prst="rect">
            <a:avLst/>
          </a:prstGeom>
          <a:effectLst>
            <a:outerShdw blurRad="50800" dist="38100" dir="2700000" algn="tl" rotWithShape="0">
              <a:prstClr val="black">
                <a:alpha val="40000"/>
              </a:prstClr>
            </a:outerShdw>
          </a:effectLst>
        </p:spPr>
      </p:pic>
      <p:grpSp>
        <p:nvGrpSpPr>
          <p:cNvPr id="31" name="Группа 30">
            <a:extLst>
              <a:ext uri="{FF2B5EF4-FFF2-40B4-BE49-F238E27FC236}">
                <a16:creationId xmlns:a16="http://schemas.microsoft.com/office/drawing/2014/main" id="{0215D9D5-4DAA-6CEB-CA1B-DFE04EB23551}"/>
              </a:ext>
            </a:extLst>
          </p:cNvPr>
          <p:cNvGrpSpPr/>
          <p:nvPr/>
        </p:nvGrpSpPr>
        <p:grpSpPr>
          <a:xfrm>
            <a:off x="4945838" y="1416566"/>
            <a:ext cx="2322576" cy="1822338"/>
            <a:chOff x="4934712" y="1606662"/>
            <a:chExt cx="2322576" cy="1822338"/>
          </a:xfrm>
        </p:grpSpPr>
        <p:pic>
          <p:nvPicPr>
            <p:cNvPr id="32" name="Рисунок 31">
              <a:extLst>
                <a:ext uri="{FF2B5EF4-FFF2-40B4-BE49-F238E27FC236}">
                  <a16:creationId xmlns:a16="http://schemas.microsoft.com/office/drawing/2014/main" id="{03D8C811-1968-FD77-51EC-0EBCC97E8BED}"/>
                </a:ext>
              </a:extLst>
            </p:cNvPr>
            <p:cNvPicPr>
              <a:picLocks noChangeAspect="1"/>
            </p:cNvPicPr>
            <p:nvPr/>
          </p:nvPicPr>
          <p:blipFill rotWithShape="1">
            <a:blip r:embed="rId9">
              <a:extLst>
                <a:ext uri="{28A0092B-C50C-407E-A947-70E740481C1C}">
                  <a14:useLocalDpi xmlns:a14="http://schemas.microsoft.com/office/drawing/2010/main" val="0"/>
                </a:ext>
              </a:extLst>
            </a:blip>
            <a:srcRect l="36892" t="8786" r="51855" b="50595"/>
            <a:stretch/>
          </p:blipFill>
          <p:spPr>
            <a:xfrm>
              <a:off x="4934712" y="1606662"/>
              <a:ext cx="1161288" cy="1822338"/>
            </a:xfrm>
            <a:prstGeom prst="rect">
              <a:avLst/>
            </a:prstGeom>
            <a:effectLst>
              <a:outerShdw blurRad="50800" dist="38100" dir="2700000" algn="tl" rotWithShape="0">
                <a:prstClr val="black">
                  <a:alpha val="30000"/>
                </a:prstClr>
              </a:outerShdw>
            </a:effectLst>
          </p:spPr>
        </p:pic>
        <p:pic>
          <p:nvPicPr>
            <p:cNvPr id="33" name="Рисунок 32">
              <a:extLst>
                <a:ext uri="{FF2B5EF4-FFF2-40B4-BE49-F238E27FC236}">
                  <a16:creationId xmlns:a16="http://schemas.microsoft.com/office/drawing/2014/main" id="{262339F5-0C02-7F5D-EDCC-6EB756B87C69}"/>
                </a:ext>
              </a:extLst>
            </p:cNvPr>
            <p:cNvPicPr>
              <a:picLocks noChangeAspect="1"/>
            </p:cNvPicPr>
            <p:nvPr/>
          </p:nvPicPr>
          <p:blipFill rotWithShape="1">
            <a:blip r:embed="rId9">
              <a:extLst>
                <a:ext uri="{28A0092B-C50C-407E-A947-70E740481C1C}">
                  <a14:useLocalDpi xmlns:a14="http://schemas.microsoft.com/office/drawing/2010/main" val="0"/>
                </a:ext>
              </a:extLst>
            </a:blip>
            <a:srcRect l="51778" t="9381" r="36969" b="50000"/>
            <a:stretch/>
          </p:blipFill>
          <p:spPr>
            <a:xfrm>
              <a:off x="6096000" y="1606662"/>
              <a:ext cx="1161288" cy="1822338"/>
            </a:xfrm>
            <a:prstGeom prst="rect">
              <a:avLst/>
            </a:prstGeom>
            <a:effectLst>
              <a:outerShdw blurRad="50800" dist="38100" dir="2700000" algn="tl" rotWithShape="0">
                <a:prstClr val="black">
                  <a:alpha val="30000"/>
                </a:prstClr>
              </a:outerShdw>
            </a:effectLst>
          </p:spPr>
        </p:pic>
      </p:grpSp>
    </p:spTree>
    <p:extLst>
      <p:ext uri="{BB962C8B-B14F-4D97-AF65-F5344CB8AC3E}">
        <p14:creationId xmlns:p14="http://schemas.microsoft.com/office/powerpoint/2010/main" val="16521913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0 0.25 E" pathEditMode="relative" ptsTypes="">
                                      <p:cBhvr>
                                        <p:cTn id="6" dur="750" fill="hold"/>
                                        <p:tgtEl>
                                          <p:spTgt spid="7"/>
                                        </p:tgtEl>
                                        <p:attrNameLst>
                                          <p:attrName>ppt_x</p:attrName>
                                          <p:attrName>ppt_y</p:attrName>
                                        </p:attrNameLst>
                                      </p:cBhvr>
                                    </p:animMotion>
                                  </p:childTnLst>
                                </p:cTn>
                              </p:par>
                              <p:par>
                                <p:cTn id="7" presetID="31" presetClass="exit" presetSubtype="0" fill="hold" nodeType="withEffect">
                                  <p:stCondLst>
                                    <p:cond delay="50"/>
                                  </p:stCondLst>
                                  <p:childTnLst>
                                    <p:anim calcmode="lin" valueType="num">
                                      <p:cBhvr>
                                        <p:cTn id="8" dur="750"/>
                                        <p:tgtEl>
                                          <p:spTgt spid="7"/>
                                        </p:tgtEl>
                                        <p:attrNameLst>
                                          <p:attrName>ppt_w</p:attrName>
                                        </p:attrNameLst>
                                      </p:cBhvr>
                                      <p:tavLst>
                                        <p:tav tm="0">
                                          <p:val>
                                            <p:strVal val="ppt_w"/>
                                          </p:val>
                                        </p:tav>
                                        <p:tav tm="100000">
                                          <p:val>
                                            <p:fltVal val="0"/>
                                          </p:val>
                                        </p:tav>
                                      </p:tavLst>
                                    </p:anim>
                                    <p:anim calcmode="lin" valueType="num">
                                      <p:cBhvr>
                                        <p:cTn id="9" dur="750"/>
                                        <p:tgtEl>
                                          <p:spTgt spid="7"/>
                                        </p:tgtEl>
                                        <p:attrNameLst>
                                          <p:attrName>ppt_h</p:attrName>
                                        </p:attrNameLst>
                                      </p:cBhvr>
                                      <p:tavLst>
                                        <p:tav tm="0">
                                          <p:val>
                                            <p:strVal val="ppt_h"/>
                                          </p:val>
                                        </p:tav>
                                        <p:tav tm="100000">
                                          <p:val>
                                            <p:fltVal val="0"/>
                                          </p:val>
                                        </p:tav>
                                      </p:tavLst>
                                    </p:anim>
                                    <p:anim calcmode="lin" valueType="num">
                                      <p:cBhvr>
                                        <p:cTn id="10" dur="750"/>
                                        <p:tgtEl>
                                          <p:spTgt spid="7"/>
                                        </p:tgtEl>
                                        <p:attrNameLst>
                                          <p:attrName>style.rotation</p:attrName>
                                        </p:attrNameLst>
                                      </p:cBhvr>
                                      <p:tavLst>
                                        <p:tav tm="0">
                                          <p:val>
                                            <p:fltVal val="0"/>
                                          </p:val>
                                        </p:tav>
                                        <p:tav tm="100000">
                                          <p:val>
                                            <p:fltVal val="90"/>
                                          </p:val>
                                        </p:tav>
                                      </p:tavLst>
                                    </p:anim>
                                    <p:animEffect transition="out" filter="fade">
                                      <p:cBhvr>
                                        <p:cTn id="11" dur="750"/>
                                        <p:tgtEl>
                                          <p:spTgt spid="7"/>
                                        </p:tgtEl>
                                      </p:cBhvr>
                                    </p:animEffect>
                                    <p:set>
                                      <p:cBhvr>
                                        <p:cTn id="12" dur="1" fill="hold">
                                          <p:stCondLst>
                                            <p:cond delay="749"/>
                                          </p:stCondLst>
                                        </p:cTn>
                                        <p:tgtEl>
                                          <p:spTgt spid="7"/>
                                        </p:tgtEl>
                                        <p:attrNameLst>
                                          <p:attrName>style.visibility</p:attrName>
                                        </p:attrNameLst>
                                      </p:cBhvr>
                                      <p:to>
                                        <p:strVal val="hidden"/>
                                      </p:to>
                                    </p:set>
                                  </p:childTnLst>
                                </p:cTn>
                              </p:par>
                              <p:par>
                                <p:cTn id="13" presetID="42" presetClass="path" presetSubtype="0" accel="50000" decel="50000" fill="hold" nodeType="withEffect">
                                  <p:stCondLst>
                                    <p:cond delay="100"/>
                                  </p:stCondLst>
                                  <p:childTnLst>
                                    <p:animMotion origin="layout" path="M 0 0 L 0 0.25 E" pathEditMode="relative" ptsTypes="">
                                      <p:cBhvr>
                                        <p:cTn id="14" dur="750" fill="hold"/>
                                        <p:tgtEl>
                                          <p:spTgt spid="9"/>
                                        </p:tgtEl>
                                        <p:attrNameLst>
                                          <p:attrName>ppt_x</p:attrName>
                                          <p:attrName>ppt_y</p:attrName>
                                        </p:attrNameLst>
                                      </p:cBhvr>
                                    </p:animMotion>
                                  </p:childTnLst>
                                </p:cTn>
                              </p:par>
                              <p:par>
                                <p:cTn id="15" presetID="31" presetClass="exit" presetSubtype="0" fill="hold" nodeType="withEffect">
                                  <p:stCondLst>
                                    <p:cond delay="150"/>
                                  </p:stCondLst>
                                  <p:childTnLst>
                                    <p:anim calcmode="lin" valueType="num">
                                      <p:cBhvr>
                                        <p:cTn id="16" dur="750"/>
                                        <p:tgtEl>
                                          <p:spTgt spid="9"/>
                                        </p:tgtEl>
                                        <p:attrNameLst>
                                          <p:attrName>ppt_w</p:attrName>
                                        </p:attrNameLst>
                                      </p:cBhvr>
                                      <p:tavLst>
                                        <p:tav tm="0">
                                          <p:val>
                                            <p:strVal val="ppt_w"/>
                                          </p:val>
                                        </p:tav>
                                        <p:tav tm="100000">
                                          <p:val>
                                            <p:fltVal val="0"/>
                                          </p:val>
                                        </p:tav>
                                      </p:tavLst>
                                    </p:anim>
                                    <p:anim calcmode="lin" valueType="num">
                                      <p:cBhvr>
                                        <p:cTn id="17" dur="750"/>
                                        <p:tgtEl>
                                          <p:spTgt spid="9"/>
                                        </p:tgtEl>
                                        <p:attrNameLst>
                                          <p:attrName>ppt_h</p:attrName>
                                        </p:attrNameLst>
                                      </p:cBhvr>
                                      <p:tavLst>
                                        <p:tav tm="0">
                                          <p:val>
                                            <p:strVal val="ppt_h"/>
                                          </p:val>
                                        </p:tav>
                                        <p:tav tm="100000">
                                          <p:val>
                                            <p:fltVal val="0"/>
                                          </p:val>
                                        </p:tav>
                                      </p:tavLst>
                                    </p:anim>
                                    <p:anim calcmode="lin" valueType="num">
                                      <p:cBhvr>
                                        <p:cTn id="18" dur="750"/>
                                        <p:tgtEl>
                                          <p:spTgt spid="9"/>
                                        </p:tgtEl>
                                        <p:attrNameLst>
                                          <p:attrName>style.rotation</p:attrName>
                                        </p:attrNameLst>
                                      </p:cBhvr>
                                      <p:tavLst>
                                        <p:tav tm="0">
                                          <p:val>
                                            <p:fltVal val="0"/>
                                          </p:val>
                                        </p:tav>
                                        <p:tav tm="100000">
                                          <p:val>
                                            <p:fltVal val="90"/>
                                          </p:val>
                                        </p:tav>
                                      </p:tavLst>
                                    </p:anim>
                                    <p:animEffect transition="out" filter="fade">
                                      <p:cBhvr>
                                        <p:cTn id="19" dur="750"/>
                                        <p:tgtEl>
                                          <p:spTgt spid="9"/>
                                        </p:tgtEl>
                                      </p:cBhvr>
                                    </p:animEffect>
                                    <p:set>
                                      <p:cBhvr>
                                        <p:cTn id="20" dur="1" fill="hold">
                                          <p:stCondLst>
                                            <p:cond delay="749"/>
                                          </p:stCondLst>
                                        </p:cTn>
                                        <p:tgtEl>
                                          <p:spTgt spid="9"/>
                                        </p:tgtEl>
                                        <p:attrNameLst>
                                          <p:attrName>style.visibility</p:attrName>
                                        </p:attrNameLst>
                                      </p:cBhvr>
                                      <p:to>
                                        <p:strVal val="hidden"/>
                                      </p:to>
                                    </p:set>
                                  </p:childTnLst>
                                </p:cTn>
                              </p:par>
                              <p:par>
                                <p:cTn id="21" presetID="42" presetClass="path" presetSubtype="0" accel="50000" decel="50000" fill="hold" nodeType="withEffect">
                                  <p:stCondLst>
                                    <p:cond delay="200"/>
                                  </p:stCondLst>
                                  <p:childTnLst>
                                    <p:animMotion origin="layout" path="M 0 0 L 0 0.25 E" pathEditMode="relative" ptsTypes="">
                                      <p:cBhvr>
                                        <p:cTn id="22" dur="750" fill="hold"/>
                                        <p:tgtEl>
                                          <p:spTgt spid="31"/>
                                        </p:tgtEl>
                                        <p:attrNameLst>
                                          <p:attrName>ppt_x</p:attrName>
                                          <p:attrName>ppt_y</p:attrName>
                                        </p:attrNameLst>
                                      </p:cBhvr>
                                    </p:animMotion>
                                  </p:childTnLst>
                                </p:cTn>
                              </p:par>
                              <p:par>
                                <p:cTn id="23" presetID="31" presetClass="exit" presetSubtype="0" fill="hold" nodeType="withEffect">
                                  <p:stCondLst>
                                    <p:cond delay="250"/>
                                  </p:stCondLst>
                                  <p:childTnLst>
                                    <p:anim calcmode="lin" valueType="num">
                                      <p:cBhvr>
                                        <p:cTn id="24" dur="750"/>
                                        <p:tgtEl>
                                          <p:spTgt spid="31"/>
                                        </p:tgtEl>
                                        <p:attrNameLst>
                                          <p:attrName>ppt_w</p:attrName>
                                        </p:attrNameLst>
                                      </p:cBhvr>
                                      <p:tavLst>
                                        <p:tav tm="0">
                                          <p:val>
                                            <p:strVal val="ppt_w"/>
                                          </p:val>
                                        </p:tav>
                                        <p:tav tm="100000">
                                          <p:val>
                                            <p:fltVal val="0"/>
                                          </p:val>
                                        </p:tav>
                                      </p:tavLst>
                                    </p:anim>
                                    <p:anim calcmode="lin" valueType="num">
                                      <p:cBhvr>
                                        <p:cTn id="25" dur="750"/>
                                        <p:tgtEl>
                                          <p:spTgt spid="31"/>
                                        </p:tgtEl>
                                        <p:attrNameLst>
                                          <p:attrName>ppt_h</p:attrName>
                                        </p:attrNameLst>
                                      </p:cBhvr>
                                      <p:tavLst>
                                        <p:tav tm="0">
                                          <p:val>
                                            <p:strVal val="ppt_h"/>
                                          </p:val>
                                        </p:tav>
                                        <p:tav tm="100000">
                                          <p:val>
                                            <p:fltVal val="0"/>
                                          </p:val>
                                        </p:tav>
                                      </p:tavLst>
                                    </p:anim>
                                    <p:anim calcmode="lin" valueType="num">
                                      <p:cBhvr>
                                        <p:cTn id="26" dur="750"/>
                                        <p:tgtEl>
                                          <p:spTgt spid="31"/>
                                        </p:tgtEl>
                                        <p:attrNameLst>
                                          <p:attrName>style.rotation</p:attrName>
                                        </p:attrNameLst>
                                      </p:cBhvr>
                                      <p:tavLst>
                                        <p:tav tm="0">
                                          <p:val>
                                            <p:fltVal val="0"/>
                                          </p:val>
                                        </p:tav>
                                        <p:tav tm="100000">
                                          <p:val>
                                            <p:fltVal val="90"/>
                                          </p:val>
                                        </p:tav>
                                      </p:tavLst>
                                    </p:anim>
                                    <p:animEffect transition="out" filter="fade">
                                      <p:cBhvr>
                                        <p:cTn id="27" dur="750"/>
                                        <p:tgtEl>
                                          <p:spTgt spid="31"/>
                                        </p:tgtEl>
                                      </p:cBhvr>
                                    </p:animEffect>
                                    <p:set>
                                      <p:cBhvr>
                                        <p:cTn id="28" dur="1" fill="hold">
                                          <p:stCondLst>
                                            <p:cond delay="749"/>
                                          </p:stCondLst>
                                        </p:cTn>
                                        <p:tgtEl>
                                          <p:spTgt spid="31"/>
                                        </p:tgtEl>
                                        <p:attrNameLst>
                                          <p:attrName>style.visibility</p:attrName>
                                        </p:attrNameLst>
                                      </p:cBhvr>
                                      <p:to>
                                        <p:strVal val="hidden"/>
                                      </p:to>
                                    </p:set>
                                  </p:childTnLst>
                                </p:cTn>
                              </p:par>
                              <p:par>
                                <p:cTn id="29" presetID="42" presetClass="path" presetSubtype="0" accel="50000" decel="50000" fill="hold" nodeType="withEffect">
                                  <p:stCondLst>
                                    <p:cond delay="300"/>
                                  </p:stCondLst>
                                  <p:childTnLst>
                                    <p:animMotion origin="layout" path="M 0 0 L 0 0.25 E" pathEditMode="relative" ptsTypes="">
                                      <p:cBhvr>
                                        <p:cTn id="30" dur="750" fill="hold"/>
                                        <p:tgtEl>
                                          <p:spTgt spid="10"/>
                                        </p:tgtEl>
                                        <p:attrNameLst>
                                          <p:attrName>ppt_x</p:attrName>
                                          <p:attrName>ppt_y</p:attrName>
                                        </p:attrNameLst>
                                      </p:cBhvr>
                                    </p:animMotion>
                                  </p:childTnLst>
                                </p:cTn>
                              </p:par>
                              <p:par>
                                <p:cTn id="31" presetID="31" presetClass="exit" presetSubtype="0" fill="hold" nodeType="withEffect">
                                  <p:stCondLst>
                                    <p:cond delay="350"/>
                                  </p:stCondLst>
                                  <p:childTnLst>
                                    <p:anim calcmode="lin" valueType="num">
                                      <p:cBhvr>
                                        <p:cTn id="32" dur="750"/>
                                        <p:tgtEl>
                                          <p:spTgt spid="10"/>
                                        </p:tgtEl>
                                        <p:attrNameLst>
                                          <p:attrName>ppt_w</p:attrName>
                                        </p:attrNameLst>
                                      </p:cBhvr>
                                      <p:tavLst>
                                        <p:tav tm="0">
                                          <p:val>
                                            <p:strVal val="ppt_w"/>
                                          </p:val>
                                        </p:tav>
                                        <p:tav tm="100000">
                                          <p:val>
                                            <p:fltVal val="0"/>
                                          </p:val>
                                        </p:tav>
                                      </p:tavLst>
                                    </p:anim>
                                    <p:anim calcmode="lin" valueType="num">
                                      <p:cBhvr>
                                        <p:cTn id="33" dur="750"/>
                                        <p:tgtEl>
                                          <p:spTgt spid="10"/>
                                        </p:tgtEl>
                                        <p:attrNameLst>
                                          <p:attrName>ppt_h</p:attrName>
                                        </p:attrNameLst>
                                      </p:cBhvr>
                                      <p:tavLst>
                                        <p:tav tm="0">
                                          <p:val>
                                            <p:strVal val="ppt_h"/>
                                          </p:val>
                                        </p:tav>
                                        <p:tav tm="100000">
                                          <p:val>
                                            <p:fltVal val="0"/>
                                          </p:val>
                                        </p:tav>
                                      </p:tavLst>
                                    </p:anim>
                                    <p:anim calcmode="lin" valueType="num">
                                      <p:cBhvr>
                                        <p:cTn id="34" dur="750"/>
                                        <p:tgtEl>
                                          <p:spTgt spid="10"/>
                                        </p:tgtEl>
                                        <p:attrNameLst>
                                          <p:attrName>style.rotation</p:attrName>
                                        </p:attrNameLst>
                                      </p:cBhvr>
                                      <p:tavLst>
                                        <p:tav tm="0">
                                          <p:val>
                                            <p:fltVal val="0"/>
                                          </p:val>
                                        </p:tav>
                                        <p:tav tm="100000">
                                          <p:val>
                                            <p:fltVal val="90"/>
                                          </p:val>
                                        </p:tav>
                                      </p:tavLst>
                                    </p:anim>
                                    <p:animEffect transition="out" filter="fade">
                                      <p:cBhvr>
                                        <p:cTn id="35" dur="750"/>
                                        <p:tgtEl>
                                          <p:spTgt spid="10"/>
                                        </p:tgtEl>
                                      </p:cBhvr>
                                    </p:animEffect>
                                    <p:set>
                                      <p:cBhvr>
                                        <p:cTn id="36" dur="1" fill="hold">
                                          <p:stCondLst>
                                            <p:cond delay="749"/>
                                          </p:stCondLst>
                                        </p:cTn>
                                        <p:tgtEl>
                                          <p:spTgt spid="10"/>
                                        </p:tgtEl>
                                        <p:attrNameLst>
                                          <p:attrName>style.visibility</p:attrName>
                                        </p:attrNameLst>
                                      </p:cBhvr>
                                      <p:to>
                                        <p:strVal val="hidden"/>
                                      </p:to>
                                    </p:set>
                                  </p:childTnLst>
                                </p:cTn>
                              </p:par>
                              <p:par>
                                <p:cTn id="37" presetID="42" presetClass="path" presetSubtype="0" accel="50000" decel="50000" fill="hold" nodeType="withEffect">
                                  <p:stCondLst>
                                    <p:cond delay="400"/>
                                  </p:stCondLst>
                                  <p:childTnLst>
                                    <p:animMotion origin="layout" path="M 0 0 L 0 0.25 E" pathEditMode="relative" ptsTypes="">
                                      <p:cBhvr>
                                        <p:cTn id="38" dur="750" fill="hold"/>
                                        <p:tgtEl>
                                          <p:spTgt spid="11"/>
                                        </p:tgtEl>
                                        <p:attrNameLst>
                                          <p:attrName>ppt_x</p:attrName>
                                          <p:attrName>ppt_y</p:attrName>
                                        </p:attrNameLst>
                                      </p:cBhvr>
                                    </p:animMotion>
                                  </p:childTnLst>
                                </p:cTn>
                              </p:par>
                              <p:par>
                                <p:cTn id="39" presetID="31" presetClass="exit" presetSubtype="0" fill="hold" nodeType="withEffect">
                                  <p:stCondLst>
                                    <p:cond delay="450"/>
                                  </p:stCondLst>
                                  <p:childTnLst>
                                    <p:anim calcmode="lin" valueType="num">
                                      <p:cBhvr>
                                        <p:cTn id="40" dur="750"/>
                                        <p:tgtEl>
                                          <p:spTgt spid="11"/>
                                        </p:tgtEl>
                                        <p:attrNameLst>
                                          <p:attrName>ppt_w</p:attrName>
                                        </p:attrNameLst>
                                      </p:cBhvr>
                                      <p:tavLst>
                                        <p:tav tm="0">
                                          <p:val>
                                            <p:strVal val="ppt_w"/>
                                          </p:val>
                                        </p:tav>
                                        <p:tav tm="100000">
                                          <p:val>
                                            <p:fltVal val="0"/>
                                          </p:val>
                                        </p:tav>
                                      </p:tavLst>
                                    </p:anim>
                                    <p:anim calcmode="lin" valueType="num">
                                      <p:cBhvr>
                                        <p:cTn id="41" dur="750"/>
                                        <p:tgtEl>
                                          <p:spTgt spid="11"/>
                                        </p:tgtEl>
                                        <p:attrNameLst>
                                          <p:attrName>ppt_h</p:attrName>
                                        </p:attrNameLst>
                                      </p:cBhvr>
                                      <p:tavLst>
                                        <p:tav tm="0">
                                          <p:val>
                                            <p:strVal val="ppt_h"/>
                                          </p:val>
                                        </p:tav>
                                        <p:tav tm="100000">
                                          <p:val>
                                            <p:fltVal val="0"/>
                                          </p:val>
                                        </p:tav>
                                      </p:tavLst>
                                    </p:anim>
                                    <p:anim calcmode="lin" valueType="num">
                                      <p:cBhvr>
                                        <p:cTn id="42" dur="750"/>
                                        <p:tgtEl>
                                          <p:spTgt spid="11"/>
                                        </p:tgtEl>
                                        <p:attrNameLst>
                                          <p:attrName>style.rotation</p:attrName>
                                        </p:attrNameLst>
                                      </p:cBhvr>
                                      <p:tavLst>
                                        <p:tav tm="0">
                                          <p:val>
                                            <p:fltVal val="0"/>
                                          </p:val>
                                        </p:tav>
                                        <p:tav tm="100000">
                                          <p:val>
                                            <p:fltVal val="90"/>
                                          </p:val>
                                        </p:tav>
                                      </p:tavLst>
                                    </p:anim>
                                    <p:animEffect transition="out" filter="fade">
                                      <p:cBhvr>
                                        <p:cTn id="43" dur="750"/>
                                        <p:tgtEl>
                                          <p:spTgt spid="11"/>
                                        </p:tgtEl>
                                      </p:cBhvr>
                                    </p:animEffect>
                                    <p:set>
                                      <p:cBhvr>
                                        <p:cTn id="44" dur="1" fill="hold">
                                          <p:stCondLst>
                                            <p:cond delay="749"/>
                                          </p:stCondLst>
                                        </p:cTn>
                                        <p:tgtEl>
                                          <p:spTgt spid="11"/>
                                        </p:tgtEl>
                                        <p:attrNameLst>
                                          <p:attrName>style.visibility</p:attrName>
                                        </p:attrNameLst>
                                      </p:cBhvr>
                                      <p:to>
                                        <p:strVal val="hidden"/>
                                      </p:to>
                                    </p:set>
                                  </p:childTnLst>
                                </p:cTn>
                              </p:par>
                            </p:childTnLst>
                          </p:cTn>
                        </p:par>
                        <p:par>
                          <p:cTn id="45" fill="hold">
                            <p:stCondLst>
                              <p:cond delay="1200"/>
                            </p:stCondLst>
                            <p:childTnLst>
                              <p:par>
                                <p:cTn id="46" presetID="10" presetClass="entr" presetSubtype="0"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750"/>
                                        <p:tgtEl>
                                          <p:spTgt spid="3"/>
                                        </p:tgtEl>
                                      </p:cBhvr>
                                    </p:animEffect>
                                  </p:childTnLst>
                                </p:cTn>
                              </p:par>
                              <p:par>
                                <p:cTn id="49" presetID="42" presetClass="path" presetSubtype="0" accel="50000" decel="50000" fill="hold" nodeType="withEffect">
                                  <p:stCondLst>
                                    <p:cond delay="0"/>
                                  </p:stCondLst>
                                  <p:childTnLst>
                                    <p:animMotion origin="layout" path="M 0 -1.11111E-6 L 0 0.49745 " pathEditMode="relative" rAng="0" ptsTypes="AA">
                                      <p:cBhvr>
                                        <p:cTn id="50" dur="2000" fill="hold"/>
                                        <p:tgtEl>
                                          <p:spTgt spid="54"/>
                                        </p:tgtEl>
                                        <p:attrNameLst>
                                          <p:attrName>ppt_x</p:attrName>
                                          <p:attrName>ppt_y</p:attrName>
                                        </p:attrNameLst>
                                      </p:cBhvr>
                                      <p:rCtr x="0" y="24861"/>
                                    </p:animMotion>
                                  </p:childTnLst>
                                </p:cTn>
                              </p:par>
                              <p:par>
                                <p:cTn id="51" presetID="64" presetClass="path" presetSubtype="0" accel="50000" decel="50000" fill="hold" grpId="0" nodeType="withEffect">
                                  <p:stCondLst>
                                    <p:cond delay="0"/>
                                  </p:stCondLst>
                                  <p:childTnLst>
                                    <p:animMotion origin="layout" path="M 0 0 L 0 -0.25 E" pathEditMode="relative" ptsTypes="">
                                      <p:cBhvr>
                                        <p:cTn id="52" dur="2000" fill="hold"/>
                                        <p:tgtEl>
                                          <p:spTgt spid="8"/>
                                        </p:tgtEl>
                                        <p:attrNameLst>
                                          <p:attrName>ppt_x</p:attrName>
                                          <p:attrName>ppt_y</p:attrName>
                                        </p:attrNameLst>
                                      </p:cBhvr>
                                    </p:animMotion>
                                  </p:childTnLst>
                                </p:cTn>
                              </p:par>
                            </p:childTnLst>
                          </p:cTn>
                        </p:par>
                        <p:par>
                          <p:cTn id="53" fill="hold">
                            <p:stCondLst>
                              <p:cond delay="3200"/>
                            </p:stCondLst>
                            <p:childTnLst>
                              <p:par>
                                <p:cTn id="54" presetID="10" presetClass="entr" presetSubtype="0" fill="hold" nodeType="after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86A6E6A-C10C-2BBF-2CD8-F19BF41D6E3D}"/>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928808C0-472E-5659-9225-01FF3B9FF52C}"/>
              </a:ext>
            </a:extLst>
          </p:cNvPr>
          <p:cNvPicPr>
            <a:picLocks noChangeAspect="1"/>
          </p:cNvPicPr>
          <p:nvPr/>
        </p:nvPicPr>
        <p:blipFill rotWithShape="1">
          <a:blip r:embed="rId2">
            <a:extLst>
              <a:ext uri="{28A0092B-C50C-407E-A947-70E740481C1C}">
                <a14:useLocalDpi xmlns:a14="http://schemas.microsoft.com/office/drawing/2010/main" val="0"/>
              </a:ext>
            </a:extLst>
          </a:blip>
          <a:srcRect l="-2" t="2" b="15626"/>
          <a:stretch/>
        </p:blipFill>
        <p:spPr>
          <a:xfrm>
            <a:off x="6042000" y="3398625"/>
            <a:ext cx="108000" cy="60750"/>
          </a:xfrm>
          <a:prstGeom prst="rect">
            <a:avLst/>
          </a:prstGeom>
        </p:spPr>
      </p:pic>
      <p:sp>
        <p:nvSpPr>
          <p:cNvPr id="3" name="Овал 2">
            <a:extLst>
              <a:ext uri="{FF2B5EF4-FFF2-40B4-BE49-F238E27FC236}">
                <a16:creationId xmlns:a16="http://schemas.microsoft.com/office/drawing/2014/main" id="{42D3B0A1-EB47-14A6-C941-F8485509928B}"/>
              </a:ext>
            </a:extLst>
          </p:cNvPr>
          <p:cNvSpPr>
            <a:spLocks noChangeAspect="1"/>
          </p:cNvSpPr>
          <p:nvPr/>
        </p:nvSpPr>
        <p:spPr>
          <a:xfrm>
            <a:off x="3798999" y="1131999"/>
            <a:ext cx="4594003" cy="4594003"/>
          </a:xfrm>
          <a:prstGeom prst="ellipse">
            <a:avLst/>
          </a:prstGeom>
          <a:gradFill>
            <a:gsLst>
              <a:gs pos="0">
                <a:srgbClr val="A9D13C"/>
              </a:gs>
              <a:gs pos="50000">
                <a:srgbClr val="92D999"/>
              </a:gs>
              <a:gs pos="100000">
                <a:srgbClr val="7BE2F7"/>
              </a:gs>
            </a:gsLst>
            <a:lin ang="13500022"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 name="Рисунок 6">
            <a:extLst>
              <a:ext uri="{FF2B5EF4-FFF2-40B4-BE49-F238E27FC236}">
                <a16:creationId xmlns:a16="http://schemas.microsoft.com/office/drawing/2014/main" id="{7914AA08-7F31-7A15-ECBA-3ADE5422B821}"/>
              </a:ext>
            </a:extLst>
          </p:cNvPr>
          <p:cNvGrpSpPr/>
          <p:nvPr/>
        </p:nvGrpSpPr>
        <p:grpSpPr>
          <a:xfrm>
            <a:off x="407989" y="5785701"/>
            <a:ext cx="3731301" cy="703999"/>
            <a:chOff x="407989" y="5785701"/>
            <a:chExt cx="3731301" cy="703999"/>
          </a:xfrm>
          <a:solidFill>
            <a:schemeClr val="tx2">
              <a:alpha val="65000"/>
            </a:schemeClr>
          </a:solidFill>
        </p:grpSpPr>
        <p:sp>
          <p:nvSpPr>
            <p:cNvPr id="9" name="Полилиния: фигура 8">
              <a:extLst>
                <a:ext uri="{FF2B5EF4-FFF2-40B4-BE49-F238E27FC236}">
                  <a16:creationId xmlns:a16="http://schemas.microsoft.com/office/drawing/2014/main" id="{B077915B-BE5E-3F37-1A3C-2E2AD1C99E11}"/>
                </a:ext>
              </a:extLst>
            </p:cNvPr>
            <p:cNvSpPr/>
            <p:nvPr/>
          </p:nvSpPr>
          <p:spPr>
            <a:xfrm>
              <a:off x="407989" y="5797388"/>
              <a:ext cx="578511" cy="680533"/>
            </a:xfrm>
            <a:custGeom>
              <a:avLst/>
              <a:gdLst>
                <a:gd name="connsiteX0" fmla="*/ 512504 w 578511"/>
                <a:gd name="connsiteY0" fmla="*/ 0 h 680533"/>
                <a:gd name="connsiteX1" fmla="*/ 446501 w 578511"/>
                <a:gd name="connsiteY1" fmla="*/ 0 h 680533"/>
                <a:gd name="connsiteX2" fmla="*/ 128126 w 578511"/>
                <a:gd name="connsiteY2" fmla="*/ 465423 h 680533"/>
                <a:gd name="connsiteX3" fmla="*/ 128126 w 578511"/>
                <a:gd name="connsiteY3" fmla="*/ 0 h 680533"/>
                <a:gd name="connsiteX4" fmla="*/ 0 w 578511"/>
                <a:gd name="connsiteY4" fmla="*/ 0 h 680533"/>
                <a:gd name="connsiteX5" fmla="*/ 0 w 578511"/>
                <a:gd name="connsiteY5" fmla="*/ 680534 h 680533"/>
                <a:gd name="connsiteX6" fmla="*/ 62122 w 578511"/>
                <a:gd name="connsiteY6" fmla="*/ 680534 h 680533"/>
                <a:gd name="connsiteX7" fmla="*/ 132009 w 578511"/>
                <a:gd name="connsiteY7" fmla="*/ 680534 h 680533"/>
                <a:gd name="connsiteX8" fmla="*/ 450384 w 578511"/>
                <a:gd name="connsiteY8" fmla="*/ 215111 h 680533"/>
                <a:gd name="connsiteX9" fmla="*/ 450384 w 578511"/>
                <a:gd name="connsiteY9" fmla="*/ 680534 h 680533"/>
                <a:gd name="connsiteX10" fmla="*/ 578511 w 578511"/>
                <a:gd name="connsiteY10" fmla="*/ 680534 h 680533"/>
                <a:gd name="connsiteX11" fmla="*/ 578511 w 578511"/>
                <a:gd name="connsiteY11" fmla="*/ 0 h 680533"/>
                <a:gd name="connsiteX12" fmla="*/ 516387 w 578511"/>
                <a:gd name="connsiteY12" fmla="*/ 0 h 680533"/>
                <a:gd name="connsiteX13" fmla="*/ 512504 w 578511"/>
                <a:gd name="connsiteY13" fmla="*/ 0 h 6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8511" h="680533">
                  <a:moveTo>
                    <a:pt x="512504" y="0"/>
                  </a:moveTo>
                  <a:lnTo>
                    <a:pt x="446501" y="0"/>
                  </a:lnTo>
                  <a:lnTo>
                    <a:pt x="128126" y="465423"/>
                  </a:lnTo>
                  <a:lnTo>
                    <a:pt x="128126" y="0"/>
                  </a:lnTo>
                  <a:lnTo>
                    <a:pt x="0" y="0"/>
                  </a:lnTo>
                  <a:lnTo>
                    <a:pt x="0" y="680534"/>
                  </a:lnTo>
                  <a:lnTo>
                    <a:pt x="62122" y="680534"/>
                  </a:lnTo>
                  <a:lnTo>
                    <a:pt x="132009" y="680534"/>
                  </a:lnTo>
                  <a:lnTo>
                    <a:pt x="450384" y="215111"/>
                  </a:lnTo>
                  <a:lnTo>
                    <a:pt x="450384" y="680534"/>
                  </a:lnTo>
                  <a:lnTo>
                    <a:pt x="578511" y="680534"/>
                  </a:lnTo>
                  <a:lnTo>
                    <a:pt x="578511" y="0"/>
                  </a:lnTo>
                  <a:lnTo>
                    <a:pt x="516387" y="0"/>
                  </a:lnTo>
                  <a:lnTo>
                    <a:pt x="512504" y="0"/>
                  </a:lnTo>
                  <a:close/>
                </a:path>
              </a:pathLst>
            </a:custGeom>
            <a:grpFill/>
            <a:ln w="35135"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7975A331-ED48-59CF-DE9B-1C97B5E59172}"/>
                </a:ext>
              </a:extLst>
            </p:cNvPr>
            <p:cNvSpPr/>
            <p:nvPr/>
          </p:nvSpPr>
          <p:spPr>
            <a:xfrm>
              <a:off x="1067988" y="5797388"/>
              <a:ext cx="535799" cy="680533"/>
            </a:xfrm>
            <a:custGeom>
              <a:avLst/>
              <a:gdLst>
                <a:gd name="connsiteX0" fmla="*/ 407675 w 535799"/>
                <a:gd name="connsiteY0" fmla="*/ 254222 h 680533"/>
                <a:gd name="connsiteX1" fmla="*/ 128128 w 535799"/>
                <a:gd name="connsiteY1" fmla="*/ 254222 h 680533"/>
                <a:gd name="connsiteX2" fmla="*/ 128128 w 535799"/>
                <a:gd name="connsiteY2" fmla="*/ 0 h 680533"/>
                <a:gd name="connsiteX3" fmla="*/ 0 w 535799"/>
                <a:gd name="connsiteY3" fmla="*/ 0 h 680533"/>
                <a:gd name="connsiteX4" fmla="*/ 0 w 535799"/>
                <a:gd name="connsiteY4" fmla="*/ 680534 h 680533"/>
                <a:gd name="connsiteX5" fmla="*/ 128128 w 535799"/>
                <a:gd name="connsiteY5" fmla="*/ 680534 h 680533"/>
                <a:gd name="connsiteX6" fmla="*/ 128128 w 535799"/>
                <a:gd name="connsiteY6" fmla="*/ 383288 h 680533"/>
                <a:gd name="connsiteX7" fmla="*/ 407675 w 535799"/>
                <a:gd name="connsiteY7" fmla="*/ 383288 h 680533"/>
                <a:gd name="connsiteX8" fmla="*/ 407675 w 535799"/>
                <a:gd name="connsiteY8" fmla="*/ 680534 h 680533"/>
                <a:gd name="connsiteX9" fmla="*/ 535800 w 535799"/>
                <a:gd name="connsiteY9" fmla="*/ 680534 h 680533"/>
                <a:gd name="connsiteX10" fmla="*/ 535800 w 535799"/>
                <a:gd name="connsiteY10" fmla="*/ 0 h 680533"/>
                <a:gd name="connsiteX11" fmla="*/ 407675 w 535799"/>
                <a:gd name="connsiteY11" fmla="*/ 0 h 680533"/>
                <a:gd name="connsiteX12" fmla="*/ 407675 w 535799"/>
                <a:gd name="connsiteY12" fmla="*/ 254222 h 6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5799" h="680533">
                  <a:moveTo>
                    <a:pt x="407675" y="254222"/>
                  </a:moveTo>
                  <a:lnTo>
                    <a:pt x="128128" y="254222"/>
                  </a:lnTo>
                  <a:lnTo>
                    <a:pt x="128128" y="0"/>
                  </a:lnTo>
                  <a:lnTo>
                    <a:pt x="0" y="0"/>
                  </a:lnTo>
                  <a:lnTo>
                    <a:pt x="0" y="680534"/>
                  </a:lnTo>
                  <a:lnTo>
                    <a:pt x="128128" y="680534"/>
                  </a:lnTo>
                  <a:lnTo>
                    <a:pt x="128128" y="383288"/>
                  </a:lnTo>
                  <a:lnTo>
                    <a:pt x="407675" y="383288"/>
                  </a:lnTo>
                  <a:lnTo>
                    <a:pt x="407675" y="680534"/>
                  </a:lnTo>
                  <a:lnTo>
                    <a:pt x="535800" y="680534"/>
                  </a:lnTo>
                  <a:lnTo>
                    <a:pt x="535800" y="0"/>
                  </a:lnTo>
                  <a:lnTo>
                    <a:pt x="407675" y="0"/>
                  </a:lnTo>
                  <a:lnTo>
                    <a:pt x="407675" y="254222"/>
                  </a:lnTo>
                  <a:close/>
                </a:path>
              </a:pathLst>
            </a:custGeom>
            <a:grpFill/>
            <a:ln w="35135"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ED40E44A-F87F-15F8-F6E8-CE213A541F31}"/>
                </a:ext>
              </a:extLst>
            </p:cNvPr>
            <p:cNvSpPr/>
            <p:nvPr/>
          </p:nvSpPr>
          <p:spPr>
            <a:xfrm>
              <a:off x="2361037" y="5797388"/>
              <a:ext cx="601806" cy="680533"/>
            </a:xfrm>
            <a:custGeom>
              <a:avLst/>
              <a:gdLst>
                <a:gd name="connsiteX0" fmla="*/ 0 w 601806"/>
                <a:gd name="connsiteY0" fmla="*/ 129067 h 680533"/>
                <a:gd name="connsiteX1" fmla="*/ 236839 w 601806"/>
                <a:gd name="connsiteY1" fmla="*/ 129067 h 680533"/>
                <a:gd name="connsiteX2" fmla="*/ 236839 w 601806"/>
                <a:gd name="connsiteY2" fmla="*/ 680534 h 680533"/>
                <a:gd name="connsiteX3" fmla="*/ 364964 w 601806"/>
                <a:gd name="connsiteY3" fmla="*/ 680534 h 680533"/>
                <a:gd name="connsiteX4" fmla="*/ 364964 w 601806"/>
                <a:gd name="connsiteY4" fmla="*/ 129067 h 680533"/>
                <a:gd name="connsiteX5" fmla="*/ 601807 w 601806"/>
                <a:gd name="connsiteY5" fmla="*/ 129067 h 680533"/>
                <a:gd name="connsiteX6" fmla="*/ 601807 w 601806"/>
                <a:gd name="connsiteY6" fmla="*/ 0 h 680533"/>
                <a:gd name="connsiteX7" fmla="*/ 0 w 601806"/>
                <a:gd name="connsiteY7" fmla="*/ 0 h 680533"/>
                <a:gd name="connsiteX8" fmla="*/ 0 w 601806"/>
                <a:gd name="connsiteY8" fmla="*/ 129067 h 6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806" h="680533">
                  <a:moveTo>
                    <a:pt x="0" y="129067"/>
                  </a:moveTo>
                  <a:lnTo>
                    <a:pt x="236839" y="129067"/>
                  </a:lnTo>
                  <a:lnTo>
                    <a:pt x="236839" y="680534"/>
                  </a:lnTo>
                  <a:lnTo>
                    <a:pt x="364964" y="680534"/>
                  </a:lnTo>
                  <a:lnTo>
                    <a:pt x="364964" y="129067"/>
                  </a:lnTo>
                  <a:lnTo>
                    <a:pt x="601807" y="129067"/>
                  </a:lnTo>
                  <a:lnTo>
                    <a:pt x="601807" y="0"/>
                  </a:lnTo>
                  <a:lnTo>
                    <a:pt x="0" y="0"/>
                  </a:lnTo>
                  <a:lnTo>
                    <a:pt x="0" y="129067"/>
                  </a:lnTo>
                  <a:close/>
                </a:path>
              </a:pathLst>
            </a:custGeom>
            <a:grpFill/>
            <a:ln w="35135"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D5BBDB93-9805-5358-0657-82224D1894B4}"/>
                </a:ext>
              </a:extLst>
            </p:cNvPr>
            <p:cNvSpPr/>
            <p:nvPr/>
          </p:nvSpPr>
          <p:spPr>
            <a:xfrm>
              <a:off x="3044409" y="5797388"/>
              <a:ext cx="477564" cy="680533"/>
            </a:xfrm>
            <a:custGeom>
              <a:avLst/>
              <a:gdLst>
                <a:gd name="connsiteX0" fmla="*/ 0 w 477564"/>
                <a:gd name="connsiteY0" fmla="*/ 680534 h 680533"/>
                <a:gd name="connsiteX1" fmla="*/ 477565 w 477564"/>
                <a:gd name="connsiteY1" fmla="*/ 680534 h 680533"/>
                <a:gd name="connsiteX2" fmla="*/ 477565 w 477564"/>
                <a:gd name="connsiteY2" fmla="*/ 551466 h 680533"/>
                <a:gd name="connsiteX3" fmla="*/ 132010 w 477564"/>
                <a:gd name="connsiteY3" fmla="*/ 551466 h 680533"/>
                <a:gd name="connsiteX4" fmla="*/ 132010 w 477564"/>
                <a:gd name="connsiteY4" fmla="*/ 379377 h 680533"/>
                <a:gd name="connsiteX5" fmla="*/ 477565 w 477564"/>
                <a:gd name="connsiteY5" fmla="*/ 383288 h 680533"/>
                <a:gd name="connsiteX6" fmla="*/ 477565 w 477564"/>
                <a:gd name="connsiteY6" fmla="*/ 254222 h 680533"/>
                <a:gd name="connsiteX7" fmla="*/ 132010 w 477564"/>
                <a:gd name="connsiteY7" fmla="*/ 254222 h 680533"/>
                <a:gd name="connsiteX8" fmla="*/ 132010 w 477564"/>
                <a:gd name="connsiteY8" fmla="*/ 129067 h 680533"/>
                <a:gd name="connsiteX9" fmla="*/ 477565 w 477564"/>
                <a:gd name="connsiteY9" fmla="*/ 129067 h 680533"/>
                <a:gd name="connsiteX10" fmla="*/ 477565 w 477564"/>
                <a:gd name="connsiteY10" fmla="*/ 0 h 680533"/>
                <a:gd name="connsiteX11" fmla="*/ 0 w 477564"/>
                <a:gd name="connsiteY11" fmla="*/ 0 h 680533"/>
                <a:gd name="connsiteX12" fmla="*/ 0 w 477564"/>
                <a:gd name="connsiteY12" fmla="*/ 680534 h 6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7564" h="680533">
                  <a:moveTo>
                    <a:pt x="0" y="680534"/>
                  </a:moveTo>
                  <a:lnTo>
                    <a:pt x="477565" y="680534"/>
                  </a:lnTo>
                  <a:lnTo>
                    <a:pt x="477565" y="551466"/>
                  </a:lnTo>
                  <a:lnTo>
                    <a:pt x="132010" y="551466"/>
                  </a:lnTo>
                  <a:lnTo>
                    <a:pt x="132010" y="379377"/>
                  </a:lnTo>
                  <a:lnTo>
                    <a:pt x="477565" y="383288"/>
                  </a:lnTo>
                  <a:lnTo>
                    <a:pt x="477565" y="254222"/>
                  </a:lnTo>
                  <a:lnTo>
                    <a:pt x="132010" y="254222"/>
                  </a:lnTo>
                  <a:lnTo>
                    <a:pt x="132010" y="129067"/>
                  </a:lnTo>
                  <a:lnTo>
                    <a:pt x="477565" y="129067"/>
                  </a:lnTo>
                  <a:lnTo>
                    <a:pt x="477565" y="0"/>
                  </a:lnTo>
                  <a:lnTo>
                    <a:pt x="0" y="0"/>
                  </a:lnTo>
                  <a:lnTo>
                    <a:pt x="0" y="680534"/>
                  </a:lnTo>
                  <a:close/>
                </a:path>
              </a:pathLst>
            </a:custGeom>
            <a:grpFill/>
            <a:ln w="35135"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5690C275-E516-5F34-ADA2-9470A89BDD64}"/>
                </a:ext>
              </a:extLst>
            </p:cNvPr>
            <p:cNvSpPr/>
            <p:nvPr/>
          </p:nvSpPr>
          <p:spPr>
            <a:xfrm>
              <a:off x="3603483" y="5797388"/>
              <a:ext cx="535806" cy="680533"/>
            </a:xfrm>
            <a:custGeom>
              <a:avLst/>
              <a:gdLst>
                <a:gd name="connsiteX0" fmla="*/ 0 w 535806"/>
                <a:gd name="connsiteY0" fmla="*/ 0 h 680533"/>
                <a:gd name="connsiteX1" fmla="*/ 0 w 535806"/>
                <a:gd name="connsiteY1" fmla="*/ 680534 h 680533"/>
                <a:gd name="connsiteX2" fmla="*/ 128128 w 535806"/>
                <a:gd name="connsiteY2" fmla="*/ 680534 h 680533"/>
                <a:gd name="connsiteX3" fmla="*/ 128128 w 535806"/>
                <a:gd name="connsiteY3" fmla="*/ 129067 h 680533"/>
                <a:gd name="connsiteX4" fmla="*/ 407679 w 535806"/>
                <a:gd name="connsiteY4" fmla="*/ 129067 h 680533"/>
                <a:gd name="connsiteX5" fmla="*/ 407679 w 535806"/>
                <a:gd name="connsiteY5" fmla="*/ 680534 h 680533"/>
                <a:gd name="connsiteX6" fmla="*/ 535807 w 535806"/>
                <a:gd name="connsiteY6" fmla="*/ 680534 h 680533"/>
                <a:gd name="connsiteX7" fmla="*/ 535807 w 535806"/>
                <a:gd name="connsiteY7" fmla="*/ 0 h 680533"/>
                <a:gd name="connsiteX8" fmla="*/ 0 w 535806"/>
                <a:gd name="connsiteY8" fmla="*/ 0 h 6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806" h="680533">
                  <a:moveTo>
                    <a:pt x="0" y="0"/>
                  </a:moveTo>
                  <a:lnTo>
                    <a:pt x="0" y="680534"/>
                  </a:lnTo>
                  <a:lnTo>
                    <a:pt x="128128" y="680534"/>
                  </a:lnTo>
                  <a:lnTo>
                    <a:pt x="128128" y="129067"/>
                  </a:lnTo>
                  <a:lnTo>
                    <a:pt x="407679" y="129067"/>
                  </a:lnTo>
                  <a:lnTo>
                    <a:pt x="407679" y="680534"/>
                  </a:lnTo>
                  <a:lnTo>
                    <a:pt x="535807" y="680534"/>
                  </a:lnTo>
                  <a:lnTo>
                    <a:pt x="535807" y="0"/>
                  </a:lnTo>
                  <a:lnTo>
                    <a:pt x="0" y="0"/>
                  </a:lnTo>
                  <a:close/>
                </a:path>
              </a:pathLst>
            </a:custGeom>
            <a:grpFill/>
            <a:ln w="35135"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98176363-F8C3-C7F7-E6E4-8134F1000179}"/>
                </a:ext>
              </a:extLst>
            </p:cNvPr>
            <p:cNvSpPr/>
            <p:nvPr/>
          </p:nvSpPr>
          <p:spPr>
            <a:xfrm>
              <a:off x="1681513" y="5785701"/>
              <a:ext cx="628984" cy="703999"/>
            </a:xfrm>
            <a:custGeom>
              <a:avLst/>
              <a:gdLst>
                <a:gd name="connsiteX0" fmla="*/ 496974 w 628984"/>
                <a:gd name="connsiteY0" fmla="*/ 441957 h 703999"/>
                <a:gd name="connsiteX1" fmla="*/ 318373 w 628984"/>
                <a:gd name="connsiteY1" fmla="*/ 574931 h 703999"/>
                <a:gd name="connsiteX2" fmla="*/ 128124 w 628984"/>
                <a:gd name="connsiteY2" fmla="*/ 352000 h 703999"/>
                <a:gd name="connsiteX3" fmla="*/ 318373 w 628984"/>
                <a:gd name="connsiteY3" fmla="*/ 129067 h 703999"/>
                <a:gd name="connsiteX4" fmla="*/ 496974 w 628984"/>
                <a:gd name="connsiteY4" fmla="*/ 262044 h 703999"/>
                <a:gd name="connsiteX5" fmla="*/ 628985 w 628984"/>
                <a:gd name="connsiteY5" fmla="*/ 262044 h 703999"/>
                <a:gd name="connsiteX6" fmla="*/ 625102 w 628984"/>
                <a:gd name="connsiteY6" fmla="*/ 246400 h 703999"/>
                <a:gd name="connsiteX7" fmla="*/ 318373 w 628984"/>
                <a:gd name="connsiteY7" fmla="*/ 0 h 703999"/>
                <a:gd name="connsiteX8" fmla="*/ 93181 w 628984"/>
                <a:gd name="connsiteY8" fmla="*/ 89956 h 703999"/>
                <a:gd name="connsiteX9" fmla="*/ 0 w 628984"/>
                <a:gd name="connsiteY9" fmla="*/ 352000 h 703999"/>
                <a:gd name="connsiteX10" fmla="*/ 318373 w 628984"/>
                <a:gd name="connsiteY10" fmla="*/ 703999 h 703999"/>
                <a:gd name="connsiteX11" fmla="*/ 628985 w 628984"/>
                <a:gd name="connsiteY11" fmla="*/ 441957 h 703999"/>
                <a:gd name="connsiteX12" fmla="*/ 496974 w 628984"/>
                <a:gd name="connsiteY12" fmla="*/ 441957 h 70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8984" h="703999">
                  <a:moveTo>
                    <a:pt x="496974" y="441957"/>
                  </a:moveTo>
                  <a:cubicBezTo>
                    <a:pt x="473679" y="527999"/>
                    <a:pt x="411558" y="574931"/>
                    <a:pt x="318373" y="574931"/>
                  </a:cubicBezTo>
                  <a:cubicBezTo>
                    <a:pt x="260135" y="574931"/>
                    <a:pt x="128124" y="551467"/>
                    <a:pt x="128124" y="352000"/>
                  </a:cubicBezTo>
                  <a:cubicBezTo>
                    <a:pt x="128124" y="187733"/>
                    <a:pt x="225192" y="129067"/>
                    <a:pt x="318373" y="129067"/>
                  </a:cubicBezTo>
                  <a:cubicBezTo>
                    <a:pt x="372732" y="129067"/>
                    <a:pt x="465914" y="144711"/>
                    <a:pt x="496974" y="262044"/>
                  </a:cubicBezTo>
                  <a:lnTo>
                    <a:pt x="628985" y="262044"/>
                  </a:lnTo>
                  <a:lnTo>
                    <a:pt x="625102" y="246400"/>
                  </a:lnTo>
                  <a:cubicBezTo>
                    <a:pt x="590159" y="93867"/>
                    <a:pt x="477561" y="0"/>
                    <a:pt x="318373" y="0"/>
                  </a:cubicBezTo>
                  <a:cubicBezTo>
                    <a:pt x="229074" y="0"/>
                    <a:pt x="151423" y="31289"/>
                    <a:pt x="93181" y="89956"/>
                  </a:cubicBezTo>
                  <a:cubicBezTo>
                    <a:pt x="31060" y="152533"/>
                    <a:pt x="0" y="242489"/>
                    <a:pt x="0" y="352000"/>
                  </a:cubicBezTo>
                  <a:cubicBezTo>
                    <a:pt x="0" y="563199"/>
                    <a:pt x="128124" y="703999"/>
                    <a:pt x="318373" y="703999"/>
                  </a:cubicBezTo>
                  <a:cubicBezTo>
                    <a:pt x="446501" y="703999"/>
                    <a:pt x="594042" y="633599"/>
                    <a:pt x="628985" y="441957"/>
                  </a:cubicBezTo>
                  <a:lnTo>
                    <a:pt x="496974" y="441957"/>
                  </a:lnTo>
                  <a:close/>
                </a:path>
              </a:pathLst>
            </a:custGeom>
            <a:grpFill/>
            <a:ln w="35135" cap="flat">
              <a:noFill/>
              <a:prstDash val="solid"/>
              <a:miter/>
            </a:ln>
          </p:spPr>
          <p:txBody>
            <a:bodyPr rtlCol="0" anchor="ctr"/>
            <a:lstStyle/>
            <a:p>
              <a:endParaRPr lang="ru-RU"/>
            </a:p>
          </p:txBody>
        </p:sp>
      </p:grpSp>
      <p:sp>
        <p:nvSpPr>
          <p:cNvPr id="2" name="Заголовок 1">
            <a:extLst>
              <a:ext uri="{FF2B5EF4-FFF2-40B4-BE49-F238E27FC236}">
                <a16:creationId xmlns:a16="http://schemas.microsoft.com/office/drawing/2014/main" id="{49A46F3B-71FA-8483-AAB9-891FC0C91135}"/>
              </a:ext>
            </a:extLst>
          </p:cNvPr>
          <p:cNvSpPr txBox="1">
            <a:spLocks/>
          </p:cNvSpPr>
          <p:nvPr/>
        </p:nvSpPr>
        <p:spPr>
          <a:xfrm>
            <a:off x="3950208" y="2716691"/>
            <a:ext cx="4273296" cy="142461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lnSpc>
                <a:spcPct val="100000"/>
              </a:lnSpc>
            </a:pPr>
            <a:r>
              <a:rPr lang="ru-RU" dirty="0">
                <a:solidFill>
                  <a:schemeClr val="accent6"/>
                </a:solidFill>
                <a:latin typeface="+mj-lt"/>
              </a:rPr>
              <a:t>СПАСИБО ЗА ВНИМАНИЕ!</a:t>
            </a:r>
          </a:p>
        </p:txBody>
      </p:sp>
      <p:sp>
        <p:nvSpPr>
          <p:cNvPr id="4" name="Овал 3">
            <a:extLst>
              <a:ext uri="{FF2B5EF4-FFF2-40B4-BE49-F238E27FC236}">
                <a16:creationId xmlns:a16="http://schemas.microsoft.com/office/drawing/2014/main" id="{9C99EB17-EAD0-43CC-CD46-540000439D2E}"/>
              </a:ext>
            </a:extLst>
          </p:cNvPr>
          <p:cNvSpPr>
            <a:spLocks noChangeAspect="1"/>
          </p:cNvSpPr>
          <p:nvPr/>
        </p:nvSpPr>
        <p:spPr>
          <a:xfrm>
            <a:off x="3798999" y="1131999"/>
            <a:ext cx="4594003" cy="4594003"/>
          </a:xfrm>
          <a:prstGeom prst="ellipse">
            <a:avLst/>
          </a:prstGeom>
          <a:noFill/>
          <a:ln w="76200">
            <a:gradFill>
              <a:gsLst>
                <a:gs pos="0">
                  <a:schemeClr val="accent1">
                    <a:lumMod val="5000"/>
                    <a:lumOff val="95000"/>
                  </a:schemeClr>
                </a:gs>
                <a:gs pos="74000">
                  <a:srgbClr val="41CCE8"/>
                </a:gs>
                <a:gs pos="83000">
                  <a:srgbClr val="4CC283"/>
                </a:gs>
                <a:gs pos="100000">
                  <a:srgbClr val="4CC283"/>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одзаголовок 2">
            <a:extLst>
              <a:ext uri="{FF2B5EF4-FFF2-40B4-BE49-F238E27FC236}">
                <a16:creationId xmlns:a16="http://schemas.microsoft.com/office/drawing/2014/main" id="{54D71688-19AC-ADA8-2ECE-6FF8B31AF80D}"/>
              </a:ext>
            </a:extLst>
          </p:cNvPr>
          <p:cNvSpPr txBox="1">
            <a:spLocks/>
          </p:cNvSpPr>
          <p:nvPr/>
        </p:nvSpPr>
        <p:spPr>
          <a:xfrm>
            <a:off x="7990003" y="5413814"/>
            <a:ext cx="3915930" cy="1173422"/>
          </a:xfrm>
          <a:prstGeom prst="rect">
            <a:avLst/>
          </a:prstGeom>
          <a:noFill/>
          <a:ln>
            <a:noFill/>
          </a:ln>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1800" dirty="0">
                <a:solidFill>
                  <a:schemeClr val="tx2"/>
                </a:solidFill>
                <a:latin typeface="Montserrat Medium" pitchFamily="2" charset="-52"/>
              </a:rPr>
              <a:t>Орюпин Евгений Викторович</a:t>
            </a:r>
          </a:p>
          <a:p>
            <a:pPr algn="l"/>
            <a:r>
              <a:rPr lang="ru-RU" sz="1800" dirty="0">
                <a:solidFill>
                  <a:schemeClr val="tx2"/>
                </a:solidFill>
                <a:latin typeface="Montserrat Medium" pitchFamily="2" charset="-52"/>
              </a:rPr>
              <a:t>Генеральный директор </a:t>
            </a:r>
          </a:p>
          <a:p>
            <a:pPr algn="l"/>
            <a:r>
              <a:rPr lang="ru-RU" sz="1800" dirty="0">
                <a:solidFill>
                  <a:schemeClr val="tx2"/>
                </a:solidFill>
                <a:latin typeface="Montserrat Medium" pitchFamily="2" charset="-52"/>
              </a:rPr>
              <a:t>ООО СЗ «ИНСТЕП», г. Воронеж</a:t>
            </a:r>
          </a:p>
        </p:txBody>
      </p:sp>
    </p:spTree>
    <p:extLst>
      <p:ext uri="{BB962C8B-B14F-4D97-AF65-F5344CB8AC3E}">
        <p14:creationId xmlns:p14="http://schemas.microsoft.com/office/powerpoint/2010/main" val="17697134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F1BE1-8DC0-2AAC-2A45-7E47EE7CB77F}"/>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E6ECBD4-3E84-C81B-CA1B-08C85E90DEF5}"/>
              </a:ext>
            </a:extLst>
          </p:cNvPr>
          <p:cNvPicPr>
            <a:picLocks noChangeAspect="1"/>
          </p:cNvPicPr>
          <p:nvPr/>
        </p:nvPicPr>
        <p:blipFill rotWithShape="1">
          <a:blip r:embed="rId3">
            <a:extLst>
              <a:ext uri="{28A0092B-C50C-407E-A947-70E740481C1C}">
                <a14:useLocalDpi xmlns:a14="http://schemas.microsoft.com/office/drawing/2010/main" val="0"/>
              </a:ext>
            </a:extLst>
          </a:blip>
          <a:srcRect l="31561" t="11630" r="8374" b="21193"/>
          <a:stretch/>
        </p:blipFill>
        <p:spPr>
          <a:xfrm>
            <a:off x="0" y="0"/>
            <a:ext cx="12192000" cy="6858001"/>
          </a:xfrm>
          <a:prstGeom prst="rect">
            <a:avLst/>
          </a:prstGeom>
        </p:spPr>
      </p:pic>
      <p:sp>
        <p:nvSpPr>
          <p:cNvPr id="2" name="Заголовок 1">
            <a:extLst>
              <a:ext uri="{FF2B5EF4-FFF2-40B4-BE49-F238E27FC236}">
                <a16:creationId xmlns:a16="http://schemas.microsoft.com/office/drawing/2014/main" id="{52DF7A37-5F57-CE8A-209A-3AE09CE17C26}"/>
              </a:ext>
            </a:extLst>
          </p:cNvPr>
          <p:cNvSpPr>
            <a:spLocks noGrp="1"/>
          </p:cNvSpPr>
          <p:nvPr>
            <p:ph type="ctrTitle"/>
          </p:nvPr>
        </p:nvSpPr>
        <p:spPr>
          <a:xfrm>
            <a:off x="517922" y="1122363"/>
            <a:ext cx="11156156" cy="4226878"/>
          </a:xfrm>
        </p:spPr>
        <p:txBody>
          <a:bodyPr anchor="ctr">
            <a:normAutofit/>
          </a:bodyPr>
          <a:lstStyle/>
          <a:p>
            <a:r>
              <a:rPr lang="ru-RU" sz="5400" b="1" dirty="0">
                <a:latin typeface="Bebas Neue Cyrillic" panose="02000506000000020004" pitchFamily="2" charset="0"/>
                <a:ea typeface="Lato" panose="020F0502020204030203" pitchFamily="34" charset="0"/>
                <a:cs typeface="Lato" panose="020F0502020204030203" pitchFamily="34" charset="0"/>
              </a:rPr>
              <a:t>Из них</a:t>
            </a:r>
            <a:br>
              <a:rPr lang="ru-RU" sz="13800" b="1" dirty="0">
                <a:solidFill>
                  <a:schemeClr val="accent2"/>
                </a:solidFill>
                <a:latin typeface="Bebas Neue Cyrillic" panose="02000506000000020004" pitchFamily="2" charset="0"/>
                <a:ea typeface="Lato" panose="020F0502020204030203" pitchFamily="34" charset="0"/>
                <a:cs typeface="Lato" panose="020F0502020204030203" pitchFamily="34" charset="0"/>
              </a:rPr>
            </a:br>
            <a:r>
              <a:rPr lang="ru-RU" sz="16600" b="1" dirty="0">
                <a:solidFill>
                  <a:schemeClr val="accent2"/>
                </a:solidFill>
                <a:latin typeface="Bebas Neue Cyrillic" panose="02000506000000020004" pitchFamily="2" charset="0"/>
                <a:ea typeface="Lato" panose="020F0502020204030203" pitchFamily="34" charset="0"/>
                <a:cs typeface="Lato" panose="020F0502020204030203" pitchFamily="34" charset="0"/>
              </a:rPr>
              <a:t>60 000 000 </a:t>
            </a:r>
            <a:br>
              <a:rPr lang="ru-RU" sz="6600" b="1" dirty="0">
                <a:solidFill>
                  <a:schemeClr val="accent2"/>
                </a:solidFill>
                <a:latin typeface="Bebas Neue Cyrillic" panose="02000506000000020004" pitchFamily="2" charset="0"/>
                <a:ea typeface="Lato" panose="020F0502020204030203" pitchFamily="34" charset="0"/>
                <a:cs typeface="Lato" panose="020F0502020204030203" pitchFamily="34" charset="0"/>
              </a:rPr>
            </a:br>
            <a:r>
              <a:rPr lang="ru-RU" sz="5400" b="1" dirty="0">
                <a:latin typeface="Bebas Neue Cyrillic" panose="02000506000000020004" pitchFamily="2" charset="0"/>
                <a:ea typeface="Lato" panose="020F0502020204030203" pitchFamily="34" charset="0"/>
                <a:cs typeface="Lato" panose="020F0502020204030203" pitchFamily="34" charset="0"/>
              </a:rPr>
              <a:t>тонн твердых коммунальных отходов</a:t>
            </a:r>
            <a:endParaRPr lang="ru-RU" sz="4000" baseline="30000" dirty="0">
              <a:latin typeface="HelveticaNeueCyr" panose="02000503040000020004" pitchFamily="50" charset="-52"/>
              <a:ea typeface="Lato" panose="020F0502020204030203" pitchFamily="34" charset="0"/>
              <a:cs typeface="Lato" panose="020F0502020204030203" pitchFamily="34" charset="0"/>
            </a:endParaRPr>
          </a:p>
        </p:txBody>
      </p:sp>
      <p:sp>
        <p:nvSpPr>
          <p:cNvPr id="4" name="Заголовок 1">
            <a:extLst>
              <a:ext uri="{FF2B5EF4-FFF2-40B4-BE49-F238E27FC236}">
                <a16:creationId xmlns:a16="http://schemas.microsoft.com/office/drawing/2014/main" id="{332203A9-9B71-6E32-A694-F56B4732172B}"/>
              </a:ext>
            </a:extLst>
          </p:cNvPr>
          <p:cNvSpPr txBox="1">
            <a:spLocks/>
          </p:cNvSpPr>
          <p:nvPr/>
        </p:nvSpPr>
        <p:spPr>
          <a:xfrm>
            <a:off x="407988" y="6069105"/>
            <a:ext cx="5688012" cy="420595"/>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900" dirty="0">
                <a:solidFill>
                  <a:schemeClr val="tx2"/>
                </a:solidFill>
                <a:latin typeface="+mn-lt"/>
              </a:rPr>
              <a:t>* По данным Минприроды России за 2022 год</a:t>
            </a:r>
          </a:p>
        </p:txBody>
      </p:sp>
      <p:grpSp>
        <p:nvGrpSpPr>
          <p:cNvPr id="5" name="Группа 4">
            <a:extLst>
              <a:ext uri="{FF2B5EF4-FFF2-40B4-BE49-F238E27FC236}">
                <a16:creationId xmlns:a16="http://schemas.microsoft.com/office/drawing/2014/main" id="{DF9D348F-0117-00F7-1C55-6ECA378C82B9}"/>
              </a:ext>
            </a:extLst>
          </p:cNvPr>
          <p:cNvGrpSpPr/>
          <p:nvPr/>
        </p:nvGrpSpPr>
        <p:grpSpPr>
          <a:xfrm>
            <a:off x="-751005" y="3506917"/>
            <a:ext cx="360992" cy="2803791"/>
            <a:chOff x="620595" y="3506917"/>
            <a:chExt cx="360992" cy="2803791"/>
          </a:xfrm>
        </p:grpSpPr>
        <p:sp>
          <p:nvSpPr>
            <p:cNvPr id="6" name="Рисунок 33">
              <a:extLst>
                <a:ext uri="{FF2B5EF4-FFF2-40B4-BE49-F238E27FC236}">
                  <a16:creationId xmlns:a16="http://schemas.microsoft.com/office/drawing/2014/main" id="{C0838939-2E35-1B11-C600-C3DBED9C98AE}"/>
                </a:ext>
              </a:extLst>
            </p:cNvPr>
            <p:cNvSpPr/>
            <p:nvPr/>
          </p:nvSpPr>
          <p:spPr>
            <a:xfrm>
              <a:off x="620595" y="5463739"/>
              <a:ext cx="360000" cy="360000"/>
            </a:xfrm>
            <a:custGeom>
              <a:avLst/>
              <a:gdLst>
                <a:gd name="connsiteX0" fmla="*/ 307940 w 360000"/>
                <a:gd name="connsiteY0" fmla="*/ 44949 h 360000"/>
                <a:gd name="connsiteX1" fmla="*/ 319157 w 360000"/>
                <a:gd name="connsiteY1" fmla="*/ 47954 h 360000"/>
                <a:gd name="connsiteX2" fmla="*/ 309355 w 360000"/>
                <a:gd name="connsiteY2" fmla="*/ 84548 h 360000"/>
                <a:gd name="connsiteX3" fmla="*/ 275528 w 360000"/>
                <a:gd name="connsiteY3" fmla="*/ 80471 h 360000"/>
                <a:gd name="connsiteX4" fmla="*/ 276915 w 360000"/>
                <a:gd name="connsiteY4" fmla="*/ 68946 h 360000"/>
                <a:gd name="connsiteX5" fmla="*/ 293574 w 360000"/>
                <a:gd name="connsiteY5" fmla="*/ 70950 h 360000"/>
                <a:gd name="connsiteX6" fmla="*/ 256890 w 360000"/>
                <a:gd name="connsiteY6" fmla="*/ 52828 h 360000"/>
                <a:gd name="connsiteX7" fmla="*/ 230923 w 360000"/>
                <a:gd name="connsiteY7" fmla="*/ 60758 h 360000"/>
                <a:gd name="connsiteX8" fmla="*/ 224419 w 360000"/>
                <a:gd name="connsiteY8" fmla="*/ 51138 h 360000"/>
                <a:gd name="connsiteX9" fmla="*/ 256890 w 360000"/>
                <a:gd name="connsiteY9" fmla="*/ 41221 h 360000"/>
                <a:gd name="connsiteX10" fmla="*/ 302840 w 360000"/>
                <a:gd name="connsiteY10" fmla="*/ 63999 h 360000"/>
                <a:gd name="connsiteX11" fmla="*/ 210439 w 360000"/>
                <a:gd name="connsiteY11" fmla="*/ 99279 h 360000"/>
                <a:gd name="connsiteX12" fmla="*/ 214025 w 360000"/>
                <a:gd name="connsiteY12" fmla="*/ 81707 h 360000"/>
                <a:gd name="connsiteX13" fmla="*/ 220605 w 360000"/>
                <a:gd name="connsiteY13" fmla="*/ 97102 h 360000"/>
                <a:gd name="connsiteX14" fmla="*/ 231283 w 360000"/>
                <a:gd name="connsiteY14" fmla="*/ 92537 h 360000"/>
                <a:gd name="connsiteX15" fmla="*/ 217898 w 360000"/>
                <a:gd name="connsiteY15" fmla="*/ 61206 h 360000"/>
                <a:gd name="connsiteX16" fmla="*/ 181307 w 360000"/>
                <a:gd name="connsiteY16" fmla="*/ 71013 h 360000"/>
                <a:gd name="connsiteX17" fmla="*/ 184315 w 360000"/>
                <a:gd name="connsiteY17" fmla="*/ 82232 h 360000"/>
                <a:gd name="connsiteX18" fmla="*/ 203186 w 360000"/>
                <a:gd name="connsiteY18" fmla="*/ 77174 h 360000"/>
                <a:gd name="connsiteX19" fmla="*/ 198826 w 360000"/>
                <a:gd name="connsiteY19" fmla="*/ 99279 h 360000"/>
                <a:gd name="connsiteX20" fmla="*/ 231010 w 360000"/>
                <a:gd name="connsiteY20" fmla="*/ 151268 h 360000"/>
                <a:gd name="connsiteX21" fmla="*/ 236196 w 360000"/>
                <a:gd name="connsiteY21" fmla="*/ 140878 h 360000"/>
                <a:gd name="connsiteX22" fmla="*/ 210439 w 360000"/>
                <a:gd name="connsiteY22" fmla="*/ 99279 h 360000"/>
                <a:gd name="connsiteX23" fmla="*/ 263031 w 360000"/>
                <a:gd name="connsiteY23" fmla="*/ 145277 h 360000"/>
                <a:gd name="connsiteX24" fmla="*/ 273141 w 360000"/>
                <a:gd name="connsiteY24" fmla="*/ 131802 h 360000"/>
                <a:gd name="connsiteX25" fmla="*/ 263850 w 360000"/>
                <a:gd name="connsiteY25" fmla="*/ 124833 h 360000"/>
                <a:gd name="connsiteX26" fmla="*/ 243406 w 360000"/>
                <a:gd name="connsiteY26" fmla="*/ 152088 h 360000"/>
                <a:gd name="connsiteX27" fmla="*/ 270193 w 360000"/>
                <a:gd name="connsiteY27" fmla="*/ 178874 h 360000"/>
                <a:gd name="connsiteX28" fmla="*/ 278401 w 360000"/>
                <a:gd name="connsiteY28" fmla="*/ 170664 h 360000"/>
                <a:gd name="connsiteX29" fmla="*/ 264525 w 360000"/>
                <a:gd name="connsiteY29" fmla="*/ 156786 h 360000"/>
                <a:gd name="connsiteX30" fmla="*/ 314943 w 360000"/>
                <a:gd name="connsiteY30" fmla="*/ 99285 h 360000"/>
                <a:gd name="connsiteX31" fmla="*/ 303330 w 360000"/>
                <a:gd name="connsiteY31" fmla="*/ 99285 h 360000"/>
                <a:gd name="connsiteX32" fmla="*/ 263031 w 360000"/>
                <a:gd name="connsiteY32" fmla="*/ 145277 h 360000"/>
                <a:gd name="connsiteX33" fmla="*/ 360000 w 360000"/>
                <a:gd name="connsiteY33" fmla="*/ 104516 h 360000"/>
                <a:gd name="connsiteX34" fmla="*/ 300384 w 360000"/>
                <a:gd name="connsiteY34" fmla="*/ 198755 h 360000"/>
                <a:gd name="connsiteX35" fmla="*/ 313548 w 360000"/>
                <a:gd name="connsiteY35" fmla="*/ 225082 h 360000"/>
                <a:gd name="connsiteX36" fmla="*/ 313548 w 360000"/>
                <a:gd name="connsiteY36" fmla="*/ 360000 h 360000"/>
                <a:gd name="connsiteX37" fmla="*/ 0 w 360000"/>
                <a:gd name="connsiteY37" fmla="*/ 360000 h 360000"/>
                <a:gd name="connsiteX38" fmla="*/ 0 w 360000"/>
                <a:gd name="connsiteY38" fmla="*/ 225082 h 360000"/>
                <a:gd name="connsiteX39" fmla="*/ 19636 w 360000"/>
                <a:gd name="connsiteY39" fmla="*/ 185806 h 360000"/>
                <a:gd name="connsiteX40" fmla="*/ 29920 w 360000"/>
                <a:gd name="connsiteY40" fmla="*/ 185806 h 360000"/>
                <a:gd name="connsiteX41" fmla="*/ 41533 w 360000"/>
                <a:gd name="connsiteY41" fmla="*/ 116129 h 360000"/>
                <a:gd name="connsiteX42" fmla="*/ 86209 w 360000"/>
                <a:gd name="connsiteY42" fmla="*/ 116129 h 360000"/>
                <a:gd name="connsiteX43" fmla="*/ 97822 w 360000"/>
                <a:gd name="connsiteY43" fmla="*/ 185806 h 360000"/>
                <a:gd name="connsiteX44" fmla="*/ 189935 w 360000"/>
                <a:gd name="connsiteY44" fmla="*/ 185806 h 360000"/>
                <a:gd name="connsiteX45" fmla="*/ 150968 w 360000"/>
                <a:gd name="connsiteY45" fmla="*/ 104516 h 360000"/>
                <a:gd name="connsiteX46" fmla="*/ 255484 w 360000"/>
                <a:gd name="connsiteY46" fmla="*/ 0 h 360000"/>
                <a:gd name="connsiteX47" fmla="*/ 360000 w 360000"/>
                <a:gd name="connsiteY47" fmla="*/ 104516 h 360000"/>
                <a:gd name="connsiteX48" fmla="*/ 49437 w 360000"/>
                <a:gd name="connsiteY48" fmla="*/ 139355 h 360000"/>
                <a:gd name="connsiteX49" fmla="*/ 78305 w 360000"/>
                <a:gd name="connsiteY49" fmla="*/ 139355 h 360000"/>
                <a:gd name="connsiteX50" fmla="*/ 76372 w 360000"/>
                <a:gd name="connsiteY50" fmla="*/ 127742 h 360000"/>
                <a:gd name="connsiteX51" fmla="*/ 51371 w 360000"/>
                <a:gd name="connsiteY51" fmla="*/ 127742 h 360000"/>
                <a:gd name="connsiteX52" fmla="*/ 41691 w 360000"/>
                <a:gd name="connsiteY52" fmla="*/ 185806 h 360000"/>
                <a:gd name="connsiteX53" fmla="*/ 86045 w 360000"/>
                <a:gd name="connsiteY53" fmla="*/ 185806 h 360000"/>
                <a:gd name="connsiteX54" fmla="*/ 80239 w 360000"/>
                <a:gd name="connsiteY54" fmla="*/ 150968 h 360000"/>
                <a:gd name="connsiteX55" fmla="*/ 47498 w 360000"/>
                <a:gd name="connsiteY55" fmla="*/ 150968 h 360000"/>
                <a:gd name="connsiteX56" fmla="*/ 15202 w 360000"/>
                <a:gd name="connsiteY56" fmla="*/ 220645 h 360000"/>
                <a:gd name="connsiteX57" fmla="*/ 298346 w 360000"/>
                <a:gd name="connsiteY57" fmla="*/ 220645 h 360000"/>
                <a:gd name="connsiteX58" fmla="*/ 289619 w 360000"/>
                <a:gd name="connsiteY58" fmla="*/ 203192 h 360000"/>
                <a:gd name="connsiteX59" fmla="*/ 255484 w 360000"/>
                <a:gd name="connsiteY59" fmla="*/ 209032 h 360000"/>
                <a:gd name="connsiteX60" fmla="*/ 207819 w 360000"/>
                <a:gd name="connsiteY60" fmla="*/ 197419 h 360000"/>
                <a:gd name="connsiteX61" fmla="*/ 26815 w 360000"/>
                <a:gd name="connsiteY61" fmla="*/ 197419 h 360000"/>
                <a:gd name="connsiteX62" fmla="*/ 75484 w 360000"/>
                <a:gd name="connsiteY62" fmla="*/ 301935 h 360000"/>
                <a:gd name="connsiteX63" fmla="*/ 52258 w 360000"/>
                <a:gd name="connsiteY63" fmla="*/ 301935 h 360000"/>
                <a:gd name="connsiteX64" fmla="*/ 52258 w 360000"/>
                <a:gd name="connsiteY64" fmla="*/ 348387 h 360000"/>
                <a:gd name="connsiteX65" fmla="*/ 75484 w 360000"/>
                <a:gd name="connsiteY65" fmla="*/ 348387 h 360000"/>
                <a:gd name="connsiteX66" fmla="*/ 180000 w 360000"/>
                <a:gd name="connsiteY66" fmla="*/ 301935 h 360000"/>
                <a:gd name="connsiteX67" fmla="*/ 133548 w 360000"/>
                <a:gd name="connsiteY67" fmla="*/ 301935 h 360000"/>
                <a:gd name="connsiteX68" fmla="*/ 133548 w 360000"/>
                <a:gd name="connsiteY68" fmla="*/ 348387 h 360000"/>
                <a:gd name="connsiteX69" fmla="*/ 180000 w 360000"/>
                <a:gd name="connsiteY69" fmla="*/ 348387 h 360000"/>
                <a:gd name="connsiteX70" fmla="*/ 261290 w 360000"/>
                <a:gd name="connsiteY70" fmla="*/ 301935 h 360000"/>
                <a:gd name="connsiteX71" fmla="*/ 238065 w 360000"/>
                <a:gd name="connsiteY71" fmla="*/ 301935 h 360000"/>
                <a:gd name="connsiteX72" fmla="*/ 238065 w 360000"/>
                <a:gd name="connsiteY72" fmla="*/ 348387 h 360000"/>
                <a:gd name="connsiteX73" fmla="*/ 261290 w 360000"/>
                <a:gd name="connsiteY73" fmla="*/ 348387 h 360000"/>
                <a:gd name="connsiteX74" fmla="*/ 11613 w 360000"/>
                <a:gd name="connsiteY74" fmla="*/ 232258 h 360000"/>
                <a:gd name="connsiteX75" fmla="*/ 11613 w 360000"/>
                <a:gd name="connsiteY75" fmla="*/ 348387 h 360000"/>
                <a:gd name="connsiteX76" fmla="*/ 40645 w 360000"/>
                <a:gd name="connsiteY76" fmla="*/ 348387 h 360000"/>
                <a:gd name="connsiteX77" fmla="*/ 40645 w 360000"/>
                <a:gd name="connsiteY77" fmla="*/ 290323 h 360000"/>
                <a:gd name="connsiteX78" fmla="*/ 87097 w 360000"/>
                <a:gd name="connsiteY78" fmla="*/ 290323 h 360000"/>
                <a:gd name="connsiteX79" fmla="*/ 87097 w 360000"/>
                <a:gd name="connsiteY79" fmla="*/ 348387 h 360000"/>
                <a:gd name="connsiteX80" fmla="*/ 121935 w 360000"/>
                <a:gd name="connsiteY80" fmla="*/ 348387 h 360000"/>
                <a:gd name="connsiteX81" fmla="*/ 121935 w 360000"/>
                <a:gd name="connsiteY81" fmla="*/ 290323 h 360000"/>
                <a:gd name="connsiteX82" fmla="*/ 191613 w 360000"/>
                <a:gd name="connsiteY82" fmla="*/ 290323 h 360000"/>
                <a:gd name="connsiteX83" fmla="*/ 191613 w 360000"/>
                <a:gd name="connsiteY83" fmla="*/ 348387 h 360000"/>
                <a:gd name="connsiteX84" fmla="*/ 226452 w 360000"/>
                <a:gd name="connsiteY84" fmla="*/ 348387 h 360000"/>
                <a:gd name="connsiteX85" fmla="*/ 226452 w 360000"/>
                <a:gd name="connsiteY85" fmla="*/ 290323 h 360000"/>
                <a:gd name="connsiteX86" fmla="*/ 272903 w 360000"/>
                <a:gd name="connsiteY86" fmla="*/ 290323 h 360000"/>
                <a:gd name="connsiteX87" fmla="*/ 272903 w 360000"/>
                <a:gd name="connsiteY87" fmla="*/ 348387 h 360000"/>
                <a:gd name="connsiteX88" fmla="*/ 301935 w 360000"/>
                <a:gd name="connsiteY88" fmla="*/ 348387 h 360000"/>
                <a:gd name="connsiteX89" fmla="*/ 301935 w 360000"/>
                <a:gd name="connsiteY89" fmla="*/ 232258 h 360000"/>
                <a:gd name="connsiteX90" fmla="*/ 348387 w 360000"/>
                <a:gd name="connsiteY90" fmla="*/ 104516 h 360000"/>
                <a:gd name="connsiteX91" fmla="*/ 255484 w 360000"/>
                <a:gd name="connsiteY91" fmla="*/ 11613 h 360000"/>
                <a:gd name="connsiteX92" fmla="*/ 162581 w 360000"/>
                <a:gd name="connsiteY92" fmla="*/ 104516 h 360000"/>
                <a:gd name="connsiteX93" fmla="*/ 255484 w 360000"/>
                <a:gd name="connsiteY93" fmla="*/ 197419 h 360000"/>
                <a:gd name="connsiteX94" fmla="*/ 348387 w 360000"/>
                <a:gd name="connsiteY94" fmla="*/ 104516 h 360000"/>
                <a:gd name="connsiteX95" fmla="*/ 290323 w 360000"/>
                <a:gd name="connsiteY95" fmla="*/ 278710 h 360000"/>
                <a:gd name="connsiteX96" fmla="*/ 209032 w 360000"/>
                <a:gd name="connsiteY96" fmla="*/ 278710 h 360000"/>
                <a:gd name="connsiteX97" fmla="*/ 209032 w 360000"/>
                <a:gd name="connsiteY97" fmla="*/ 243871 h 360000"/>
                <a:gd name="connsiteX98" fmla="*/ 290323 w 360000"/>
                <a:gd name="connsiteY98" fmla="*/ 243871 h 360000"/>
                <a:gd name="connsiteX99" fmla="*/ 232258 w 360000"/>
                <a:gd name="connsiteY99" fmla="*/ 255484 h 360000"/>
                <a:gd name="connsiteX100" fmla="*/ 220645 w 360000"/>
                <a:gd name="connsiteY100" fmla="*/ 255484 h 360000"/>
                <a:gd name="connsiteX101" fmla="*/ 220645 w 360000"/>
                <a:gd name="connsiteY101" fmla="*/ 267097 h 360000"/>
                <a:gd name="connsiteX102" fmla="*/ 232258 w 360000"/>
                <a:gd name="connsiteY102" fmla="*/ 267097 h 360000"/>
                <a:gd name="connsiteX103" fmla="*/ 255484 w 360000"/>
                <a:gd name="connsiteY103" fmla="*/ 255484 h 360000"/>
                <a:gd name="connsiteX104" fmla="*/ 243871 w 360000"/>
                <a:gd name="connsiteY104" fmla="*/ 255484 h 360000"/>
                <a:gd name="connsiteX105" fmla="*/ 243871 w 360000"/>
                <a:gd name="connsiteY105" fmla="*/ 267097 h 360000"/>
                <a:gd name="connsiteX106" fmla="*/ 255484 w 360000"/>
                <a:gd name="connsiteY106" fmla="*/ 267097 h 360000"/>
                <a:gd name="connsiteX107" fmla="*/ 278710 w 360000"/>
                <a:gd name="connsiteY107" fmla="*/ 255484 h 360000"/>
                <a:gd name="connsiteX108" fmla="*/ 267097 w 360000"/>
                <a:gd name="connsiteY108" fmla="*/ 255484 h 360000"/>
                <a:gd name="connsiteX109" fmla="*/ 267097 w 360000"/>
                <a:gd name="connsiteY109" fmla="*/ 267097 h 360000"/>
                <a:gd name="connsiteX110" fmla="*/ 278710 w 360000"/>
                <a:gd name="connsiteY110" fmla="*/ 267097 h 360000"/>
                <a:gd name="connsiteX111" fmla="*/ 104516 w 360000"/>
                <a:gd name="connsiteY111" fmla="*/ 278710 h 360000"/>
                <a:gd name="connsiteX112" fmla="*/ 23226 w 360000"/>
                <a:gd name="connsiteY112" fmla="*/ 278710 h 360000"/>
                <a:gd name="connsiteX113" fmla="*/ 23226 w 360000"/>
                <a:gd name="connsiteY113" fmla="*/ 243871 h 360000"/>
                <a:gd name="connsiteX114" fmla="*/ 104516 w 360000"/>
                <a:gd name="connsiteY114" fmla="*/ 243871 h 360000"/>
                <a:gd name="connsiteX115" fmla="*/ 46452 w 360000"/>
                <a:gd name="connsiteY115" fmla="*/ 255484 h 360000"/>
                <a:gd name="connsiteX116" fmla="*/ 34839 w 360000"/>
                <a:gd name="connsiteY116" fmla="*/ 255484 h 360000"/>
                <a:gd name="connsiteX117" fmla="*/ 34839 w 360000"/>
                <a:gd name="connsiteY117" fmla="*/ 267097 h 360000"/>
                <a:gd name="connsiteX118" fmla="*/ 46452 w 360000"/>
                <a:gd name="connsiteY118" fmla="*/ 267097 h 360000"/>
                <a:gd name="connsiteX119" fmla="*/ 69677 w 360000"/>
                <a:gd name="connsiteY119" fmla="*/ 255484 h 360000"/>
                <a:gd name="connsiteX120" fmla="*/ 58065 w 360000"/>
                <a:gd name="connsiteY120" fmla="*/ 255484 h 360000"/>
                <a:gd name="connsiteX121" fmla="*/ 58065 w 360000"/>
                <a:gd name="connsiteY121" fmla="*/ 267097 h 360000"/>
                <a:gd name="connsiteX122" fmla="*/ 69677 w 360000"/>
                <a:gd name="connsiteY122" fmla="*/ 267097 h 360000"/>
                <a:gd name="connsiteX123" fmla="*/ 92903 w 360000"/>
                <a:gd name="connsiteY123" fmla="*/ 255484 h 360000"/>
                <a:gd name="connsiteX124" fmla="*/ 81290 w 360000"/>
                <a:gd name="connsiteY124" fmla="*/ 255484 h 360000"/>
                <a:gd name="connsiteX125" fmla="*/ 81290 w 360000"/>
                <a:gd name="connsiteY125" fmla="*/ 267097 h 360000"/>
                <a:gd name="connsiteX126" fmla="*/ 92903 w 360000"/>
                <a:gd name="connsiteY126" fmla="*/ 267097 h 360000"/>
                <a:gd name="connsiteX127" fmla="*/ 197419 w 360000"/>
                <a:gd name="connsiteY127" fmla="*/ 278710 h 360000"/>
                <a:gd name="connsiteX128" fmla="*/ 116129 w 360000"/>
                <a:gd name="connsiteY128" fmla="*/ 278710 h 360000"/>
                <a:gd name="connsiteX129" fmla="*/ 116129 w 360000"/>
                <a:gd name="connsiteY129" fmla="*/ 243871 h 360000"/>
                <a:gd name="connsiteX130" fmla="*/ 197419 w 360000"/>
                <a:gd name="connsiteY130" fmla="*/ 243871 h 360000"/>
                <a:gd name="connsiteX131" fmla="*/ 139355 w 360000"/>
                <a:gd name="connsiteY131" fmla="*/ 255484 h 360000"/>
                <a:gd name="connsiteX132" fmla="*/ 127742 w 360000"/>
                <a:gd name="connsiteY132" fmla="*/ 255484 h 360000"/>
                <a:gd name="connsiteX133" fmla="*/ 127742 w 360000"/>
                <a:gd name="connsiteY133" fmla="*/ 267097 h 360000"/>
                <a:gd name="connsiteX134" fmla="*/ 139355 w 360000"/>
                <a:gd name="connsiteY134" fmla="*/ 267097 h 360000"/>
                <a:gd name="connsiteX135" fmla="*/ 162581 w 360000"/>
                <a:gd name="connsiteY135" fmla="*/ 255484 h 360000"/>
                <a:gd name="connsiteX136" fmla="*/ 150968 w 360000"/>
                <a:gd name="connsiteY136" fmla="*/ 255484 h 360000"/>
                <a:gd name="connsiteX137" fmla="*/ 150968 w 360000"/>
                <a:gd name="connsiteY137" fmla="*/ 267097 h 360000"/>
                <a:gd name="connsiteX138" fmla="*/ 162581 w 360000"/>
                <a:gd name="connsiteY138" fmla="*/ 267097 h 360000"/>
                <a:gd name="connsiteX139" fmla="*/ 185806 w 360000"/>
                <a:gd name="connsiteY139" fmla="*/ 255484 h 360000"/>
                <a:gd name="connsiteX140" fmla="*/ 174194 w 360000"/>
                <a:gd name="connsiteY140" fmla="*/ 255484 h 360000"/>
                <a:gd name="connsiteX141" fmla="*/ 174194 w 360000"/>
                <a:gd name="connsiteY141" fmla="*/ 267097 h 360000"/>
                <a:gd name="connsiteX142" fmla="*/ 185806 w 360000"/>
                <a:gd name="connsiteY142" fmla="*/ 267097 h 360000"/>
                <a:gd name="connsiteX143" fmla="*/ 101304 w 360000"/>
                <a:gd name="connsiteY143" fmla="*/ 22616 h 360000"/>
                <a:gd name="connsiteX144" fmla="*/ 121935 w 360000"/>
                <a:gd name="connsiteY144" fmla="*/ 0 h 360000"/>
                <a:gd name="connsiteX145" fmla="*/ 110323 w 360000"/>
                <a:gd name="connsiteY145" fmla="*/ 0 h 360000"/>
                <a:gd name="connsiteX146" fmla="*/ 96116 w 360000"/>
                <a:gd name="connsiteY146" fmla="*/ 12228 h 360000"/>
                <a:gd name="connsiteX147" fmla="*/ 75484 w 360000"/>
                <a:gd name="connsiteY147" fmla="*/ 34844 h 360000"/>
                <a:gd name="connsiteX148" fmla="*/ 96116 w 360000"/>
                <a:gd name="connsiteY148" fmla="*/ 57461 h 360000"/>
                <a:gd name="connsiteX149" fmla="*/ 110323 w 360000"/>
                <a:gd name="connsiteY149" fmla="*/ 69694 h 360000"/>
                <a:gd name="connsiteX150" fmla="*/ 96116 w 360000"/>
                <a:gd name="connsiteY150" fmla="*/ 81911 h 360000"/>
                <a:gd name="connsiteX151" fmla="*/ 75484 w 360000"/>
                <a:gd name="connsiteY151" fmla="*/ 104516 h 360000"/>
                <a:gd name="connsiteX152" fmla="*/ 87097 w 360000"/>
                <a:gd name="connsiteY152" fmla="*/ 104516 h 360000"/>
                <a:gd name="connsiteX153" fmla="*/ 101304 w 360000"/>
                <a:gd name="connsiteY153" fmla="*/ 92299 h 360000"/>
                <a:gd name="connsiteX154" fmla="*/ 121935 w 360000"/>
                <a:gd name="connsiteY154" fmla="*/ 69694 h 360000"/>
                <a:gd name="connsiteX155" fmla="*/ 101304 w 360000"/>
                <a:gd name="connsiteY155" fmla="*/ 47073 h 360000"/>
                <a:gd name="connsiteX156" fmla="*/ 87097 w 360000"/>
                <a:gd name="connsiteY156" fmla="*/ 34844 h 360000"/>
                <a:gd name="connsiteX157" fmla="*/ 101304 w 360000"/>
                <a:gd name="connsiteY157" fmla="*/ 22616 h 360000"/>
                <a:gd name="connsiteX158" fmla="*/ 55470 w 360000"/>
                <a:gd name="connsiteY158" fmla="*/ 81911 h 360000"/>
                <a:gd name="connsiteX159" fmla="*/ 34839 w 360000"/>
                <a:gd name="connsiteY159" fmla="*/ 104516 h 360000"/>
                <a:gd name="connsiteX160" fmla="*/ 46452 w 360000"/>
                <a:gd name="connsiteY160" fmla="*/ 104516 h 360000"/>
                <a:gd name="connsiteX161" fmla="*/ 60659 w 360000"/>
                <a:gd name="connsiteY161" fmla="*/ 92299 h 360000"/>
                <a:gd name="connsiteX162" fmla="*/ 81290 w 360000"/>
                <a:gd name="connsiteY162" fmla="*/ 69694 h 360000"/>
                <a:gd name="connsiteX163" fmla="*/ 60659 w 360000"/>
                <a:gd name="connsiteY163" fmla="*/ 47073 h 360000"/>
                <a:gd name="connsiteX164" fmla="*/ 46452 w 360000"/>
                <a:gd name="connsiteY164" fmla="*/ 34844 h 360000"/>
                <a:gd name="connsiteX165" fmla="*/ 60659 w 360000"/>
                <a:gd name="connsiteY165" fmla="*/ 22616 h 360000"/>
                <a:gd name="connsiteX166" fmla="*/ 81290 w 360000"/>
                <a:gd name="connsiteY166" fmla="*/ 0 h 360000"/>
                <a:gd name="connsiteX167" fmla="*/ 69677 w 360000"/>
                <a:gd name="connsiteY167" fmla="*/ 0 h 360000"/>
                <a:gd name="connsiteX168" fmla="*/ 55470 w 360000"/>
                <a:gd name="connsiteY168" fmla="*/ 12228 h 360000"/>
                <a:gd name="connsiteX169" fmla="*/ 34839 w 360000"/>
                <a:gd name="connsiteY169" fmla="*/ 34844 h 360000"/>
                <a:gd name="connsiteX170" fmla="*/ 55470 w 360000"/>
                <a:gd name="connsiteY170" fmla="*/ 57461 h 360000"/>
                <a:gd name="connsiteX171" fmla="*/ 69677 w 360000"/>
                <a:gd name="connsiteY171" fmla="*/ 69694 h 360000"/>
                <a:gd name="connsiteX172" fmla="*/ 55470 w 360000"/>
                <a:gd name="connsiteY172" fmla="*/ 81911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60000" h="360000">
                  <a:moveTo>
                    <a:pt x="307940" y="44949"/>
                  </a:moveTo>
                  <a:lnTo>
                    <a:pt x="319157" y="47954"/>
                  </a:lnTo>
                  <a:lnTo>
                    <a:pt x="309355" y="84548"/>
                  </a:lnTo>
                  <a:lnTo>
                    <a:pt x="275528" y="80471"/>
                  </a:lnTo>
                  <a:lnTo>
                    <a:pt x="276915" y="68946"/>
                  </a:lnTo>
                  <a:lnTo>
                    <a:pt x="293574" y="70950"/>
                  </a:lnTo>
                  <a:cubicBezTo>
                    <a:pt x="284899" y="59732"/>
                    <a:pt x="271474" y="52828"/>
                    <a:pt x="256890" y="52828"/>
                  </a:cubicBezTo>
                  <a:cubicBezTo>
                    <a:pt x="247576" y="52828"/>
                    <a:pt x="238597" y="55567"/>
                    <a:pt x="230923" y="60758"/>
                  </a:cubicBezTo>
                  <a:lnTo>
                    <a:pt x="224419" y="51138"/>
                  </a:lnTo>
                  <a:cubicBezTo>
                    <a:pt x="234025" y="44646"/>
                    <a:pt x="245251" y="41221"/>
                    <a:pt x="256890" y="41221"/>
                  </a:cubicBezTo>
                  <a:cubicBezTo>
                    <a:pt x="275180" y="41221"/>
                    <a:pt x="292001" y="49902"/>
                    <a:pt x="302840" y="63999"/>
                  </a:cubicBezTo>
                  <a:close/>
                  <a:moveTo>
                    <a:pt x="210439" y="99279"/>
                  </a:moveTo>
                  <a:cubicBezTo>
                    <a:pt x="210439" y="93147"/>
                    <a:pt x="211748" y="87241"/>
                    <a:pt x="214025" y="81707"/>
                  </a:cubicBezTo>
                  <a:lnTo>
                    <a:pt x="220605" y="97102"/>
                  </a:lnTo>
                  <a:lnTo>
                    <a:pt x="231283" y="92537"/>
                  </a:lnTo>
                  <a:lnTo>
                    <a:pt x="217898" y="61206"/>
                  </a:lnTo>
                  <a:lnTo>
                    <a:pt x="181307" y="71013"/>
                  </a:lnTo>
                  <a:lnTo>
                    <a:pt x="184315" y="82232"/>
                  </a:lnTo>
                  <a:lnTo>
                    <a:pt x="203186" y="77174"/>
                  </a:lnTo>
                  <a:cubicBezTo>
                    <a:pt x="200323" y="84117"/>
                    <a:pt x="198826" y="91585"/>
                    <a:pt x="198826" y="99279"/>
                  </a:cubicBezTo>
                  <a:cubicBezTo>
                    <a:pt x="198826" y="121448"/>
                    <a:pt x="211159" y="141376"/>
                    <a:pt x="231010" y="151268"/>
                  </a:cubicBezTo>
                  <a:lnTo>
                    <a:pt x="236196" y="140878"/>
                  </a:lnTo>
                  <a:cubicBezTo>
                    <a:pt x="220302" y="132956"/>
                    <a:pt x="210439" y="117017"/>
                    <a:pt x="210439" y="99279"/>
                  </a:cubicBezTo>
                  <a:close/>
                  <a:moveTo>
                    <a:pt x="263031" y="145277"/>
                  </a:moveTo>
                  <a:lnTo>
                    <a:pt x="273141" y="131802"/>
                  </a:lnTo>
                  <a:lnTo>
                    <a:pt x="263850" y="124833"/>
                  </a:lnTo>
                  <a:lnTo>
                    <a:pt x="243406" y="152088"/>
                  </a:lnTo>
                  <a:lnTo>
                    <a:pt x="270193" y="178874"/>
                  </a:lnTo>
                  <a:lnTo>
                    <a:pt x="278401" y="170664"/>
                  </a:lnTo>
                  <a:lnTo>
                    <a:pt x="264525" y="156786"/>
                  </a:lnTo>
                  <a:cubicBezTo>
                    <a:pt x="292931" y="153023"/>
                    <a:pt x="314943" y="128706"/>
                    <a:pt x="314943" y="99285"/>
                  </a:cubicBezTo>
                  <a:lnTo>
                    <a:pt x="303330" y="99285"/>
                  </a:lnTo>
                  <a:cubicBezTo>
                    <a:pt x="303342" y="122800"/>
                    <a:pt x="285746" y="142252"/>
                    <a:pt x="263031" y="145277"/>
                  </a:cubicBezTo>
                  <a:close/>
                  <a:moveTo>
                    <a:pt x="360000" y="104516"/>
                  </a:moveTo>
                  <a:cubicBezTo>
                    <a:pt x="360000" y="146060"/>
                    <a:pt x="335572" y="181917"/>
                    <a:pt x="300384" y="198755"/>
                  </a:cubicBezTo>
                  <a:lnTo>
                    <a:pt x="313548" y="225082"/>
                  </a:lnTo>
                  <a:lnTo>
                    <a:pt x="313548" y="360000"/>
                  </a:lnTo>
                  <a:lnTo>
                    <a:pt x="0" y="360000"/>
                  </a:lnTo>
                  <a:lnTo>
                    <a:pt x="0" y="225082"/>
                  </a:lnTo>
                  <a:lnTo>
                    <a:pt x="19636" y="185806"/>
                  </a:lnTo>
                  <a:lnTo>
                    <a:pt x="29920" y="185806"/>
                  </a:lnTo>
                  <a:lnTo>
                    <a:pt x="41533" y="116129"/>
                  </a:lnTo>
                  <a:lnTo>
                    <a:pt x="86209" y="116129"/>
                  </a:lnTo>
                  <a:lnTo>
                    <a:pt x="97822" y="185806"/>
                  </a:lnTo>
                  <a:lnTo>
                    <a:pt x="189935" y="185806"/>
                  </a:lnTo>
                  <a:cubicBezTo>
                    <a:pt x="166204" y="166635"/>
                    <a:pt x="150968" y="137333"/>
                    <a:pt x="150968" y="104516"/>
                  </a:cubicBezTo>
                  <a:cubicBezTo>
                    <a:pt x="150968" y="46888"/>
                    <a:pt x="197856" y="0"/>
                    <a:pt x="255484" y="0"/>
                  </a:cubicBezTo>
                  <a:cubicBezTo>
                    <a:pt x="313111" y="0"/>
                    <a:pt x="360000" y="46888"/>
                    <a:pt x="360000" y="104516"/>
                  </a:cubicBezTo>
                  <a:close/>
                  <a:moveTo>
                    <a:pt x="49437" y="139355"/>
                  </a:moveTo>
                  <a:lnTo>
                    <a:pt x="78305" y="139355"/>
                  </a:lnTo>
                  <a:lnTo>
                    <a:pt x="76372" y="127742"/>
                  </a:lnTo>
                  <a:lnTo>
                    <a:pt x="51371" y="127742"/>
                  </a:lnTo>
                  <a:close/>
                  <a:moveTo>
                    <a:pt x="41691" y="185806"/>
                  </a:moveTo>
                  <a:lnTo>
                    <a:pt x="86045" y="185806"/>
                  </a:lnTo>
                  <a:lnTo>
                    <a:pt x="80239" y="150968"/>
                  </a:lnTo>
                  <a:lnTo>
                    <a:pt x="47498" y="150968"/>
                  </a:lnTo>
                  <a:close/>
                  <a:moveTo>
                    <a:pt x="15202" y="220645"/>
                  </a:moveTo>
                  <a:lnTo>
                    <a:pt x="298346" y="220645"/>
                  </a:lnTo>
                  <a:lnTo>
                    <a:pt x="289619" y="203192"/>
                  </a:lnTo>
                  <a:cubicBezTo>
                    <a:pt x="278908" y="206911"/>
                    <a:pt x="267451" y="209032"/>
                    <a:pt x="255484" y="209032"/>
                  </a:cubicBezTo>
                  <a:cubicBezTo>
                    <a:pt x="238308" y="209032"/>
                    <a:pt x="222131" y="204794"/>
                    <a:pt x="207819" y="197419"/>
                  </a:cubicBezTo>
                  <a:lnTo>
                    <a:pt x="26815" y="197419"/>
                  </a:lnTo>
                  <a:close/>
                  <a:moveTo>
                    <a:pt x="75484" y="301935"/>
                  </a:moveTo>
                  <a:lnTo>
                    <a:pt x="52258" y="301935"/>
                  </a:lnTo>
                  <a:lnTo>
                    <a:pt x="52258" y="348387"/>
                  </a:lnTo>
                  <a:lnTo>
                    <a:pt x="75484" y="348387"/>
                  </a:lnTo>
                  <a:close/>
                  <a:moveTo>
                    <a:pt x="180000" y="301935"/>
                  </a:moveTo>
                  <a:lnTo>
                    <a:pt x="133548" y="301935"/>
                  </a:lnTo>
                  <a:lnTo>
                    <a:pt x="133548" y="348387"/>
                  </a:lnTo>
                  <a:lnTo>
                    <a:pt x="180000" y="348387"/>
                  </a:lnTo>
                  <a:close/>
                  <a:moveTo>
                    <a:pt x="261290" y="301935"/>
                  </a:moveTo>
                  <a:lnTo>
                    <a:pt x="238065" y="301935"/>
                  </a:lnTo>
                  <a:lnTo>
                    <a:pt x="238065" y="348387"/>
                  </a:lnTo>
                  <a:lnTo>
                    <a:pt x="261290" y="348387"/>
                  </a:lnTo>
                  <a:close/>
                  <a:moveTo>
                    <a:pt x="11613" y="232258"/>
                  </a:moveTo>
                  <a:lnTo>
                    <a:pt x="11613" y="348387"/>
                  </a:lnTo>
                  <a:lnTo>
                    <a:pt x="40645" y="348387"/>
                  </a:lnTo>
                  <a:lnTo>
                    <a:pt x="40645" y="290323"/>
                  </a:lnTo>
                  <a:lnTo>
                    <a:pt x="87097" y="290323"/>
                  </a:lnTo>
                  <a:lnTo>
                    <a:pt x="87097" y="348387"/>
                  </a:lnTo>
                  <a:lnTo>
                    <a:pt x="121935" y="348387"/>
                  </a:lnTo>
                  <a:lnTo>
                    <a:pt x="121935" y="290323"/>
                  </a:lnTo>
                  <a:lnTo>
                    <a:pt x="191613" y="290323"/>
                  </a:lnTo>
                  <a:lnTo>
                    <a:pt x="191613" y="348387"/>
                  </a:lnTo>
                  <a:lnTo>
                    <a:pt x="226452" y="348387"/>
                  </a:lnTo>
                  <a:lnTo>
                    <a:pt x="226452" y="290323"/>
                  </a:lnTo>
                  <a:lnTo>
                    <a:pt x="272903" y="290323"/>
                  </a:lnTo>
                  <a:lnTo>
                    <a:pt x="272903" y="348387"/>
                  </a:lnTo>
                  <a:lnTo>
                    <a:pt x="301935" y="348387"/>
                  </a:lnTo>
                  <a:lnTo>
                    <a:pt x="301935" y="232258"/>
                  </a:lnTo>
                  <a:close/>
                  <a:moveTo>
                    <a:pt x="348387" y="104516"/>
                  </a:moveTo>
                  <a:cubicBezTo>
                    <a:pt x="348387" y="53293"/>
                    <a:pt x="306707" y="11613"/>
                    <a:pt x="255484" y="11613"/>
                  </a:cubicBezTo>
                  <a:cubicBezTo>
                    <a:pt x="204261" y="11613"/>
                    <a:pt x="162581" y="53293"/>
                    <a:pt x="162581" y="104516"/>
                  </a:cubicBezTo>
                  <a:cubicBezTo>
                    <a:pt x="162581" y="155739"/>
                    <a:pt x="204261" y="197419"/>
                    <a:pt x="255484" y="197419"/>
                  </a:cubicBezTo>
                  <a:cubicBezTo>
                    <a:pt x="306707" y="197419"/>
                    <a:pt x="348387" y="155739"/>
                    <a:pt x="348387" y="104516"/>
                  </a:cubicBezTo>
                  <a:close/>
                  <a:moveTo>
                    <a:pt x="290323" y="278710"/>
                  </a:moveTo>
                  <a:lnTo>
                    <a:pt x="209032" y="278710"/>
                  </a:lnTo>
                  <a:lnTo>
                    <a:pt x="209032" y="243871"/>
                  </a:lnTo>
                  <a:lnTo>
                    <a:pt x="290323" y="243871"/>
                  </a:lnTo>
                  <a:close/>
                  <a:moveTo>
                    <a:pt x="232258" y="255484"/>
                  </a:moveTo>
                  <a:lnTo>
                    <a:pt x="220645" y="255484"/>
                  </a:lnTo>
                  <a:lnTo>
                    <a:pt x="220645" y="267097"/>
                  </a:lnTo>
                  <a:lnTo>
                    <a:pt x="232258" y="267097"/>
                  </a:lnTo>
                  <a:close/>
                  <a:moveTo>
                    <a:pt x="255484" y="255484"/>
                  </a:moveTo>
                  <a:lnTo>
                    <a:pt x="243871" y="255484"/>
                  </a:lnTo>
                  <a:lnTo>
                    <a:pt x="243871" y="267097"/>
                  </a:lnTo>
                  <a:lnTo>
                    <a:pt x="255484" y="267097"/>
                  </a:lnTo>
                  <a:close/>
                  <a:moveTo>
                    <a:pt x="278710" y="255484"/>
                  </a:moveTo>
                  <a:lnTo>
                    <a:pt x="267097" y="255484"/>
                  </a:lnTo>
                  <a:lnTo>
                    <a:pt x="267097" y="267097"/>
                  </a:lnTo>
                  <a:lnTo>
                    <a:pt x="278710" y="267097"/>
                  </a:lnTo>
                  <a:close/>
                  <a:moveTo>
                    <a:pt x="104516" y="278710"/>
                  </a:moveTo>
                  <a:lnTo>
                    <a:pt x="23226" y="278710"/>
                  </a:lnTo>
                  <a:lnTo>
                    <a:pt x="23226" y="243871"/>
                  </a:lnTo>
                  <a:lnTo>
                    <a:pt x="104516" y="243871"/>
                  </a:lnTo>
                  <a:close/>
                  <a:moveTo>
                    <a:pt x="46452" y="255484"/>
                  </a:moveTo>
                  <a:lnTo>
                    <a:pt x="34839" y="255484"/>
                  </a:lnTo>
                  <a:lnTo>
                    <a:pt x="34839" y="267097"/>
                  </a:lnTo>
                  <a:lnTo>
                    <a:pt x="46452" y="267097"/>
                  </a:lnTo>
                  <a:close/>
                  <a:moveTo>
                    <a:pt x="69677" y="255484"/>
                  </a:moveTo>
                  <a:lnTo>
                    <a:pt x="58065" y="255484"/>
                  </a:lnTo>
                  <a:lnTo>
                    <a:pt x="58065" y="267097"/>
                  </a:lnTo>
                  <a:lnTo>
                    <a:pt x="69677" y="267097"/>
                  </a:lnTo>
                  <a:close/>
                  <a:moveTo>
                    <a:pt x="92903" y="255484"/>
                  </a:moveTo>
                  <a:lnTo>
                    <a:pt x="81290" y="255484"/>
                  </a:lnTo>
                  <a:lnTo>
                    <a:pt x="81290" y="267097"/>
                  </a:lnTo>
                  <a:lnTo>
                    <a:pt x="92903" y="267097"/>
                  </a:lnTo>
                  <a:close/>
                  <a:moveTo>
                    <a:pt x="197419" y="278710"/>
                  </a:moveTo>
                  <a:lnTo>
                    <a:pt x="116129" y="278710"/>
                  </a:lnTo>
                  <a:lnTo>
                    <a:pt x="116129" y="243871"/>
                  </a:lnTo>
                  <a:lnTo>
                    <a:pt x="197419" y="243871"/>
                  </a:lnTo>
                  <a:close/>
                  <a:moveTo>
                    <a:pt x="139355" y="255484"/>
                  </a:moveTo>
                  <a:lnTo>
                    <a:pt x="127742" y="255484"/>
                  </a:lnTo>
                  <a:lnTo>
                    <a:pt x="127742" y="267097"/>
                  </a:lnTo>
                  <a:lnTo>
                    <a:pt x="139355" y="267097"/>
                  </a:lnTo>
                  <a:close/>
                  <a:moveTo>
                    <a:pt x="162581" y="255484"/>
                  </a:moveTo>
                  <a:lnTo>
                    <a:pt x="150968" y="255484"/>
                  </a:lnTo>
                  <a:lnTo>
                    <a:pt x="150968" y="267097"/>
                  </a:lnTo>
                  <a:lnTo>
                    <a:pt x="162581" y="267097"/>
                  </a:lnTo>
                  <a:close/>
                  <a:moveTo>
                    <a:pt x="185806" y="255484"/>
                  </a:moveTo>
                  <a:lnTo>
                    <a:pt x="174194" y="255484"/>
                  </a:lnTo>
                  <a:lnTo>
                    <a:pt x="174194" y="267097"/>
                  </a:lnTo>
                  <a:lnTo>
                    <a:pt x="185806" y="267097"/>
                  </a:lnTo>
                  <a:close/>
                  <a:moveTo>
                    <a:pt x="101304" y="22616"/>
                  </a:moveTo>
                  <a:cubicBezTo>
                    <a:pt x="110495" y="18023"/>
                    <a:pt x="121935" y="12299"/>
                    <a:pt x="121935" y="0"/>
                  </a:cubicBezTo>
                  <a:lnTo>
                    <a:pt x="110323" y="0"/>
                  </a:lnTo>
                  <a:cubicBezTo>
                    <a:pt x="110323" y="4780"/>
                    <a:pt x="104958" y="7811"/>
                    <a:pt x="96116" y="12228"/>
                  </a:cubicBezTo>
                  <a:cubicBezTo>
                    <a:pt x="86924" y="16827"/>
                    <a:pt x="75484" y="22545"/>
                    <a:pt x="75484" y="34844"/>
                  </a:cubicBezTo>
                  <a:cubicBezTo>
                    <a:pt x="75484" y="47143"/>
                    <a:pt x="86924" y="52868"/>
                    <a:pt x="96116" y="57461"/>
                  </a:cubicBezTo>
                  <a:cubicBezTo>
                    <a:pt x="104953" y="61886"/>
                    <a:pt x="110323" y="64917"/>
                    <a:pt x="110323" y="69694"/>
                  </a:cubicBezTo>
                  <a:cubicBezTo>
                    <a:pt x="110323" y="74469"/>
                    <a:pt x="104958" y="77494"/>
                    <a:pt x="96116" y="81911"/>
                  </a:cubicBezTo>
                  <a:cubicBezTo>
                    <a:pt x="86924" y="86505"/>
                    <a:pt x="75484" y="92217"/>
                    <a:pt x="75484" y="104516"/>
                  </a:cubicBezTo>
                  <a:lnTo>
                    <a:pt x="87097" y="104516"/>
                  </a:lnTo>
                  <a:cubicBezTo>
                    <a:pt x="87097" y="99745"/>
                    <a:pt x="92461" y="96720"/>
                    <a:pt x="101304" y="92299"/>
                  </a:cubicBezTo>
                  <a:cubicBezTo>
                    <a:pt x="110495" y="87706"/>
                    <a:pt x="121935" y="81994"/>
                    <a:pt x="121935" y="69694"/>
                  </a:cubicBezTo>
                  <a:cubicBezTo>
                    <a:pt x="121935" y="57390"/>
                    <a:pt x="110495" y="51671"/>
                    <a:pt x="101304" y="47073"/>
                  </a:cubicBezTo>
                  <a:cubicBezTo>
                    <a:pt x="92461" y="42655"/>
                    <a:pt x="87097" y="39625"/>
                    <a:pt x="87097" y="34844"/>
                  </a:cubicBezTo>
                  <a:cubicBezTo>
                    <a:pt x="87097" y="30067"/>
                    <a:pt x="92466" y="27033"/>
                    <a:pt x="101304" y="22616"/>
                  </a:cubicBezTo>
                  <a:close/>
                  <a:moveTo>
                    <a:pt x="55470" y="81911"/>
                  </a:moveTo>
                  <a:cubicBezTo>
                    <a:pt x="46279" y="86505"/>
                    <a:pt x="34839" y="92217"/>
                    <a:pt x="34839" y="104516"/>
                  </a:cubicBezTo>
                  <a:lnTo>
                    <a:pt x="46452" y="104516"/>
                  </a:lnTo>
                  <a:cubicBezTo>
                    <a:pt x="46452" y="99745"/>
                    <a:pt x="51816" y="96720"/>
                    <a:pt x="60659" y="92299"/>
                  </a:cubicBezTo>
                  <a:cubicBezTo>
                    <a:pt x="69850" y="87706"/>
                    <a:pt x="81290" y="81994"/>
                    <a:pt x="81290" y="69694"/>
                  </a:cubicBezTo>
                  <a:cubicBezTo>
                    <a:pt x="81290" y="57390"/>
                    <a:pt x="69850" y="51671"/>
                    <a:pt x="60659" y="47073"/>
                  </a:cubicBezTo>
                  <a:cubicBezTo>
                    <a:pt x="51816" y="42655"/>
                    <a:pt x="46452" y="39625"/>
                    <a:pt x="46452" y="34844"/>
                  </a:cubicBezTo>
                  <a:cubicBezTo>
                    <a:pt x="46452" y="30067"/>
                    <a:pt x="51821" y="27033"/>
                    <a:pt x="60659" y="22616"/>
                  </a:cubicBezTo>
                  <a:cubicBezTo>
                    <a:pt x="69850" y="18023"/>
                    <a:pt x="81290" y="12299"/>
                    <a:pt x="81290" y="0"/>
                  </a:cubicBezTo>
                  <a:lnTo>
                    <a:pt x="69677" y="0"/>
                  </a:lnTo>
                  <a:cubicBezTo>
                    <a:pt x="69677" y="4780"/>
                    <a:pt x="64313" y="7811"/>
                    <a:pt x="55470" y="12228"/>
                  </a:cubicBezTo>
                  <a:cubicBezTo>
                    <a:pt x="46279" y="16827"/>
                    <a:pt x="34839" y="22545"/>
                    <a:pt x="34839" y="34844"/>
                  </a:cubicBezTo>
                  <a:cubicBezTo>
                    <a:pt x="34839" y="47143"/>
                    <a:pt x="46279" y="52868"/>
                    <a:pt x="55470" y="57461"/>
                  </a:cubicBezTo>
                  <a:cubicBezTo>
                    <a:pt x="64308" y="61886"/>
                    <a:pt x="69677" y="64917"/>
                    <a:pt x="69677" y="69694"/>
                  </a:cubicBezTo>
                  <a:cubicBezTo>
                    <a:pt x="69677" y="74469"/>
                    <a:pt x="64313" y="77494"/>
                    <a:pt x="55470" y="81911"/>
                  </a:cubicBezTo>
                  <a:close/>
                </a:path>
              </a:pathLst>
            </a:custGeom>
            <a:gradFill>
              <a:gsLst>
                <a:gs pos="0">
                  <a:srgbClr val="41CCE8"/>
                </a:gs>
                <a:gs pos="100000">
                  <a:srgbClr val="4CC283"/>
                </a:gs>
              </a:gsLst>
              <a:lin ang="16200000" scaled="1"/>
            </a:gradFill>
            <a:ln w="711" cap="flat">
              <a:noFill/>
              <a:prstDash val="solid"/>
              <a:miter/>
            </a:ln>
          </p:spPr>
          <p:txBody>
            <a:bodyPr rtlCol="0" anchor="ctr"/>
            <a:lstStyle/>
            <a:p>
              <a:endParaRPr lang="ru-RU"/>
            </a:p>
          </p:txBody>
        </p:sp>
        <p:sp>
          <p:nvSpPr>
            <p:cNvPr id="7" name="Рисунок 37">
              <a:extLst>
                <a:ext uri="{FF2B5EF4-FFF2-40B4-BE49-F238E27FC236}">
                  <a16:creationId xmlns:a16="http://schemas.microsoft.com/office/drawing/2014/main" id="{BFC7CA2B-6F6E-CF75-A8A2-D9ACD8F08F06}"/>
                </a:ext>
              </a:extLst>
            </p:cNvPr>
            <p:cNvSpPr/>
            <p:nvPr/>
          </p:nvSpPr>
          <p:spPr>
            <a:xfrm>
              <a:off x="631844" y="3506917"/>
              <a:ext cx="337500" cy="315000"/>
            </a:xfrm>
            <a:custGeom>
              <a:avLst/>
              <a:gdLst>
                <a:gd name="connsiteX0" fmla="*/ 337500 w 337500"/>
                <a:gd name="connsiteY0" fmla="*/ 253125 h 315000"/>
                <a:gd name="connsiteX1" fmla="*/ 337500 w 337500"/>
                <a:gd name="connsiteY1" fmla="*/ 95625 h 315000"/>
                <a:gd name="connsiteX2" fmla="*/ 337236 w 337500"/>
                <a:gd name="connsiteY2" fmla="*/ 93922 h 315000"/>
                <a:gd name="connsiteX3" fmla="*/ 314053 w 337500"/>
                <a:gd name="connsiteY3" fmla="*/ 19736 h 315000"/>
                <a:gd name="connsiteX4" fmla="*/ 287208 w 337500"/>
                <a:gd name="connsiteY4" fmla="*/ 0 h 315000"/>
                <a:gd name="connsiteX5" fmla="*/ 230292 w 337500"/>
                <a:gd name="connsiteY5" fmla="*/ 0 h 315000"/>
                <a:gd name="connsiteX6" fmla="*/ 203447 w 337500"/>
                <a:gd name="connsiteY6" fmla="*/ 19736 h 315000"/>
                <a:gd name="connsiteX7" fmla="*/ 195552 w 337500"/>
                <a:gd name="connsiteY7" fmla="*/ 45000 h 315000"/>
                <a:gd name="connsiteX8" fmla="*/ 141948 w 337500"/>
                <a:gd name="connsiteY8" fmla="*/ 45000 h 315000"/>
                <a:gd name="connsiteX9" fmla="*/ 134053 w 337500"/>
                <a:gd name="connsiteY9" fmla="*/ 19736 h 315000"/>
                <a:gd name="connsiteX10" fmla="*/ 107208 w 337500"/>
                <a:gd name="connsiteY10" fmla="*/ 0 h 315000"/>
                <a:gd name="connsiteX11" fmla="*/ 50292 w 337500"/>
                <a:gd name="connsiteY11" fmla="*/ 0 h 315000"/>
                <a:gd name="connsiteX12" fmla="*/ 23447 w 337500"/>
                <a:gd name="connsiteY12" fmla="*/ 19736 h 315000"/>
                <a:gd name="connsiteX13" fmla="*/ 264 w 337500"/>
                <a:gd name="connsiteY13" fmla="*/ 93922 h 315000"/>
                <a:gd name="connsiteX14" fmla="*/ 0 w 337500"/>
                <a:gd name="connsiteY14" fmla="*/ 95625 h 315000"/>
                <a:gd name="connsiteX15" fmla="*/ 0 w 337500"/>
                <a:gd name="connsiteY15" fmla="*/ 253125 h 315000"/>
                <a:gd name="connsiteX16" fmla="*/ 11250 w 337500"/>
                <a:gd name="connsiteY16" fmla="*/ 269033 h 315000"/>
                <a:gd name="connsiteX17" fmla="*/ 11250 w 337500"/>
                <a:gd name="connsiteY17" fmla="*/ 281250 h 315000"/>
                <a:gd name="connsiteX18" fmla="*/ 5625 w 337500"/>
                <a:gd name="connsiteY18" fmla="*/ 281250 h 315000"/>
                <a:gd name="connsiteX19" fmla="*/ 0 w 337500"/>
                <a:gd name="connsiteY19" fmla="*/ 286875 h 315000"/>
                <a:gd name="connsiteX20" fmla="*/ 0 w 337500"/>
                <a:gd name="connsiteY20" fmla="*/ 309375 h 315000"/>
                <a:gd name="connsiteX21" fmla="*/ 5625 w 337500"/>
                <a:gd name="connsiteY21" fmla="*/ 315000 h 315000"/>
                <a:gd name="connsiteX22" fmla="*/ 331875 w 337500"/>
                <a:gd name="connsiteY22" fmla="*/ 315000 h 315000"/>
                <a:gd name="connsiteX23" fmla="*/ 337500 w 337500"/>
                <a:gd name="connsiteY23" fmla="*/ 309375 h 315000"/>
                <a:gd name="connsiteX24" fmla="*/ 337500 w 337500"/>
                <a:gd name="connsiteY24" fmla="*/ 286875 h 315000"/>
                <a:gd name="connsiteX25" fmla="*/ 331875 w 337500"/>
                <a:gd name="connsiteY25" fmla="*/ 281250 h 315000"/>
                <a:gd name="connsiteX26" fmla="*/ 326250 w 337500"/>
                <a:gd name="connsiteY26" fmla="*/ 281250 h 315000"/>
                <a:gd name="connsiteX27" fmla="*/ 326250 w 337500"/>
                <a:gd name="connsiteY27" fmla="*/ 269033 h 315000"/>
                <a:gd name="connsiteX28" fmla="*/ 337500 w 337500"/>
                <a:gd name="connsiteY28" fmla="*/ 253125 h 315000"/>
                <a:gd name="connsiteX29" fmla="*/ 320625 w 337500"/>
                <a:gd name="connsiteY29" fmla="*/ 258750 h 315000"/>
                <a:gd name="connsiteX30" fmla="*/ 196875 w 337500"/>
                <a:gd name="connsiteY30" fmla="*/ 258750 h 315000"/>
                <a:gd name="connsiteX31" fmla="*/ 191250 w 337500"/>
                <a:gd name="connsiteY31" fmla="*/ 253125 h 315000"/>
                <a:gd name="connsiteX32" fmla="*/ 191250 w 337500"/>
                <a:gd name="connsiteY32" fmla="*/ 123750 h 315000"/>
                <a:gd name="connsiteX33" fmla="*/ 326250 w 337500"/>
                <a:gd name="connsiteY33" fmla="*/ 123750 h 315000"/>
                <a:gd name="connsiteX34" fmla="*/ 326250 w 337500"/>
                <a:gd name="connsiteY34" fmla="*/ 253125 h 315000"/>
                <a:gd name="connsiteX35" fmla="*/ 320625 w 337500"/>
                <a:gd name="connsiteY35" fmla="*/ 258750 h 315000"/>
                <a:gd name="connsiteX36" fmla="*/ 16875 w 337500"/>
                <a:gd name="connsiteY36" fmla="*/ 258750 h 315000"/>
                <a:gd name="connsiteX37" fmla="*/ 11250 w 337500"/>
                <a:gd name="connsiteY37" fmla="*/ 253125 h 315000"/>
                <a:gd name="connsiteX38" fmla="*/ 11250 w 337500"/>
                <a:gd name="connsiteY38" fmla="*/ 123750 h 315000"/>
                <a:gd name="connsiteX39" fmla="*/ 146250 w 337500"/>
                <a:gd name="connsiteY39" fmla="*/ 123750 h 315000"/>
                <a:gd name="connsiteX40" fmla="*/ 146250 w 337500"/>
                <a:gd name="connsiteY40" fmla="*/ 253125 h 315000"/>
                <a:gd name="connsiteX41" fmla="*/ 140625 w 337500"/>
                <a:gd name="connsiteY41" fmla="*/ 258750 h 315000"/>
                <a:gd name="connsiteX42" fmla="*/ 146250 w 337500"/>
                <a:gd name="connsiteY42" fmla="*/ 101250 h 315000"/>
                <a:gd name="connsiteX43" fmla="*/ 146250 w 337500"/>
                <a:gd name="connsiteY43" fmla="*/ 112500 h 315000"/>
                <a:gd name="connsiteX44" fmla="*/ 11250 w 337500"/>
                <a:gd name="connsiteY44" fmla="*/ 112500 h 315000"/>
                <a:gd name="connsiteX45" fmla="*/ 11250 w 337500"/>
                <a:gd name="connsiteY45" fmla="*/ 101250 h 315000"/>
                <a:gd name="connsiteX46" fmla="*/ 35686 w 337500"/>
                <a:gd name="connsiteY46" fmla="*/ 90000 h 315000"/>
                <a:gd name="connsiteX47" fmla="*/ 47983 w 337500"/>
                <a:gd name="connsiteY47" fmla="*/ 49008 h 315000"/>
                <a:gd name="connsiteX48" fmla="*/ 53367 w 337500"/>
                <a:gd name="connsiteY48" fmla="*/ 45000 h 315000"/>
                <a:gd name="connsiteX49" fmla="*/ 104133 w 337500"/>
                <a:gd name="connsiteY49" fmla="*/ 45000 h 315000"/>
                <a:gd name="connsiteX50" fmla="*/ 109520 w 337500"/>
                <a:gd name="connsiteY50" fmla="*/ 49008 h 315000"/>
                <a:gd name="connsiteX51" fmla="*/ 121814 w 337500"/>
                <a:gd name="connsiteY51" fmla="*/ 90000 h 315000"/>
                <a:gd name="connsiteX52" fmla="*/ 157500 w 337500"/>
                <a:gd name="connsiteY52" fmla="*/ 253125 h 315000"/>
                <a:gd name="connsiteX53" fmla="*/ 157500 w 337500"/>
                <a:gd name="connsiteY53" fmla="*/ 101250 h 315000"/>
                <a:gd name="connsiteX54" fmla="*/ 180000 w 337500"/>
                <a:gd name="connsiteY54" fmla="*/ 101250 h 315000"/>
                <a:gd name="connsiteX55" fmla="*/ 180000 w 337500"/>
                <a:gd name="connsiteY55" fmla="*/ 253125 h 315000"/>
                <a:gd name="connsiteX56" fmla="*/ 180968 w 337500"/>
                <a:gd name="connsiteY56" fmla="*/ 258750 h 315000"/>
                <a:gd name="connsiteX57" fmla="*/ 156533 w 337500"/>
                <a:gd name="connsiteY57" fmla="*/ 258750 h 315000"/>
                <a:gd name="connsiteX58" fmla="*/ 157500 w 337500"/>
                <a:gd name="connsiteY58" fmla="*/ 253125 h 315000"/>
                <a:gd name="connsiteX59" fmla="*/ 326250 w 337500"/>
                <a:gd name="connsiteY59" fmla="*/ 101250 h 315000"/>
                <a:gd name="connsiteX60" fmla="*/ 326250 w 337500"/>
                <a:gd name="connsiteY60" fmla="*/ 112500 h 315000"/>
                <a:gd name="connsiteX61" fmla="*/ 191250 w 337500"/>
                <a:gd name="connsiteY61" fmla="*/ 112500 h 315000"/>
                <a:gd name="connsiteX62" fmla="*/ 191250 w 337500"/>
                <a:gd name="connsiteY62" fmla="*/ 101250 h 315000"/>
                <a:gd name="connsiteX63" fmla="*/ 215686 w 337500"/>
                <a:gd name="connsiteY63" fmla="*/ 90000 h 315000"/>
                <a:gd name="connsiteX64" fmla="*/ 227983 w 337500"/>
                <a:gd name="connsiteY64" fmla="*/ 49008 h 315000"/>
                <a:gd name="connsiteX65" fmla="*/ 233367 w 337500"/>
                <a:gd name="connsiteY65" fmla="*/ 45000 h 315000"/>
                <a:gd name="connsiteX66" fmla="*/ 284133 w 337500"/>
                <a:gd name="connsiteY66" fmla="*/ 45000 h 315000"/>
                <a:gd name="connsiteX67" fmla="*/ 289520 w 337500"/>
                <a:gd name="connsiteY67" fmla="*/ 49008 h 315000"/>
                <a:gd name="connsiteX68" fmla="*/ 301814 w 337500"/>
                <a:gd name="connsiteY68" fmla="*/ 90000 h 315000"/>
                <a:gd name="connsiteX69" fmla="*/ 214185 w 337500"/>
                <a:gd name="connsiteY69" fmla="*/ 23091 h 315000"/>
                <a:gd name="connsiteX70" fmla="*/ 230292 w 337500"/>
                <a:gd name="connsiteY70" fmla="*/ 11250 h 315000"/>
                <a:gd name="connsiteX71" fmla="*/ 287208 w 337500"/>
                <a:gd name="connsiteY71" fmla="*/ 11250 h 315000"/>
                <a:gd name="connsiteX72" fmla="*/ 303315 w 337500"/>
                <a:gd name="connsiteY72" fmla="*/ 23091 h 315000"/>
                <a:gd name="connsiteX73" fmla="*/ 324224 w 337500"/>
                <a:gd name="connsiteY73" fmla="*/ 90000 h 315000"/>
                <a:gd name="connsiteX74" fmla="*/ 313561 w 337500"/>
                <a:gd name="connsiteY74" fmla="*/ 90000 h 315000"/>
                <a:gd name="connsiteX75" fmla="*/ 300293 w 337500"/>
                <a:gd name="connsiteY75" fmla="*/ 45774 h 315000"/>
                <a:gd name="connsiteX76" fmla="*/ 284133 w 337500"/>
                <a:gd name="connsiteY76" fmla="*/ 33750 h 315000"/>
                <a:gd name="connsiteX77" fmla="*/ 233367 w 337500"/>
                <a:gd name="connsiteY77" fmla="*/ 33750 h 315000"/>
                <a:gd name="connsiteX78" fmla="*/ 217204 w 337500"/>
                <a:gd name="connsiteY78" fmla="*/ 45774 h 315000"/>
                <a:gd name="connsiteX79" fmla="*/ 203939 w 337500"/>
                <a:gd name="connsiteY79" fmla="*/ 90000 h 315000"/>
                <a:gd name="connsiteX80" fmla="*/ 193276 w 337500"/>
                <a:gd name="connsiteY80" fmla="*/ 90000 h 315000"/>
                <a:gd name="connsiteX81" fmla="*/ 192036 w 337500"/>
                <a:gd name="connsiteY81" fmla="*/ 56250 h 315000"/>
                <a:gd name="connsiteX82" fmla="*/ 181489 w 337500"/>
                <a:gd name="connsiteY82" fmla="*/ 90000 h 315000"/>
                <a:gd name="connsiteX83" fmla="*/ 156010 w 337500"/>
                <a:gd name="connsiteY83" fmla="*/ 90000 h 315000"/>
                <a:gd name="connsiteX84" fmla="*/ 145463 w 337500"/>
                <a:gd name="connsiteY84" fmla="*/ 56250 h 315000"/>
                <a:gd name="connsiteX85" fmla="*/ 34185 w 337500"/>
                <a:gd name="connsiteY85" fmla="*/ 23091 h 315000"/>
                <a:gd name="connsiteX86" fmla="*/ 50292 w 337500"/>
                <a:gd name="connsiteY86" fmla="*/ 11250 h 315000"/>
                <a:gd name="connsiteX87" fmla="*/ 107208 w 337500"/>
                <a:gd name="connsiteY87" fmla="*/ 11250 h 315000"/>
                <a:gd name="connsiteX88" fmla="*/ 123315 w 337500"/>
                <a:gd name="connsiteY88" fmla="*/ 23091 h 315000"/>
                <a:gd name="connsiteX89" fmla="*/ 144224 w 337500"/>
                <a:gd name="connsiteY89" fmla="*/ 90000 h 315000"/>
                <a:gd name="connsiteX90" fmla="*/ 133561 w 337500"/>
                <a:gd name="connsiteY90" fmla="*/ 90000 h 315000"/>
                <a:gd name="connsiteX91" fmla="*/ 120293 w 337500"/>
                <a:gd name="connsiteY91" fmla="*/ 45774 h 315000"/>
                <a:gd name="connsiteX92" fmla="*/ 104133 w 337500"/>
                <a:gd name="connsiteY92" fmla="*/ 33750 h 315000"/>
                <a:gd name="connsiteX93" fmla="*/ 53367 w 337500"/>
                <a:gd name="connsiteY93" fmla="*/ 33750 h 315000"/>
                <a:gd name="connsiteX94" fmla="*/ 37207 w 337500"/>
                <a:gd name="connsiteY94" fmla="*/ 45774 h 315000"/>
                <a:gd name="connsiteX95" fmla="*/ 23939 w 337500"/>
                <a:gd name="connsiteY95" fmla="*/ 90000 h 315000"/>
                <a:gd name="connsiteX96" fmla="*/ 13276 w 337500"/>
                <a:gd name="connsiteY96" fmla="*/ 90000 h 315000"/>
                <a:gd name="connsiteX97" fmla="*/ 326250 w 337500"/>
                <a:gd name="connsiteY97" fmla="*/ 303750 h 315000"/>
                <a:gd name="connsiteX98" fmla="*/ 11250 w 337500"/>
                <a:gd name="connsiteY98" fmla="*/ 303750 h 315000"/>
                <a:gd name="connsiteX99" fmla="*/ 11250 w 337500"/>
                <a:gd name="connsiteY99" fmla="*/ 292500 h 315000"/>
                <a:gd name="connsiteX100" fmla="*/ 326250 w 337500"/>
                <a:gd name="connsiteY100" fmla="*/ 292500 h 315000"/>
                <a:gd name="connsiteX101" fmla="*/ 22500 w 337500"/>
                <a:gd name="connsiteY101" fmla="*/ 281250 h 315000"/>
                <a:gd name="connsiteX102" fmla="*/ 22500 w 337500"/>
                <a:gd name="connsiteY102" fmla="*/ 270000 h 315000"/>
                <a:gd name="connsiteX103" fmla="*/ 315000 w 337500"/>
                <a:gd name="connsiteY103" fmla="*/ 270000 h 315000"/>
                <a:gd name="connsiteX104" fmla="*/ 315000 w 337500"/>
                <a:gd name="connsiteY104" fmla="*/ 281250 h 315000"/>
                <a:gd name="connsiteX105" fmla="*/ 135000 w 337500"/>
                <a:gd name="connsiteY105" fmla="*/ 140625 h 315000"/>
                <a:gd name="connsiteX106" fmla="*/ 129375 w 337500"/>
                <a:gd name="connsiteY106" fmla="*/ 135000 h 315000"/>
                <a:gd name="connsiteX107" fmla="*/ 28125 w 337500"/>
                <a:gd name="connsiteY107" fmla="*/ 135000 h 315000"/>
                <a:gd name="connsiteX108" fmla="*/ 22500 w 337500"/>
                <a:gd name="connsiteY108" fmla="*/ 140625 h 315000"/>
                <a:gd name="connsiteX109" fmla="*/ 22500 w 337500"/>
                <a:gd name="connsiteY109" fmla="*/ 241875 h 315000"/>
                <a:gd name="connsiteX110" fmla="*/ 28125 w 337500"/>
                <a:gd name="connsiteY110" fmla="*/ 247500 h 315000"/>
                <a:gd name="connsiteX111" fmla="*/ 129375 w 337500"/>
                <a:gd name="connsiteY111" fmla="*/ 247500 h 315000"/>
                <a:gd name="connsiteX112" fmla="*/ 135000 w 337500"/>
                <a:gd name="connsiteY112" fmla="*/ 241875 h 315000"/>
                <a:gd name="connsiteX113" fmla="*/ 123750 w 337500"/>
                <a:gd name="connsiteY113" fmla="*/ 236250 h 315000"/>
                <a:gd name="connsiteX114" fmla="*/ 33750 w 337500"/>
                <a:gd name="connsiteY114" fmla="*/ 236250 h 315000"/>
                <a:gd name="connsiteX115" fmla="*/ 33750 w 337500"/>
                <a:gd name="connsiteY115" fmla="*/ 146250 h 315000"/>
                <a:gd name="connsiteX116" fmla="*/ 123750 w 337500"/>
                <a:gd name="connsiteY116" fmla="*/ 146250 h 315000"/>
                <a:gd name="connsiteX117" fmla="*/ 309375 w 337500"/>
                <a:gd name="connsiteY117" fmla="*/ 135000 h 315000"/>
                <a:gd name="connsiteX118" fmla="*/ 208125 w 337500"/>
                <a:gd name="connsiteY118" fmla="*/ 135000 h 315000"/>
                <a:gd name="connsiteX119" fmla="*/ 202500 w 337500"/>
                <a:gd name="connsiteY119" fmla="*/ 140625 h 315000"/>
                <a:gd name="connsiteX120" fmla="*/ 202500 w 337500"/>
                <a:gd name="connsiteY120" fmla="*/ 241875 h 315000"/>
                <a:gd name="connsiteX121" fmla="*/ 208125 w 337500"/>
                <a:gd name="connsiteY121" fmla="*/ 247500 h 315000"/>
                <a:gd name="connsiteX122" fmla="*/ 309375 w 337500"/>
                <a:gd name="connsiteY122" fmla="*/ 247500 h 315000"/>
                <a:gd name="connsiteX123" fmla="*/ 315000 w 337500"/>
                <a:gd name="connsiteY123" fmla="*/ 241875 h 315000"/>
                <a:gd name="connsiteX124" fmla="*/ 315000 w 337500"/>
                <a:gd name="connsiteY124" fmla="*/ 140625 h 315000"/>
                <a:gd name="connsiteX125" fmla="*/ 309375 w 337500"/>
                <a:gd name="connsiteY125" fmla="*/ 135000 h 315000"/>
                <a:gd name="connsiteX126" fmla="*/ 303750 w 337500"/>
                <a:gd name="connsiteY126" fmla="*/ 236250 h 315000"/>
                <a:gd name="connsiteX127" fmla="*/ 213750 w 337500"/>
                <a:gd name="connsiteY127" fmla="*/ 236250 h 315000"/>
                <a:gd name="connsiteX128" fmla="*/ 213750 w 337500"/>
                <a:gd name="connsiteY128" fmla="*/ 146250 h 315000"/>
                <a:gd name="connsiteX129" fmla="*/ 303750 w 337500"/>
                <a:gd name="connsiteY129" fmla="*/ 146250 h 315000"/>
                <a:gd name="connsiteX130" fmla="*/ 78750 w 337500"/>
                <a:gd name="connsiteY130" fmla="*/ 213750 h 315000"/>
                <a:gd name="connsiteX131" fmla="*/ 101250 w 337500"/>
                <a:gd name="connsiteY131" fmla="*/ 191250 h 315000"/>
                <a:gd name="connsiteX132" fmla="*/ 78750 w 337500"/>
                <a:gd name="connsiteY132" fmla="*/ 168750 h 315000"/>
                <a:gd name="connsiteX133" fmla="*/ 56250 w 337500"/>
                <a:gd name="connsiteY133" fmla="*/ 191250 h 315000"/>
                <a:gd name="connsiteX134" fmla="*/ 78750 w 337500"/>
                <a:gd name="connsiteY134" fmla="*/ 213750 h 315000"/>
                <a:gd name="connsiteX135" fmla="*/ 78750 w 337500"/>
                <a:gd name="connsiteY135" fmla="*/ 180000 h 315000"/>
                <a:gd name="connsiteX136" fmla="*/ 90000 w 337500"/>
                <a:gd name="connsiteY136" fmla="*/ 191250 h 315000"/>
                <a:gd name="connsiteX137" fmla="*/ 78750 w 337500"/>
                <a:gd name="connsiteY137" fmla="*/ 202500 h 315000"/>
                <a:gd name="connsiteX138" fmla="*/ 67500 w 337500"/>
                <a:gd name="connsiteY138" fmla="*/ 191250 h 315000"/>
                <a:gd name="connsiteX139" fmla="*/ 78750 w 337500"/>
                <a:gd name="connsiteY139" fmla="*/ 180000 h 315000"/>
                <a:gd name="connsiteX140" fmla="*/ 241875 w 337500"/>
                <a:gd name="connsiteY140" fmla="*/ 213750 h 315000"/>
                <a:gd name="connsiteX141" fmla="*/ 275625 w 337500"/>
                <a:gd name="connsiteY141" fmla="*/ 213750 h 315000"/>
                <a:gd name="connsiteX142" fmla="*/ 281250 w 337500"/>
                <a:gd name="connsiteY142" fmla="*/ 208125 h 315000"/>
                <a:gd name="connsiteX143" fmla="*/ 280656 w 337500"/>
                <a:gd name="connsiteY143" fmla="*/ 205609 h 315000"/>
                <a:gd name="connsiteX144" fmla="*/ 263781 w 337500"/>
                <a:gd name="connsiteY144" fmla="*/ 171859 h 315000"/>
                <a:gd name="connsiteX145" fmla="*/ 256234 w 337500"/>
                <a:gd name="connsiteY145" fmla="*/ 169345 h 315000"/>
                <a:gd name="connsiteX146" fmla="*/ 253719 w 337500"/>
                <a:gd name="connsiteY146" fmla="*/ 171859 h 315000"/>
                <a:gd name="connsiteX147" fmla="*/ 236844 w 337500"/>
                <a:gd name="connsiteY147" fmla="*/ 205609 h 315000"/>
                <a:gd name="connsiteX148" fmla="*/ 239359 w 337500"/>
                <a:gd name="connsiteY148" fmla="*/ 213156 h 315000"/>
                <a:gd name="connsiteX149" fmla="*/ 241875 w 337500"/>
                <a:gd name="connsiteY149" fmla="*/ 213750 h 315000"/>
                <a:gd name="connsiteX150" fmla="*/ 258750 w 337500"/>
                <a:gd name="connsiteY150" fmla="*/ 186953 h 315000"/>
                <a:gd name="connsiteX151" fmla="*/ 266524 w 337500"/>
                <a:gd name="connsiteY151" fmla="*/ 202500 h 315000"/>
                <a:gd name="connsiteX152" fmla="*/ 250976 w 337500"/>
                <a:gd name="connsiteY152" fmla="*/ 202500 h 3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337500" h="315000">
                  <a:moveTo>
                    <a:pt x="337500" y="253125"/>
                  </a:moveTo>
                  <a:lnTo>
                    <a:pt x="337500" y="95625"/>
                  </a:lnTo>
                  <a:cubicBezTo>
                    <a:pt x="337500" y="95047"/>
                    <a:pt x="337411" y="94473"/>
                    <a:pt x="337236" y="93922"/>
                  </a:cubicBezTo>
                  <a:lnTo>
                    <a:pt x="314053" y="19736"/>
                  </a:lnTo>
                  <a:cubicBezTo>
                    <a:pt x="310418" y="7971"/>
                    <a:pt x="299523" y="-39"/>
                    <a:pt x="287208" y="0"/>
                  </a:cubicBezTo>
                  <a:lnTo>
                    <a:pt x="230292" y="0"/>
                  </a:lnTo>
                  <a:cubicBezTo>
                    <a:pt x="217977" y="-39"/>
                    <a:pt x="207082" y="7971"/>
                    <a:pt x="203447" y="19736"/>
                  </a:cubicBezTo>
                  <a:lnTo>
                    <a:pt x="195552" y="45000"/>
                  </a:lnTo>
                  <a:lnTo>
                    <a:pt x="141948" y="45000"/>
                  </a:lnTo>
                  <a:lnTo>
                    <a:pt x="134053" y="19736"/>
                  </a:lnTo>
                  <a:cubicBezTo>
                    <a:pt x="130417" y="7971"/>
                    <a:pt x="119523" y="-39"/>
                    <a:pt x="107208" y="0"/>
                  </a:cubicBezTo>
                  <a:lnTo>
                    <a:pt x="50292" y="0"/>
                  </a:lnTo>
                  <a:cubicBezTo>
                    <a:pt x="37977" y="-39"/>
                    <a:pt x="27083" y="7971"/>
                    <a:pt x="23447" y="19736"/>
                  </a:cubicBezTo>
                  <a:lnTo>
                    <a:pt x="264" y="93922"/>
                  </a:lnTo>
                  <a:cubicBezTo>
                    <a:pt x="89" y="94473"/>
                    <a:pt x="0" y="95047"/>
                    <a:pt x="0" y="95625"/>
                  </a:cubicBezTo>
                  <a:lnTo>
                    <a:pt x="0" y="253125"/>
                  </a:lnTo>
                  <a:cubicBezTo>
                    <a:pt x="9" y="260273"/>
                    <a:pt x="4514" y="266642"/>
                    <a:pt x="11250" y="269033"/>
                  </a:cubicBezTo>
                  <a:lnTo>
                    <a:pt x="11250" y="281250"/>
                  </a:lnTo>
                  <a:lnTo>
                    <a:pt x="5625" y="281250"/>
                  </a:lnTo>
                  <a:cubicBezTo>
                    <a:pt x="2518" y="281250"/>
                    <a:pt x="0" y="283769"/>
                    <a:pt x="0" y="286875"/>
                  </a:cubicBezTo>
                  <a:lnTo>
                    <a:pt x="0" y="309375"/>
                  </a:lnTo>
                  <a:cubicBezTo>
                    <a:pt x="0" y="312482"/>
                    <a:pt x="2518" y="315000"/>
                    <a:pt x="5625" y="315000"/>
                  </a:cubicBezTo>
                  <a:lnTo>
                    <a:pt x="331875" y="315000"/>
                  </a:lnTo>
                  <a:cubicBezTo>
                    <a:pt x="334981" y="315000"/>
                    <a:pt x="337500" y="312482"/>
                    <a:pt x="337500" y="309375"/>
                  </a:cubicBezTo>
                  <a:lnTo>
                    <a:pt x="337500" y="286875"/>
                  </a:lnTo>
                  <a:cubicBezTo>
                    <a:pt x="337500" y="283769"/>
                    <a:pt x="334981" y="281250"/>
                    <a:pt x="331875" y="281250"/>
                  </a:cubicBezTo>
                  <a:lnTo>
                    <a:pt x="326250" y="281250"/>
                  </a:lnTo>
                  <a:lnTo>
                    <a:pt x="326250" y="269033"/>
                  </a:lnTo>
                  <a:cubicBezTo>
                    <a:pt x="332987" y="266642"/>
                    <a:pt x="337491" y="260273"/>
                    <a:pt x="337500" y="253125"/>
                  </a:cubicBezTo>
                  <a:close/>
                  <a:moveTo>
                    <a:pt x="320625" y="258750"/>
                  </a:moveTo>
                  <a:lnTo>
                    <a:pt x="196875" y="258750"/>
                  </a:lnTo>
                  <a:cubicBezTo>
                    <a:pt x="193770" y="258747"/>
                    <a:pt x="191254" y="256230"/>
                    <a:pt x="191250" y="253125"/>
                  </a:cubicBezTo>
                  <a:lnTo>
                    <a:pt x="191250" y="123750"/>
                  </a:lnTo>
                  <a:lnTo>
                    <a:pt x="326250" y="123750"/>
                  </a:lnTo>
                  <a:lnTo>
                    <a:pt x="326250" y="253125"/>
                  </a:lnTo>
                  <a:cubicBezTo>
                    <a:pt x="326246" y="256230"/>
                    <a:pt x="323730" y="258747"/>
                    <a:pt x="320625" y="258750"/>
                  </a:cubicBezTo>
                  <a:close/>
                  <a:moveTo>
                    <a:pt x="16875" y="258750"/>
                  </a:moveTo>
                  <a:cubicBezTo>
                    <a:pt x="13770" y="258747"/>
                    <a:pt x="11254" y="256230"/>
                    <a:pt x="11250" y="253125"/>
                  </a:cubicBezTo>
                  <a:lnTo>
                    <a:pt x="11250" y="123750"/>
                  </a:lnTo>
                  <a:lnTo>
                    <a:pt x="146250" y="123750"/>
                  </a:lnTo>
                  <a:lnTo>
                    <a:pt x="146250" y="253125"/>
                  </a:lnTo>
                  <a:cubicBezTo>
                    <a:pt x="146246" y="256230"/>
                    <a:pt x="143730" y="258747"/>
                    <a:pt x="140625" y="258750"/>
                  </a:cubicBezTo>
                  <a:close/>
                  <a:moveTo>
                    <a:pt x="146250" y="101250"/>
                  </a:moveTo>
                  <a:lnTo>
                    <a:pt x="146250" y="112500"/>
                  </a:lnTo>
                  <a:lnTo>
                    <a:pt x="11250" y="112500"/>
                  </a:lnTo>
                  <a:lnTo>
                    <a:pt x="11250" y="101250"/>
                  </a:lnTo>
                  <a:close/>
                  <a:moveTo>
                    <a:pt x="35686" y="90000"/>
                  </a:moveTo>
                  <a:lnTo>
                    <a:pt x="47983" y="49008"/>
                  </a:lnTo>
                  <a:cubicBezTo>
                    <a:pt x="48686" y="46623"/>
                    <a:pt x="50881" y="44990"/>
                    <a:pt x="53367" y="45000"/>
                  </a:cubicBezTo>
                  <a:lnTo>
                    <a:pt x="104133" y="45000"/>
                  </a:lnTo>
                  <a:cubicBezTo>
                    <a:pt x="106620" y="44989"/>
                    <a:pt x="108816" y="46622"/>
                    <a:pt x="109520" y="49008"/>
                  </a:cubicBezTo>
                  <a:lnTo>
                    <a:pt x="121814" y="90000"/>
                  </a:lnTo>
                  <a:close/>
                  <a:moveTo>
                    <a:pt x="157500" y="253125"/>
                  </a:moveTo>
                  <a:lnTo>
                    <a:pt x="157500" y="101250"/>
                  </a:lnTo>
                  <a:lnTo>
                    <a:pt x="180000" y="101250"/>
                  </a:lnTo>
                  <a:lnTo>
                    <a:pt x="180000" y="253125"/>
                  </a:lnTo>
                  <a:cubicBezTo>
                    <a:pt x="179999" y="255042"/>
                    <a:pt x="180326" y="256944"/>
                    <a:pt x="180968" y="258750"/>
                  </a:cubicBezTo>
                  <a:lnTo>
                    <a:pt x="156533" y="258750"/>
                  </a:lnTo>
                  <a:cubicBezTo>
                    <a:pt x="157174" y="256944"/>
                    <a:pt x="157501" y="255042"/>
                    <a:pt x="157500" y="253125"/>
                  </a:cubicBezTo>
                  <a:close/>
                  <a:moveTo>
                    <a:pt x="326250" y="101250"/>
                  </a:moveTo>
                  <a:lnTo>
                    <a:pt x="326250" y="112500"/>
                  </a:lnTo>
                  <a:lnTo>
                    <a:pt x="191250" y="112500"/>
                  </a:lnTo>
                  <a:lnTo>
                    <a:pt x="191250" y="101250"/>
                  </a:lnTo>
                  <a:close/>
                  <a:moveTo>
                    <a:pt x="215686" y="90000"/>
                  </a:moveTo>
                  <a:lnTo>
                    <a:pt x="227983" y="49008"/>
                  </a:lnTo>
                  <a:cubicBezTo>
                    <a:pt x="228687" y="46623"/>
                    <a:pt x="230881" y="44990"/>
                    <a:pt x="233367" y="45000"/>
                  </a:cubicBezTo>
                  <a:lnTo>
                    <a:pt x="284133" y="45000"/>
                  </a:lnTo>
                  <a:cubicBezTo>
                    <a:pt x="286620" y="44989"/>
                    <a:pt x="288816" y="46622"/>
                    <a:pt x="289520" y="49008"/>
                  </a:cubicBezTo>
                  <a:lnTo>
                    <a:pt x="301814" y="90000"/>
                  </a:lnTo>
                  <a:close/>
                  <a:moveTo>
                    <a:pt x="214185" y="23091"/>
                  </a:moveTo>
                  <a:cubicBezTo>
                    <a:pt x="216367" y="16033"/>
                    <a:pt x="222903" y="11227"/>
                    <a:pt x="230292" y="11250"/>
                  </a:cubicBezTo>
                  <a:lnTo>
                    <a:pt x="287208" y="11250"/>
                  </a:lnTo>
                  <a:cubicBezTo>
                    <a:pt x="294597" y="11227"/>
                    <a:pt x="301133" y="16033"/>
                    <a:pt x="303315" y="23091"/>
                  </a:cubicBezTo>
                  <a:lnTo>
                    <a:pt x="324224" y="90000"/>
                  </a:lnTo>
                  <a:lnTo>
                    <a:pt x="313561" y="90000"/>
                  </a:lnTo>
                  <a:lnTo>
                    <a:pt x="300293" y="45774"/>
                  </a:lnTo>
                  <a:cubicBezTo>
                    <a:pt x="298181" y="38617"/>
                    <a:pt x="291594" y="33717"/>
                    <a:pt x="284133" y="33750"/>
                  </a:cubicBezTo>
                  <a:lnTo>
                    <a:pt x="233367" y="33750"/>
                  </a:lnTo>
                  <a:cubicBezTo>
                    <a:pt x="225904" y="33715"/>
                    <a:pt x="219317" y="38616"/>
                    <a:pt x="217204" y="45774"/>
                  </a:cubicBezTo>
                  <a:lnTo>
                    <a:pt x="203939" y="90000"/>
                  </a:lnTo>
                  <a:lnTo>
                    <a:pt x="193276" y="90000"/>
                  </a:lnTo>
                  <a:close/>
                  <a:moveTo>
                    <a:pt x="192036" y="56250"/>
                  </a:moveTo>
                  <a:lnTo>
                    <a:pt x="181489" y="90000"/>
                  </a:lnTo>
                  <a:lnTo>
                    <a:pt x="156010" y="90000"/>
                  </a:lnTo>
                  <a:lnTo>
                    <a:pt x="145463" y="56250"/>
                  </a:lnTo>
                  <a:close/>
                  <a:moveTo>
                    <a:pt x="34185" y="23091"/>
                  </a:moveTo>
                  <a:cubicBezTo>
                    <a:pt x="36367" y="16033"/>
                    <a:pt x="42903" y="11227"/>
                    <a:pt x="50292" y="11250"/>
                  </a:cubicBezTo>
                  <a:lnTo>
                    <a:pt x="107208" y="11250"/>
                  </a:lnTo>
                  <a:cubicBezTo>
                    <a:pt x="114597" y="11227"/>
                    <a:pt x="121133" y="16033"/>
                    <a:pt x="123315" y="23091"/>
                  </a:cubicBezTo>
                  <a:lnTo>
                    <a:pt x="144224" y="90000"/>
                  </a:lnTo>
                  <a:lnTo>
                    <a:pt x="133561" y="90000"/>
                  </a:lnTo>
                  <a:lnTo>
                    <a:pt x="120293" y="45774"/>
                  </a:lnTo>
                  <a:cubicBezTo>
                    <a:pt x="118181" y="38617"/>
                    <a:pt x="111594" y="33717"/>
                    <a:pt x="104133" y="33750"/>
                  </a:cubicBezTo>
                  <a:lnTo>
                    <a:pt x="53367" y="33750"/>
                  </a:lnTo>
                  <a:cubicBezTo>
                    <a:pt x="45905" y="33717"/>
                    <a:pt x="39319" y="38617"/>
                    <a:pt x="37207" y="45774"/>
                  </a:cubicBezTo>
                  <a:lnTo>
                    <a:pt x="23939" y="90000"/>
                  </a:lnTo>
                  <a:lnTo>
                    <a:pt x="13276" y="90000"/>
                  </a:lnTo>
                  <a:close/>
                  <a:moveTo>
                    <a:pt x="326250" y="303750"/>
                  </a:moveTo>
                  <a:lnTo>
                    <a:pt x="11250" y="303750"/>
                  </a:lnTo>
                  <a:lnTo>
                    <a:pt x="11250" y="292500"/>
                  </a:lnTo>
                  <a:lnTo>
                    <a:pt x="326250" y="292500"/>
                  </a:lnTo>
                  <a:close/>
                  <a:moveTo>
                    <a:pt x="22500" y="281250"/>
                  </a:moveTo>
                  <a:lnTo>
                    <a:pt x="22500" y="270000"/>
                  </a:lnTo>
                  <a:lnTo>
                    <a:pt x="315000" y="270000"/>
                  </a:lnTo>
                  <a:lnTo>
                    <a:pt x="315000" y="281250"/>
                  </a:lnTo>
                  <a:close/>
                  <a:moveTo>
                    <a:pt x="135000" y="140625"/>
                  </a:moveTo>
                  <a:cubicBezTo>
                    <a:pt x="135000" y="137519"/>
                    <a:pt x="132481" y="135000"/>
                    <a:pt x="129375" y="135000"/>
                  </a:cubicBezTo>
                  <a:lnTo>
                    <a:pt x="28125" y="135000"/>
                  </a:lnTo>
                  <a:cubicBezTo>
                    <a:pt x="25018" y="135000"/>
                    <a:pt x="22500" y="137519"/>
                    <a:pt x="22500" y="140625"/>
                  </a:cubicBezTo>
                  <a:lnTo>
                    <a:pt x="22500" y="241875"/>
                  </a:lnTo>
                  <a:cubicBezTo>
                    <a:pt x="22500" y="244982"/>
                    <a:pt x="25018" y="247500"/>
                    <a:pt x="28125" y="247500"/>
                  </a:cubicBezTo>
                  <a:lnTo>
                    <a:pt x="129375" y="247500"/>
                  </a:lnTo>
                  <a:cubicBezTo>
                    <a:pt x="132481" y="247500"/>
                    <a:pt x="135000" y="244982"/>
                    <a:pt x="135000" y="241875"/>
                  </a:cubicBezTo>
                  <a:close/>
                  <a:moveTo>
                    <a:pt x="123750" y="236250"/>
                  </a:moveTo>
                  <a:lnTo>
                    <a:pt x="33750" y="236250"/>
                  </a:lnTo>
                  <a:lnTo>
                    <a:pt x="33750" y="146250"/>
                  </a:lnTo>
                  <a:lnTo>
                    <a:pt x="123750" y="146250"/>
                  </a:lnTo>
                  <a:close/>
                  <a:moveTo>
                    <a:pt x="309375" y="135000"/>
                  </a:moveTo>
                  <a:lnTo>
                    <a:pt x="208125" y="135000"/>
                  </a:lnTo>
                  <a:cubicBezTo>
                    <a:pt x="205019" y="135000"/>
                    <a:pt x="202500" y="137519"/>
                    <a:pt x="202500" y="140625"/>
                  </a:cubicBezTo>
                  <a:lnTo>
                    <a:pt x="202500" y="241875"/>
                  </a:lnTo>
                  <a:cubicBezTo>
                    <a:pt x="202500" y="244982"/>
                    <a:pt x="205019" y="247500"/>
                    <a:pt x="208125" y="247500"/>
                  </a:cubicBezTo>
                  <a:lnTo>
                    <a:pt x="309375" y="247500"/>
                  </a:lnTo>
                  <a:cubicBezTo>
                    <a:pt x="312481" y="247500"/>
                    <a:pt x="315000" y="244982"/>
                    <a:pt x="315000" y="241875"/>
                  </a:cubicBezTo>
                  <a:lnTo>
                    <a:pt x="315000" y="140625"/>
                  </a:lnTo>
                  <a:cubicBezTo>
                    <a:pt x="315000" y="137519"/>
                    <a:pt x="312481" y="135000"/>
                    <a:pt x="309375" y="135000"/>
                  </a:cubicBezTo>
                  <a:close/>
                  <a:moveTo>
                    <a:pt x="303750" y="236250"/>
                  </a:moveTo>
                  <a:lnTo>
                    <a:pt x="213750" y="236250"/>
                  </a:lnTo>
                  <a:lnTo>
                    <a:pt x="213750" y="146250"/>
                  </a:lnTo>
                  <a:lnTo>
                    <a:pt x="303750" y="146250"/>
                  </a:lnTo>
                  <a:close/>
                  <a:moveTo>
                    <a:pt x="78750" y="213750"/>
                  </a:moveTo>
                  <a:cubicBezTo>
                    <a:pt x="91176" y="213750"/>
                    <a:pt x="101250" y="203676"/>
                    <a:pt x="101250" y="191250"/>
                  </a:cubicBezTo>
                  <a:cubicBezTo>
                    <a:pt x="101250" y="178824"/>
                    <a:pt x="91176" y="168750"/>
                    <a:pt x="78750" y="168750"/>
                  </a:cubicBezTo>
                  <a:cubicBezTo>
                    <a:pt x="66324" y="168750"/>
                    <a:pt x="56250" y="178824"/>
                    <a:pt x="56250" y="191250"/>
                  </a:cubicBezTo>
                  <a:cubicBezTo>
                    <a:pt x="56264" y="203671"/>
                    <a:pt x="66329" y="213736"/>
                    <a:pt x="78750" y="213750"/>
                  </a:cubicBezTo>
                  <a:close/>
                  <a:moveTo>
                    <a:pt x="78750" y="180000"/>
                  </a:moveTo>
                  <a:cubicBezTo>
                    <a:pt x="84964" y="180000"/>
                    <a:pt x="90000" y="185037"/>
                    <a:pt x="90000" y="191250"/>
                  </a:cubicBezTo>
                  <a:cubicBezTo>
                    <a:pt x="90000" y="197464"/>
                    <a:pt x="84964" y="202500"/>
                    <a:pt x="78750" y="202500"/>
                  </a:cubicBezTo>
                  <a:cubicBezTo>
                    <a:pt x="72536" y="202500"/>
                    <a:pt x="67500" y="197464"/>
                    <a:pt x="67500" y="191250"/>
                  </a:cubicBezTo>
                  <a:cubicBezTo>
                    <a:pt x="67507" y="185040"/>
                    <a:pt x="72540" y="180007"/>
                    <a:pt x="78750" y="180000"/>
                  </a:cubicBezTo>
                  <a:close/>
                  <a:moveTo>
                    <a:pt x="241875" y="213750"/>
                  </a:moveTo>
                  <a:lnTo>
                    <a:pt x="275625" y="213750"/>
                  </a:lnTo>
                  <a:cubicBezTo>
                    <a:pt x="278731" y="213750"/>
                    <a:pt x="281250" y="211232"/>
                    <a:pt x="281250" y="208125"/>
                  </a:cubicBezTo>
                  <a:cubicBezTo>
                    <a:pt x="281250" y="207252"/>
                    <a:pt x="281046" y="206391"/>
                    <a:pt x="280656" y="205609"/>
                  </a:cubicBezTo>
                  <a:lnTo>
                    <a:pt x="263781" y="171859"/>
                  </a:lnTo>
                  <a:cubicBezTo>
                    <a:pt x="262391" y="169081"/>
                    <a:pt x="259012" y="167955"/>
                    <a:pt x="256234" y="169345"/>
                  </a:cubicBezTo>
                  <a:cubicBezTo>
                    <a:pt x="255146" y="169889"/>
                    <a:pt x="254263" y="170771"/>
                    <a:pt x="253719" y="171859"/>
                  </a:cubicBezTo>
                  <a:lnTo>
                    <a:pt x="236844" y="205609"/>
                  </a:lnTo>
                  <a:cubicBezTo>
                    <a:pt x="235455" y="208388"/>
                    <a:pt x="236581" y="211767"/>
                    <a:pt x="239359" y="213156"/>
                  </a:cubicBezTo>
                  <a:cubicBezTo>
                    <a:pt x="240140" y="213547"/>
                    <a:pt x="241002" y="213750"/>
                    <a:pt x="241875" y="213750"/>
                  </a:cubicBezTo>
                  <a:close/>
                  <a:moveTo>
                    <a:pt x="258750" y="186953"/>
                  </a:moveTo>
                  <a:lnTo>
                    <a:pt x="266524" y="202500"/>
                  </a:lnTo>
                  <a:lnTo>
                    <a:pt x="250976" y="202500"/>
                  </a:lnTo>
                  <a:close/>
                </a:path>
              </a:pathLst>
            </a:custGeom>
            <a:gradFill>
              <a:gsLst>
                <a:gs pos="0">
                  <a:srgbClr val="41CCE8"/>
                </a:gs>
                <a:gs pos="100000">
                  <a:srgbClr val="4CC283"/>
                </a:gs>
              </a:gsLst>
              <a:lin ang="16200000" scaled="1"/>
            </a:gradFill>
            <a:ln w="688" cap="flat">
              <a:noFill/>
              <a:prstDash val="solid"/>
              <a:miter/>
            </a:ln>
          </p:spPr>
          <p:txBody>
            <a:bodyPr rtlCol="0" anchor="ctr"/>
            <a:lstStyle/>
            <a:p>
              <a:endParaRPr lang="ru-RU" dirty="0"/>
            </a:p>
          </p:txBody>
        </p:sp>
        <p:sp>
          <p:nvSpPr>
            <p:cNvPr id="8" name="Рисунок 39">
              <a:extLst>
                <a:ext uri="{FF2B5EF4-FFF2-40B4-BE49-F238E27FC236}">
                  <a16:creationId xmlns:a16="http://schemas.microsoft.com/office/drawing/2014/main" id="{71BC31C3-142B-0A40-4C13-7ECE13CAB21B}"/>
                </a:ext>
              </a:extLst>
            </p:cNvPr>
            <p:cNvSpPr/>
            <p:nvPr/>
          </p:nvSpPr>
          <p:spPr>
            <a:xfrm>
              <a:off x="620595" y="4952674"/>
              <a:ext cx="360992" cy="360000"/>
            </a:xfrm>
            <a:custGeom>
              <a:avLst/>
              <a:gdLst>
                <a:gd name="connsiteX0" fmla="*/ 24219 w 360992"/>
                <a:gd name="connsiteY0" fmla="*/ 325161 h 360000"/>
                <a:gd name="connsiteX1" fmla="*/ 117122 w 360992"/>
                <a:gd name="connsiteY1" fmla="*/ 325161 h 360000"/>
                <a:gd name="connsiteX2" fmla="*/ 117122 w 360992"/>
                <a:gd name="connsiteY2" fmla="*/ 336774 h 360000"/>
                <a:gd name="connsiteX3" fmla="*/ 24219 w 360992"/>
                <a:gd name="connsiteY3" fmla="*/ 336774 h 360000"/>
                <a:gd name="connsiteX4" fmla="*/ 107344 w 360992"/>
                <a:gd name="connsiteY4" fmla="*/ 197117 h 360000"/>
                <a:gd name="connsiteX5" fmla="*/ 103668 w 360992"/>
                <a:gd name="connsiteY5" fmla="*/ 186108 h 360000"/>
                <a:gd name="connsiteX6" fmla="*/ 33991 w 360992"/>
                <a:gd name="connsiteY6" fmla="*/ 209334 h 360000"/>
                <a:gd name="connsiteX7" fmla="*/ 37666 w 360992"/>
                <a:gd name="connsiteY7" fmla="*/ 220343 h 360000"/>
                <a:gd name="connsiteX8" fmla="*/ 85506 w 360992"/>
                <a:gd name="connsiteY8" fmla="*/ 237089 h 360000"/>
                <a:gd name="connsiteX9" fmla="*/ 102925 w 360992"/>
                <a:gd name="connsiteY9" fmla="*/ 225476 h 360000"/>
                <a:gd name="connsiteX10" fmla="*/ 96486 w 360992"/>
                <a:gd name="connsiteY10" fmla="*/ 215814 h 360000"/>
                <a:gd name="connsiteX11" fmla="*/ 79066 w 360992"/>
                <a:gd name="connsiteY11" fmla="*/ 227427 h 360000"/>
                <a:gd name="connsiteX12" fmla="*/ 33544 w 360992"/>
                <a:gd name="connsiteY12" fmla="*/ 255014 h 360000"/>
                <a:gd name="connsiteX13" fmla="*/ 114834 w 360992"/>
                <a:gd name="connsiteY13" fmla="*/ 289852 h 360000"/>
                <a:gd name="connsiteX14" fmla="*/ 119410 w 360992"/>
                <a:gd name="connsiteY14" fmla="*/ 279180 h 360000"/>
                <a:gd name="connsiteX15" fmla="*/ 38119 w 360992"/>
                <a:gd name="connsiteY15" fmla="*/ 244341 h 360000"/>
                <a:gd name="connsiteX16" fmla="*/ 357590 w 360992"/>
                <a:gd name="connsiteY16" fmla="*/ 52258 h 360000"/>
                <a:gd name="connsiteX17" fmla="*/ 360993 w 360992"/>
                <a:gd name="connsiteY17" fmla="*/ 60468 h 360000"/>
                <a:gd name="connsiteX18" fmla="*/ 340171 w 360992"/>
                <a:gd name="connsiteY18" fmla="*/ 81290 h 360000"/>
                <a:gd name="connsiteX19" fmla="*/ 331961 w 360992"/>
                <a:gd name="connsiteY19" fmla="*/ 77888 h 360000"/>
                <a:gd name="connsiteX20" fmla="*/ 326154 w 360992"/>
                <a:gd name="connsiteY20" fmla="*/ 72081 h 360000"/>
                <a:gd name="connsiteX21" fmla="*/ 316945 w 360992"/>
                <a:gd name="connsiteY21" fmla="*/ 81290 h 360000"/>
                <a:gd name="connsiteX22" fmla="*/ 332663 w 360992"/>
                <a:gd name="connsiteY22" fmla="*/ 97008 h 360000"/>
                <a:gd name="connsiteX23" fmla="*/ 337767 w 360992"/>
                <a:gd name="connsiteY23" fmla="*/ 109324 h 360000"/>
                <a:gd name="connsiteX24" fmla="*/ 337767 w 360992"/>
                <a:gd name="connsiteY24" fmla="*/ 342581 h 360000"/>
                <a:gd name="connsiteX25" fmla="*/ 320348 w 360992"/>
                <a:gd name="connsiteY25" fmla="*/ 360000 h 360000"/>
                <a:gd name="connsiteX26" fmla="*/ 18412 w 360992"/>
                <a:gd name="connsiteY26" fmla="*/ 360000 h 360000"/>
                <a:gd name="connsiteX27" fmla="*/ 993 w 360992"/>
                <a:gd name="connsiteY27" fmla="*/ 342581 h 360000"/>
                <a:gd name="connsiteX28" fmla="*/ 993 w 360992"/>
                <a:gd name="connsiteY28" fmla="*/ 259531 h 360000"/>
                <a:gd name="connsiteX29" fmla="*/ 11712 w 360992"/>
                <a:gd name="connsiteY29" fmla="*/ 243447 h 360000"/>
                <a:gd name="connsiteX30" fmla="*/ 441 w 360992"/>
                <a:gd name="connsiteY30" fmla="*/ 220906 h 360000"/>
                <a:gd name="connsiteX31" fmla="*/ 12054 w 360992"/>
                <a:gd name="connsiteY31" fmla="*/ 191874 h 360000"/>
                <a:gd name="connsiteX32" fmla="*/ 0 w 360992"/>
                <a:gd name="connsiteY32" fmla="*/ 167777 h 360000"/>
                <a:gd name="connsiteX33" fmla="*/ 35832 w 360992"/>
                <a:gd name="connsiteY33" fmla="*/ 120008 h 360000"/>
                <a:gd name="connsiteX34" fmla="*/ 35832 w 360992"/>
                <a:gd name="connsiteY34" fmla="*/ 104516 h 360000"/>
                <a:gd name="connsiteX35" fmla="*/ 47445 w 360992"/>
                <a:gd name="connsiteY35" fmla="*/ 92903 h 360000"/>
                <a:gd name="connsiteX36" fmla="*/ 82283 w 360992"/>
                <a:gd name="connsiteY36" fmla="*/ 92903 h 360000"/>
                <a:gd name="connsiteX37" fmla="*/ 82283 w 360992"/>
                <a:gd name="connsiteY37" fmla="*/ 40645 h 360000"/>
                <a:gd name="connsiteX38" fmla="*/ 99703 w 360992"/>
                <a:gd name="connsiteY38" fmla="*/ 23226 h 360000"/>
                <a:gd name="connsiteX39" fmla="*/ 251663 w 360992"/>
                <a:gd name="connsiteY39" fmla="*/ 23226 h 360000"/>
                <a:gd name="connsiteX40" fmla="*/ 263985 w 360992"/>
                <a:gd name="connsiteY40" fmla="*/ 28330 h 360000"/>
                <a:gd name="connsiteX41" fmla="*/ 279703 w 360992"/>
                <a:gd name="connsiteY41" fmla="*/ 44048 h 360000"/>
                <a:gd name="connsiteX42" fmla="*/ 288912 w 360992"/>
                <a:gd name="connsiteY42" fmla="*/ 34839 h 360000"/>
                <a:gd name="connsiteX43" fmla="*/ 283105 w 360992"/>
                <a:gd name="connsiteY43" fmla="*/ 29032 h 360000"/>
                <a:gd name="connsiteX44" fmla="*/ 279703 w 360992"/>
                <a:gd name="connsiteY44" fmla="*/ 20822 h 360000"/>
                <a:gd name="connsiteX45" fmla="*/ 300525 w 360992"/>
                <a:gd name="connsiteY45" fmla="*/ 0 h 360000"/>
                <a:gd name="connsiteX46" fmla="*/ 308735 w 360992"/>
                <a:gd name="connsiteY46" fmla="*/ 3403 h 360000"/>
                <a:gd name="connsiteX47" fmla="*/ 44535 w 360992"/>
                <a:gd name="connsiteY47" fmla="*/ 127742 h 360000"/>
                <a:gd name="connsiteX48" fmla="*/ 18406 w 360992"/>
                <a:gd name="connsiteY48" fmla="*/ 162581 h 360000"/>
                <a:gd name="connsiteX49" fmla="*/ 122923 w 360992"/>
                <a:gd name="connsiteY49" fmla="*/ 162581 h 360000"/>
                <a:gd name="connsiteX50" fmla="*/ 96794 w 360992"/>
                <a:gd name="connsiteY50" fmla="*/ 127742 h 360000"/>
                <a:gd name="connsiteX51" fmla="*/ 140348 w 360992"/>
                <a:gd name="connsiteY51" fmla="*/ 313548 h 360000"/>
                <a:gd name="connsiteX52" fmla="*/ 285509 w 360992"/>
                <a:gd name="connsiteY52" fmla="*/ 313548 h 360000"/>
                <a:gd name="connsiteX53" fmla="*/ 291316 w 360992"/>
                <a:gd name="connsiteY53" fmla="*/ 307742 h 360000"/>
                <a:gd name="connsiteX54" fmla="*/ 291316 w 360992"/>
                <a:gd name="connsiteY54" fmla="*/ 278710 h 360000"/>
                <a:gd name="connsiteX55" fmla="*/ 140348 w 360992"/>
                <a:gd name="connsiteY55" fmla="*/ 278710 h 360000"/>
                <a:gd name="connsiteX56" fmla="*/ 291316 w 360992"/>
                <a:gd name="connsiteY56" fmla="*/ 110323 h 360000"/>
                <a:gd name="connsiteX57" fmla="*/ 285509 w 360992"/>
                <a:gd name="connsiteY57" fmla="*/ 104516 h 360000"/>
                <a:gd name="connsiteX58" fmla="*/ 134541 w 360992"/>
                <a:gd name="connsiteY58" fmla="*/ 104516 h 360000"/>
                <a:gd name="connsiteX59" fmla="*/ 128735 w 360992"/>
                <a:gd name="connsiteY59" fmla="*/ 110323 h 360000"/>
                <a:gd name="connsiteX60" fmla="*/ 128735 w 360992"/>
                <a:gd name="connsiteY60" fmla="*/ 150968 h 360000"/>
                <a:gd name="connsiteX61" fmla="*/ 141341 w 360992"/>
                <a:gd name="connsiteY61" fmla="*/ 167772 h 360000"/>
                <a:gd name="connsiteX62" fmla="*/ 129286 w 360992"/>
                <a:gd name="connsiteY62" fmla="*/ 191874 h 360000"/>
                <a:gd name="connsiteX63" fmla="*/ 140899 w 360992"/>
                <a:gd name="connsiteY63" fmla="*/ 220906 h 360000"/>
                <a:gd name="connsiteX64" fmla="*/ 129629 w 360992"/>
                <a:gd name="connsiteY64" fmla="*/ 243447 h 360000"/>
                <a:gd name="connsiteX65" fmla="*/ 140348 w 360992"/>
                <a:gd name="connsiteY65" fmla="*/ 259531 h 360000"/>
                <a:gd name="connsiteX66" fmla="*/ 140348 w 360992"/>
                <a:gd name="connsiteY66" fmla="*/ 267097 h 360000"/>
                <a:gd name="connsiteX67" fmla="*/ 291316 w 360992"/>
                <a:gd name="connsiteY67" fmla="*/ 267097 h 360000"/>
                <a:gd name="connsiteX68" fmla="*/ 47445 w 360992"/>
                <a:gd name="connsiteY68" fmla="*/ 116129 h 360000"/>
                <a:gd name="connsiteX69" fmla="*/ 93896 w 360992"/>
                <a:gd name="connsiteY69" fmla="*/ 116129 h 360000"/>
                <a:gd name="connsiteX70" fmla="*/ 93896 w 360992"/>
                <a:gd name="connsiteY70" fmla="*/ 104516 h 360000"/>
                <a:gd name="connsiteX71" fmla="*/ 47445 w 360992"/>
                <a:gd name="connsiteY71" fmla="*/ 104516 h 360000"/>
                <a:gd name="connsiteX72" fmla="*/ 122928 w 360992"/>
                <a:gd name="connsiteY72" fmla="*/ 348387 h 360000"/>
                <a:gd name="connsiteX73" fmla="*/ 128735 w 360992"/>
                <a:gd name="connsiteY73" fmla="*/ 342581 h 360000"/>
                <a:gd name="connsiteX74" fmla="*/ 128735 w 360992"/>
                <a:gd name="connsiteY74" fmla="*/ 263050 h 360000"/>
                <a:gd name="connsiteX75" fmla="*/ 116228 w 360992"/>
                <a:gd name="connsiteY75" fmla="*/ 244295 h 360000"/>
                <a:gd name="connsiteX76" fmla="*/ 128183 w 360992"/>
                <a:gd name="connsiteY76" fmla="*/ 220384 h 360000"/>
                <a:gd name="connsiteX77" fmla="*/ 116570 w 360992"/>
                <a:gd name="connsiteY77" fmla="*/ 191352 h 360000"/>
                <a:gd name="connsiteX78" fmla="*/ 125146 w 360992"/>
                <a:gd name="connsiteY78" fmla="*/ 174194 h 360000"/>
                <a:gd name="connsiteX79" fmla="*/ 16194 w 360992"/>
                <a:gd name="connsiteY79" fmla="*/ 174194 h 360000"/>
                <a:gd name="connsiteX80" fmla="*/ 24770 w 360992"/>
                <a:gd name="connsiteY80" fmla="*/ 191346 h 360000"/>
                <a:gd name="connsiteX81" fmla="*/ 13157 w 360992"/>
                <a:gd name="connsiteY81" fmla="*/ 220378 h 360000"/>
                <a:gd name="connsiteX82" fmla="*/ 25113 w 360992"/>
                <a:gd name="connsiteY82" fmla="*/ 244289 h 360000"/>
                <a:gd name="connsiteX83" fmla="*/ 12606 w 360992"/>
                <a:gd name="connsiteY83" fmla="*/ 263044 h 360000"/>
                <a:gd name="connsiteX84" fmla="*/ 12606 w 360992"/>
                <a:gd name="connsiteY84" fmla="*/ 342581 h 360000"/>
                <a:gd name="connsiteX85" fmla="*/ 18412 w 360992"/>
                <a:gd name="connsiteY85" fmla="*/ 348387 h 360000"/>
                <a:gd name="connsiteX86" fmla="*/ 324453 w 360992"/>
                <a:gd name="connsiteY86" fmla="*/ 105219 h 360000"/>
                <a:gd name="connsiteX87" fmla="*/ 255774 w 360992"/>
                <a:gd name="connsiteY87" fmla="*/ 36540 h 360000"/>
                <a:gd name="connsiteX88" fmla="*/ 251663 w 360992"/>
                <a:gd name="connsiteY88" fmla="*/ 34839 h 360000"/>
                <a:gd name="connsiteX89" fmla="*/ 99703 w 360992"/>
                <a:gd name="connsiteY89" fmla="*/ 34839 h 360000"/>
                <a:gd name="connsiteX90" fmla="*/ 93896 w 360992"/>
                <a:gd name="connsiteY90" fmla="*/ 40645 h 360000"/>
                <a:gd name="connsiteX91" fmla="*/ 93896 w 360992"/>
                <a:gd name="connsiteY91" fmla="*/ 92903 h 360000"/>
                <a:gd name="connsiteX92" fmla="*/ 105509 w 360992"/>
                <a:gd name="connsiteY92" fmla="*/ 104516 h 360000"/>
                <a:gd name="connsiteX93" fmla="*/ 105509 w 360992"/>
                <a:gd name="connsiteY93" fmla="*/ 120002 h 360000"/>
                <a:gd name="connsiteX94" fmla="*/ 117122 w 360992"/>
                <a:gd name="connsiteY94" fmla="*/ 135482 h 360000"/>
                <a:gd name="connsiteX95" fmla="*/ 117122 w 360992"/>
                <a:gd name="connsiteY95" fmla="*/ 110323 h 360000"/>
                <a:gd name="connsiteX96" fmla="*/ 134541 w 360992"/>
                <a:gd name="connsiteY96" fmla="*/ 92903 h 360000"/>
                <a:gd name="connsiteX97" fmla="*/ 285509 w 360992"/>
                <a:gd name="connsiteY97" fmla="*/ 92903 h 360000"/>
                <a:gd name="connsiteX98" fmla="*/ 302928 w 360992"/>
                <a:gd name="connsiteY98" fmla="*/ 110323 h 360000"/>
                <a:gd name="connsiteX99" fmla="*/ 302928 w 360992"/>
                <a:gd name="connsiteY99" fmla="*/ 307742 h 360000"/>
                <a:gd name="connsiteX100" fmla="*/ 285509 w 360992"/>
                <a:gd name="connsiteY100" fmla="*/ 325161 h 360000"/>
                <a:gd name="connsiteX101" fmla="*/ 140348 w 360992"/>
                <a:gd name="connsiteY101" fmla="*/ 325161 h 360000"/>
                <a:gd name="connsiteX102" fmla="*/ 140348 w 360992"/>
                <a:gd name="connsiteY102" fmla="*/ 342581 h 360000"/>
                <a:gd name="connsiteX103" fmla="*/ 139279 w 360992"/>
                <a:gd name="connsiteY103" fmla="*/ 348387 h 360000"/>
                <a:gd name="connsiteX104" fmla="*/ 320348 w 360992"/>
                <a:gd name="connsiteY104" fmla="*/ 348387 h 360000"/>
                <a:gd name="connsiteX105" fmla="*/ 326154 w 360992"/>
                <a:gd name="connsiteY105" fmla="*/ 342581 h 360000"/>
                <a:gd name="connsiteX106" fmla="*/ 326154 w 360992"/>
                <a:gd name="connsiteY106" fmla="*/ 109324 h 360000"/>
                <a:gd name="connsiteX107" fmla="*/ 324453 w 360992"/>
                <a:gd name="connsiteY107" fmla="*/ 105219 h 360000"/>
                <a:gd name="connsiteX108" fmla="*/ 317944 w 360992"/>
                <a:gd name="connsiteY108" fmla="*/ 63871 h 360000"/>
                <a:gd name="connsiteX109" fmla="*/ 297122 w 360992"/>
                <a:gd name="connsiteY109" fmla="*/ 43049 h 360000"/>
                <a:gd name="connsiteX110" fmla="*/ 287913 w 360992"/>
                <a:gd name="connsiteY110" fmla="*/ 52258 h 360000"/>
                <a:gd name="connsiteX111" fmla="*/ 308735 w 360992"/>
                <a:gd name="connsiteY111" fmla="*/ 73080 h 360000"/>
                <a:gd name="connsiteX112" fmla="*/ 349380 w 360992"/>
                <a:gd name="connsiteY112" fmla="*/ 60468 h 360000"/>
                <a:gd name="connsiteX113" fmla="*/ 300525 w 360992"/>
                <a:gd name="connsiteY113" fmla="*/ 11613 h 360000"/>
                <a:gd name="connsiteX114" fmla="*/ 291316 w 360992"/>
                <a:gd name="connsiteY114" fmla="*/ 20822 h 360000"/>
                <a:gd name="connsiteX115" fmla="*/ 340171 w 360992"/>
                <a:gd name="connsiteY115" fmla="*/ 69677 h 360000"/>
                <a:gd name="connsiteX116" fmla="*/ 349380 w 360992"/>
                <a:gd name="connsiteY116" fmla="*/ 60468 h 360000"/>
                <a:gd name="connsiteX117" fmla="*/ 105509 w 360992"/>
                <a:gd name="connsiteY117" fmla="*/ 69677 h 360000"/>
                <a:gd name="connsiteX118" fmla="*/ 268090 w 360992"/>
                <a:gd name="connsiteY118" fmla="*/ 69677 h 360000"/>
                <a:gd name="connsiteX119" fmla="*/ 268090 w 360992"/>
                <a:gd name="connsiteY119" fmla="*/ 58065 h 360000"/>
                <a:gd name="connsiteX120" fmla="*/ 105509 w 360992"/>
                <a:gd name="connsiteY120" fmla="*/ 58065 h 360000"/>
                <a:gd name="connsiteX121" fmla="*/ 151961 w 360992"/>
                <a:gd name="connsiteY121" fmla="*/ 301935 h 360000"/>
                <a:gd name="connsiteX122" fmla="*/ 163574 w 360992"/>
                <a:gd name="connsiteY122" fmla="*/ 301935 h 360000"/>
                <a:gd name="connsiteX123" fmla="*/ 163574 w 360992"/>
                <a:gd name="connsiteY123" fmla="*/ 290323 h 360000"/>
                <a:gd name="connsiteX124" fmla="*/ 151961 w 360992"/>
                <a:gd name="connsiteY124" fmla="*/ 290323 h 360000"/>
                <a:gd name="connsiteX125" fmla="*/ 175186 w 360992"/>
                <a:gd name="connsiteY125" fmla="*/ 301935 h 360000"/>
                <a:gd name="connsiteX126" fmla="*/ 186799 w 360992"/>
                <a:gd name="connsiteY126" fmla="*/ 301935 h 360000"/>
                <a:gd name="connsiteX127" fmla="*/ 186799 w 360992"/>
                <a:gd name="connsiteY127" fmla="*/ 290323 h 360000"/>
                <a:gd name="connsiteX128" fmla="*/ 175186 w 360992"/>
                <a:gd name="connsiteY128" fmla="*/ 290323 h 360000"/>
                <a:gd name="connsiteX129" fmla="*/ 198412 w 360992"/>
                <a:gd name="connsiteY129" fmla="*/ 301935 h 360000"/>
                <a:gd name="connsiteX130" fmla="*/ 210025 w 360992"/>
                <a:gd name="connsiteY130" fmla="*/ 301935 h 360000"/>
                <a:gd name="connsiteX131" fmla="*/ 210025 w 360992"/>
                <a:gd name="connsiteY131" fmla="*/ 290323 h 360000"/>
                <a:gd name="connsiteX132" fmla="*/ 198412 w 360992"/>
                <a:gd name="connsiteY132" fmla="*/ 290323 h 360000"/>
                <a:gd name="connsiteX133" fmla="*/ 221638 w 360992"/>
                <a:gd name="connsiteY133" fmla="*/ 301935 h 360000"/>
                <a:gd name="connsiteX134" fmla="*/ 233251 w 360992"/>
                <a:gd name="connsiteY134" fmla="*/ 301935 h 360000"/>
                <a:gd name="connsiteX135" fmla="*/ 233251 w 360992"/>
                <a:gd name="connsiteY135" fmla="*/ 290323 h 360000"/>
                <a:gd name="connsiteX136" fmla="*/ 221638 w 360992"/>
                <a:gd name="connsiteY136" fmla="*/ 290323 h 360000"/>
                <a:gd name="connsiteX137" fmla="*/ 244864 w 360992"/>
                <a:gd name="connsiteY137" fmla="*/ 301935 h 360000"/>
                <a:gd name="connsiteX138" fmla="*/ 256477 w 360992"/>
                <a:gd name="connsiteY138" fmla="*/ 301935 h 360000"/>
                <a:gd name="connsiteX139" fmla="*/ 256477 w 360992"/>
                <a:gd name="connsiteY139" fmla="*/ 290323 h 360000"/>
                <a:gd name="connsiteX140" fmla="*/ 244864 w 360992"/>
                <a:gd name="connsiteY140" fmla="*/ 290323 h 360000"/>
                <a:gd name="connsiteX141" fmla="*/ 268090 w 360992"/>
                <a:gd name="connsiteY141" fmla="*/ 301935 h 360000"/>
                <a:gd name="connsiteX142" fmla="*/ 279703 w 360992"/>
                <a:gd name="connsiteY142" fmla="*/ 301935 h 360000"/>
                <a:gd name="connsiteX143" fmla="*/ 279703 w 360992"/>
                <a:gd name="connsiteY143" fmla="*/ 290323 h 360000"/>
                <a:gd name="connsiteX144" fmla="*/ 268090 w 360992"/>
                <a:gd name="connsiteY144" fmla="*/ 290323 h 360000"/>
                <a:gd name="connsiteX145" fmla="*/ 214485 w 360992"/>
                <a:gd name="connsiteY145" fmla="*/ 141439 h 360000"/>
                <a:gd name="connsiteX146" fmla="*/ 244864 w 360992"/>
                <a:gd name="connsiteY146" fmla="*/ 209032 h 360000"/>
                <a:gd name="connsiteX147" fmla="*/ 210025 w 360992"/>
                <a:gd name="connsiteY147" fmla="*/ 243871 h 360000"/>
                <a:gd name="connsiteX148" fmla="*/ 175186 w 360992"/>
                <a:gd name="connsiteY148" fmla="*/ 209032 h 360000"/>
                <a:gd name="connsiteX149" fmla="*/ 205566 w 360992"/>
                <a:gd name="connsiteY149" fmla="*/ 141439 h 360000"/>
                <a:gd name="connsiteX150" fmla="*/ 210025 w 360992"/>
                <a:gd name="connsiteY150" fmla="*/ 136086 h 360000"/>
                <a:gd name="connsiteX151" fmla="*/ 233251 w 360992"/>
                <a:gd name="connsiteY151" fmla="*/ 209032 h 360000"/>
                <a:gd name="connsiteX152" fmla="*/ 210025 w 360992"/>
                <a:gd name="connsiteY152" fmla="*/ 154713 h 360000"/>
                <a:gd name="connsiteX153" fmla="*/ 186799 w 360992"/>
                <a:gd name="connsiteY153" fmla="*/ 209032 h 360000"/>
                <a:gd name="connsiteX154" fmla="*/ 210025 w 360992"/>
                <a:gd name="connsiteY154" fmla="*/ 232258 h 360000"/>
                <a:gd name="connsiteX155" fmla="*/ 233251 w 360992"/>
                <a:gd name="connsiteY155" fmla="*/ 209032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60992" h="360000">
                  <a:moveTo>
                    <a:pt x="24219" y="325161"/>
                  </a:moveTo>
                  <a:lnTo>
                    <a:pt x="117122" y="325161"/>
                  </a:lnTo>
                  <a:lnTo>
                    <a:pt x="117122" y="336774"/>
                  </a:lnTo>
                  <a:lnTo>
                    <a:pt x="24219" y="336774"/>
                  </a:lnTo>
                  <a:close/>
                  <a:moveTo>
                    <a:pt x="107344" y="197117"/>
                  </a:moveTo>
                  <a:lnTo>
                    <a:pt x="103668" y="186108"/>
                  </a:lnTo>
                  <a:lnTo>
                    <a:pt x="33991" y="209334"/>
                  </a:lnTo>
                  <a:lnTo>
                    <a:pt x="37666" y="220343"/>
                  </a:lnTo>
                  <a:close/>
                  <a:moveTo>
                    <a:pt x="85506" y="237089"/>
                  </a:moveTo>
                  <a:lnTo>
                    <a:pt x="102925" y="225476"/>
                  </a:lnTo>
                  <a:lnTo>
                    <a:pt x="96486" y="215814"/>
                  </a:lnTo>
                  <a:lnTo>
                    <a:pt x="79066" y="227427"/>
                  </a:lnTo>
                  <a:close/>
                  <a:moveTo>
                    <a:pt x="33544" y="255014"/>
                  </a:moveTo>
                  <a:lnTo>
                    <a:pt x="114834" y="289852"/>
                  </a:lnTo>
                  <a:lnTo>
                    <a:pt x="119410" y="279180"/>
                  </a:lnTo>
                  <a:lnTo>
                    <a:pt x="38119" y="244341"/>
                  </a:lnTo>
                  <a:close/>
                  <a:moveTo>
                    <a:pt x="357590" y="52258"/>
                  </a:moveTo>
                  <a:cubicBezTo>
                    <a:pt x="359756" y="54418"/>
                    <a:pt x="360993" y="57414"/>
                    <a:pt x="360993" y="60468"/>
                  </a:cubicBezTo>
                  <a:cubicBezTo>
                    <a:pt x="360993" y="71954"/>
                    <a:pt x="351656" y="81290"/>
                    <a:pt x="340171" y="81290"/>
                  </a:cubicBezTo>
                  <a:cubicBezTo>
                    <a:pt x="337070" y="81290"/>
                    <a:pt x="334155" y="80083"/>
                    <a:pt x="331961" y="77888"/>
                  </a:cubicBezTo>
                  <a:lnTo>
                    <a:pt x="326154" y="72081"/>
                  </a:lnTo>
                  <a:lnTo>
                    <a:pt x="316945" y="81290"/>
                  </a:lnTo>
                  <a:lnTo>
                    <a:pt x="332663" y="97008"/>
                  </a:lnTo>
                  <a:cubicBezTo>
                    <a:pt x="335956" y="100295"/>
                    <a:pt x="337767" y="104673"/>
                    <a:pt x="337767" y="109324"/>
                  </a:cubicBezTo>
                  <a:lnTo>
                    <a:pt x="337767" y="342581"/>
                  </a:lnTo>
                  <a:cubicBezTo>
                    <a:pt x="337767" y="352185"/>
                    <a:pt x="329952" y="360000"/>
                    <a:pt x="320348" y="360000"/>
                  </a:cubicBezTo>
                  <a:lnTo>
                    <a:pt x="18412" y="360000"/>
                  </a:lnTo>
                  <a:cubicBezTo>
                    <a:pt x="8808" y="360000"/>
                    <a:pt x="993" y="352185"/>
                    <a:pt x="993" y="342581"/>
                  </a:cubicBezTo>
                  <a:lnTo>
                    <a:pt x="993" y="259531"/>
                  </a:lnTo>
                  <a:lnTo>
                    <a:pt x="11712" y="243447"/>
                  </a:lnTo>
                  <a:lnTo>
                    <a:pt x="441" y="220906"/>
                  </a:lnTo>
                  <a:lnTo>
                    <a:pt x="12054" y="191874"/>
                  </a:lnTo>
                  <a:lnTo>
                    <a:pt x="0" y="167777"/>
                  </a:lnTo>
                  <a:lnTo>
                    <a:pt x="35832" y="120008"/>
                  </a:lnTo>
                  <a:lnTo>
                    <a:pt x="35832" y="104516"/>
                  </a:lnTo>
                  <a:cubicBezTo>
                    <a:pt x="35832" y="98112"/>
                    <a:pt x="41040" y="92903"/>
                    <a:pt x="47445" y="92903"/>
                  </a:cubicBezTo>
                  <a:lnTo>
                    <a:pt x="82283" y="92903"/>
                  </a:lnTo>
                  <a:lnTo>
                    <a:pt x="82283" y="40645"/>
                  </a:lnTo>
                  <a:cubicBezTo>
                    <a:pt x="82283" y="31041"/>
                    <a:pt x="90099" y="23226"/>
                    <a:pt x="99703" y="23226"/>
                  </a:cubicBezTo>
                  <a:lnTo>
                    <a:pt x="251663" y="23226"/>
                  </a:lnTo>
                  <a:cubicBezTo>
                    <a:pt x="256314" y="23226"/>
                    <a:pt x="260692" y="25043"/>
                    <a:pt x="263985" y="28330"/>
                  </a:cubicBezTo>
                  <a:lnTo>
                    <a:pt x="279703" y="44048"/>
                  </a:lnTo>
                  <a:lnTo>
                    <a:pt x="288912" y="34839"/>
                  </a:lnTo>
                  <a:lnTo>
                    <a:pt x="283105" y="29032"/>
                  </a:lnTo>
                  <a:cubicBezTo>
                    <a:pt x="280939" y="26872"/>
                    <a:pt x="279703" y="23876"/>
                    <a:pt x="279703" y="20822"/>
                  </a:cubicBezTo>
                  <a:cubicBezTo>
                    <a:pt x="279703" y="9337"/>
                    <a:pt x="289039" y="0"/>
                    <a:pt x="300525" y="0"/>
                  </a:cubicBezTo>
                  <a:cubicBezTo>
                    <a:pt x="303625" y="0"/>
                    <a:pt x="306540" y="1208"/>
                    <a:pt x="308735" y="3403"/>
                  </a:cubicBezTo>
                  <a:close/>
                  <a:moveTo>
                    <a:pt x="44535" y="127742"/>
                  </a:moveTo>
                  <a:lnTo>
                    <a:pt x="18406" y="162581"/>
                  </a:lnTo>
                  <a:lnTo>
                    <a:pt x="122923" y="162581"/>
                  </a:lnTo>
                  <a:lnTo>
                    <a:pt x="96794" y="127742"/>
                  </a:lnTo>
                  <a:close/>
                  <a:moveTo>
                    <a:pt x="140348" y="313548"/>
                  </a:moveTo>
                  <a:lnTo>
                    <a:pt x="285509" y="313548"/>
                  </a:lnTo>
                  <a:cubicBezTo>
                    <a:pt x="288708" y="313548"/>
                    <a:pt x="291316" y="310947"/>
                    <a:pt x="291316" y="307742"/>
                  </a:cubicBezTo>
                  <a:lnTo>
                    <a:pt x="291316" y="278710"/>
                  </a:lnTo>
                  <a:lnTo>
                    <a:pt x="140348" y="278710"/>
                  </a:lnTo>
                  <a:close/>
                  <a:moveTo>
                    <a:pt x="291316" y="110323"/>
                  </a:moveTo>
                  <a:cubicBezTo>
                    <a:pt x="291316" y="107117"/>
                    <a:pt x="288708" y="104516"/>
                    <a:pt x="285509" y="104516"/>
                  </a:cubicBezTo>
                  <a:lnTo>
                    <a:pt x="134541" y="104516"/>
                  </a:lnTo>
                  <a:cubicBezTo>
                    <a:pt x="131342" y="104516"/>
                    <a:pt x="128735" y="107117"/>
                    <a:pt x="128735" y="110323"/>
                  </a:cubicBezTo>
                  <a:lnTo>
                    <a:pt x="128735" y="150968"/>
                  </a:lnTo>
                  <a:lnTo>
                    <a:pt x="141341" y="167772"/>
                  </a:lnTo>
                  <a:lnTo>
                    <a:pt x="129286" y="191874"/>
                  </a:lnTo>
                  <a:lnTo>
                    <a:pt x="140899" y="220906"/>
                  </a:lnTo>
                  <a:lnTo>
                    <a:pt x="129629" y="243447"/>
                  </a:lnTo>
                  <a:lnTo>
                    <a:pt x="140348" y="259531"/>
                  </a:lnTo>
                  <a:lnTo>
                    <a:pt x="140348" y="267097"/>
                  </a:lnTo>
                  <a:lnTo>
                    <a:pt x="291316" y="267097"/>
                  </a:lnTo>
                  <a:close/>
                  <a:moveTo>
                    <a:pt x="47445" y="116129"/>
                  </a:moveTo>
                  <a:lnTo>
                    <a:pt x="93896" y="116129"/>
                  </a:lnTo>
                  <a:lnTo>
                    <a:pt x="93896" y="104516"/>
                  </a:lnTo>
                  <a:lnTo>
                    <a:pt x="47445" y="104516"/>
                  </a:lnTo>
                  <a:close/>
                  <a:moveTo>
                    <a:pt x="122928" y="348387"/>
                  </a:moveTo>
                  <a:cubicBezTo>
                    <a:pt x="126128" y="348387"/>
                    <a:pt x="128735" y="345786"/>
                    <a:pt x="128735" y="342581"/>
                  </a:cubicBezTo>
                  <a:lnTo>
                    <a:pt x="128735" y="263050"/>
                  </a:lnTo>
                  <a:lnTo>
                    <a:pt x="116228" y="244295"/>
                  </a:lnTo>
                  <a:lnTo>
                    <a:pt x="128183" y="220384"/>
                  </a:lnTo>
                  <a:lnTo>
                    <a:pt x="116570" y="191352"/>
                  </a:lnTo>
                  <a:lnTo>
                    <a:pt x="125146" y="174194"/>
                  </a:lnTo>
                  <a:lnTo>
                    <a:pt x="16194" y="174194"/>
                  </a:lnTo>
                  <a:lnTo>
                    <a:pt x="24770" y="191346"/>
                  </a:lnTo>
                  <a:lnTo>
                    <a:pt x="13157" y="220378"/>
                  </a:lnTo>
                  <a:lnTo>
                    <a:pt x="25113" y="244289"/>
                  </a:lnTo>
                  <a:lnTo>
                    <a:pt x="12606" y="263044"/>
                  </a:lnTo>
                  <a:lnTo>
                    <a:pt x="12606" y="342581"/>
                  </a:lnTo>
                  <a:cubicBezTo>
                    <a:pt x="12606" y="345786"/>
                    <a:pt x="15213" y="348387"/>
                    <a:pt x="18412" y="348387"/>
                  </a:cubicBezTo>
                  <a:close/>
                  <a:moveTo>
                    <a:pt x="324453" y="105219"/>
                  </a:moveTo>
                  <a:lnTo>
                    <a:pt x="255774" y="36540"/>
                  </a:lnTo>
                  <a:cubicBezTo>
                    <a:pt x="254677" y="35443"/>
                    <a:pt x="253214" y="34839"/>
                    <a:pt x="251663" y="34839"/>
                  </a:cubicBezTo>
                  <a:lnTo>
                    <a:pt x="99703" y="34839"/>
                  </a:lnTo>
                  <a:cubicBezTo>
                    <a:pt x="96503" y="34839"/>
                    <a:pt x="93896" y="37440"/>
                    <a:pt x="93896" y="40645"/>
                  </a:cubicBezTo>
                  <a:lnTo>
                    <a:pt x="93896" y="92903"/>
                  </a:lnTo>
                  <a:cubicBezTo>
                    <a:pt x="100301" y="92903"/>
                    <a:pt x="105509" y="98112"/>
                    <a:pt x="105509" y="104516"/>
                  </a:cubicBezTo>
                  <a:lnTo>
                    <a:pt x="105509" y="120002"/>
                  </a:lnTo>
                  <a:lnTo>
                    <a:pt x="117122" y="135482"/>
                  </a:lnTo>
                  <a:lnTo>
                    <a:pt x="117122" y="110323"/>
                  </a:lnTo>
                  <a:cubicBezTo>
                    <a:pt x="117122" y="100719"/>
                    <a:pt x="124937" y="92903"/>
                    <a:pt x="134541" y="92903"/>
                  </a:cubicBezTo>
                  <a:lnTo>
                    <a:pt x="285509" y="92903"/>
                  </a:lnTo>
                  <a:cubicBezTo>
                    <a:pt x="295113" y="92903"/>
                    <a:pt x="302928" y="100719"/>
                    <a:pt x="302928" y="110323"/>
                  </a:cubicBezTo>
                  <a:lnTo>
                    <a:pt x="302928" y="307742"/>
                  </a:lnTo>
                  <a:cubicBezTo>
                    <a:pt x="302928" y="317346"/>
                    <a:pt x="295113" y="325161"/>
                    <a:pt x="285509" y="325161"/>
                  </a:cubicBezTo>
                  <a:lnTo>
                    <a:pt x="140348" y="325161"/>
                  </a:lnTo>
                  <a:lnTo>
                    <a:pt x="140348" y="342581"/>
                  </a:lnTo>
                  <a:cubicBezTo>
                    <a:pt x="140348" y="344625"/>
                    <a:pt x="139930" y="346564"/>
                    <a:pt x="139279" y="348387"/>
                  </a:cubicBezTo>
                  <a:lnTo>
                    <a:pt x="320348" y="348387"/>
                  </a:lnTo>
                  <a:cubicBezTo>
                    <a:pt x="323547" y="348387"/>
                    <a:pt x="326154" y="345786"/>
                    <a:pt x="326154" y="342581"/>
                  </a:cubicBezTo>
                  <a:lnTo>
                    <a:pt x="326154" y="109324"/>
                  </a:lnTo>
                  <a:cubicBezTo>
                    <a:pt x="326154" y="107797"/>
                    <a:pt x="325533" y="106305"/>
                    <a:pt x="324453" y="105219"/>
                  </a:cubicBezTo>
                  <a:close/>
                  <a:moveTo>
                    <a:pt x="317944" y="63871"/>
                  </a:moveTo>
                  <a:lnTo>
                    <a:pt x="297122" y="43049"/>
                  </a:lnTo>
                  <a:lnTo>
                    <a:pt x="287913" y="52258"/>
                  </a:lnTo>
                  <a:lnTo>
                    <a:pt x="308735" y="73080"/>
                  </a:lnTo>
                  <a:close/>
                  <a:moveTo>
                    <a:pt x="349380" y="60468"/>
                  </a:moveTo>
                  <a:lnTo>
                    <a:pt x="300525" y="11613"/>
                  </a:lnTo>
                  <a:cubicBezTo>
                    <a:pt x="295444" y="11613"/>
                    <a:pt x="291316" y="15747"/>
                    <a:pt x="291316" y="20822"/>
                  </a:cubicBezTo>
                  <a:lnTo>
                    <a:pt x="340171" y="69677"/>
                  </a:lnTo>
                  <a:cubicBezTo>
                    <a:pt x="345246" y="69677"/>
                    <a:pt x="349380" y="65543"/>
                    <a:pt x="349380" y="60468"/>
                  </a:cubicBezTo>
                  <a:close/>
                  <a:moveTo>
                    <a:pt x="105509" y="69677"/>
                  </a:moveTo>
                  <a:lnTo>
                    <a:pt x="268090" y="69677"/>
                  </a:lnTo>
                  <a:lnTo>
                    <a:pt x="268090" y="58065"/>
                  </a:lnTo>
                  <a:lnTo>
                    <a:pt x="105509" y="58065"/>
                  </a:lnTo>
                  <a:close/>
                  <a:moveTo>
                    <a:pt x="151961" y="301935"/>
                  </a:moveTo>
                  <a:lnTo>
                    <a:pt x="163574" y="301935"/>
                  </a:lnTo>
                  <a:lnTo>
                    <a:pt x="163574" y="290323"/>
                  </a:lnTo>
                  <a:lnTo>
                    <a:pt x="151961" y="290323"/>
                  </a:lnTo>
                  <a:close/>
                  <a:moveTo>
                    <a:pt x="175186" y="301935"/>
                  </a:moveTo>
                  <a:lnTo>
                    <a:pt x="186799" y="301935"/>
                  </a:lnTo>
                  <a:lnTo>
                    <a:pt x="186799" y="290323"/>
                  </a:lnTo>
                  <a:lnTo>
                    <a:pt x="175186" y="290323"/>
                  </a:lnTo>
                  <a:close/>
                  <a:moveTo>
                    <a:pt x="198412" y="301935"/>
                  </a:moveTo>
                  <a:lnTo>
                    <a:pt x="210025" y="301935"/>
                  </a:lnTo>
                  <a:lnTo>
                    <a:pt x="210025" y="290323"/>
                  </a:lnTo>
                  <a:lnTo>
                    <a:pt x="198412" y="290323"/>
                  </a:lnTo>
                  <a:close/>
                  <a:moveTo>
                    <a:pt x="221638" y="301935"/>
                  </a:moveTo>
                  <a:lnTo>
                    <a:pt x="233251" y="301935"/>
                  </a:lnTo>
                  <a:lnTo>
                    <a:pt x="233251" y="290323"/>
                  </a:lnTo>
                  <a:lnTo>
                    <a:pt x="221638" y="290323"/>
                  </a:lnTo>
                  <a:close/>
                  <a:moveTo>
                    <a:pt x="244864" y="301935"/>
                  </a:moveTo>
                  <a:lnTo>
                    <a:pt x="256477" y="301935"/>
                  </a:lnTo>
                  <a:lnTo>
                    <a:pt x="256477" y="290323"/>
                  </a:lnTo>
                  <a:lnTo>
                    <a:pt x="244864" y="290323"/>
                  </a:lnTo>
                  <a:close/>
                  <a:moveTo>
                    <a:pt x="268090" y="301935"/>
                  </a:moveTo>
                  <a:lnTo>
                    <a:pt x="279703" y="301935"/>
                  </a:lnTo>
                  <a:lnTo>
                    <a:pt x="279703" y="290323"/>
                  </a:lnTo>
                  <a:lnTo>
                    <a:pt x="268090" y="290323"/>
                  </a:lnTo>
                  <a:close/>
                  <a:moveTo>
                    <a:pt x="214485" y="141439"/>
                  </a:moveTo>
                  <a:cubicBezTo>
                    <a:pt x="215727" y="142932"/>
                    <a:pt x="244864" y="178252"/>
                    <a:pt x="244864" y="209032"/>
                  </a:cubicBezTo>
                  <a:cubicBezTo>
                    <a:pt x="244864" y="228246"/>
                    <a:pt x="229239" y="243871"/>
                    <a:pt x="210025" y="243871"/>
                  </a:cubicBezTo>
                  <a:cubicBezTo>
                    <a:pt x="190812" y="243871"/>
                    <a:pt x="175186" y="228246"/>
                    <a:pt x="175186" y="209032"/>
                  </a:cubicBezTo>
                  <a:cubicBezTo>
                    <a:pt x="175186" y="178252"/>
                    <a:pt x="204323" y="142932"/>
                    <a:pt x="205566" y="141439"/>
                  </a:cubicBezTo>
                  <a:lnTo>
                    <a:pt x="210025" y="136086"/>
                  </a:lnTo>
                  <a:close/>
                  <a:moveTo>
                    <a:pt x="233251" y="209032"/>
                  </a:moveTo>
                  <a:cubicBezTo>
                    <a:pt x="233251" y="189128"/>
                    <a:pt x="217858" y="165461"/>
                    <a:pt x="210025" y="154713"/>
                  </a:cubicBezTo>
                  <a:cubicBezTo>
                    <a:pt x="202192" y="165466"/>
                    <a:pt x="186799" y="189134"/>
                    <a:pt x="186799" y="209032"/>
                  </a:cubicBezTo>
                  <a:cubicBezTo>
                    <a:pt x="186799" y="221841"/>
                    <a:pt x="197216" y="232258"/>
                    <a:pt x="210025" y="232258"/>
                  </a:cubicBezTo>
                  <a:cubicBezTo>
                    <a:pt x="222834" y="232258"/>
                    <a:pt x="233251" y="221841"/>
                    <a:pt x="233251" y="209032"/>
                  </a:cubicBezTo>
                  <a:close/>
                </a:path>
              </a:pathLst>
            </a:custGeom>
            <a:gradFill>
              <a:gsLst>
                <a:gs pos="0">
                  <a:srgbClr val="41CCE8"/>
                </a:gs>
                <a:gs pos="100000">
                  <a:srgbClr val="4CC283"/>
                </a:gs>
              </a:gsLst>
              <a:lin ang="16200000" scaled="1"/>
            </a:gradFill>
            <a:ln w="5684" cap="flat">
              <a:noFill/>
              <a:prstDash val="solid"/>
              <a:miter/>
            </a:ln>
          </p:spPr>
          <p:txBody>
            <a:bodyPr rtlCol="0" anchor="ctr"/>
            <a:lstStyle/>
            <a:p>
              <a:endParaRPr lang="ru-RU"/>
            </a:p>
          </p:txBody>
        </p:sp>
        <p:sp>
          <p:nvSpPr>
            <p:cNvPr id="9" name="Рисунок 41">
              <a:extLst>
                <a:ext uri="{FF2B5EF4-FFF2-40B4-BE49-F238E27FC236}">
                  <a16:creationId xmlns:a16="http://schemas.microsoft.com/office/drawing/2014/main" id="{C6063918-5448-BCCF-6F5D-4A44AA641F3E}"/>
                </a:ext>
              </a:extLst>
            </p:cNvPr>
            <p:cNvSpPr/>
            <p:nvPr/>
          </p:nvSpPr>
          <p:spPr>
            <a:xfrm>
              <a:off x="637470" y="3993175"/>
              <a:ext cx="326250" cy="315000"/>
            </a:xfrm>
            <a:custGeom>
              <a:avLst/>
              <a:gdLst>
                <a:gd name="connsiteX0" fmla="*/ 325305 w 326250"/>
                <a:gd name="connsiteY0" fmla="*/ 171253 h 315000"/>
                <a:gd name="connsiteX1" fmla="*/ 302805 w 326250"/>
                <a:gd name="connsiteY1" fmla="*/ 137503 h 315000"/>
                <a:gd name="connsiteX2" fmla="*/ 298125 w 326250"/>
                <a:gd name="connsiteY2" fmla="*/ 135000 h 315000"/>
                <a:gd name="connsiteX3" fmla="*/ 247500 w 326250"/>
                <a:gd name="connsiteY3" fmla="*/ 135000 h 315000"/>
                <a:gd name="connsiteX4" fmla="*/ 247500 w 326250"/>
                <a:gd name="connsiteY4" fmla="*/ 39375 h 315000"/>
                <a:gd name="connsiteX5" fmla="*/ 246555 w 326250"/>
                <a:gd name="connsiteY5" fmla="*/ 36253 h 315000"/>
                <a:gd name="connsiteX6" fmla="*/ 224055 w 326250"/>
                <a:gd name="connsiteY6" fmla="*/ 2503 h 315000"/>
                <a:gd name="connsiteX7" fmla="*/ 219375 w 326250"/>
                <a:gd name="connsiteY7" fmla="*/ 0 h 315000"/>
                <a:gd name="connsiteX8" fmla="*/ 106875 w 326250"/>
                <a:gd name="connsiteY8" fmla="*/ 0 h 315000"/>
                <a:gd name="connsiteX9" fmla="*/ 102195 w 326250"/>
                <a:gd name="connsiteY9" fmla="*/ 2503 h 315000"/>
                <a:gd name="connsiteX10" fmla="*/ 79695 w 326250"/>
                <a:gd name="connsiteY10" fmla="*/ 36253 h 315000"/>
                <a:gd name="connsiteX11" fmla="*/ 79346 w 326250"/>
                <a:gd name="connsiteY11" fmla="*/ 36956 h 315000"/>
                <a:gd name="connsiteX12" fmla="*/ 78750 w 326250"/>
                <a:gd name="connsiteY12" fmla="*/ 39375 h 315000"/>
                <a:gd name="connsiteX13" fmla="*/ 78750 w 326250"/>
                <a:gd name="connsiteY13" fmla="*/ 135000 h 315000"/>
                <a:gd name="connsiteX14" fmla="*/ 28125 w 326250"/>
                <a:gd name="connsiteY14" fmla="*/ 135000 h 315000"/>
                <a:gd name="connsiteX15" fmla="*/ 23445 w 326250"/>
                <a:gd name="connsiteY15" fmla="*/ 137503 h 315000"/>
                <a:gd name="connsiteX16" fmla="*/ 945 w 326250"/>
                <a:gd name="connsiteY16" fmla="*/ 171253 h 315000"/>
                <a:gd name="connsiteX17" fmla="*/ 0 w 326250"/>
                <a:gd name="connsiteY17" fmla="*/ 174375 h 315000"/>
                <a:gd name="connsiteX18" fmla="*/ 0 w 326250"/>
                <a:gd name="connsiteY18" fmla="*/ 309375 h 315000"/>
                <a:gd name="connsiteX19" fmla="*/ 5625 w 326250"/>
                <a:gd name="connsiteY19" fmla="*/ 315000 h 315000"/>
                <a:gd name="connsiteX20" fmla="*/ 320625 w 326250"/>
                <a:gd name="connsiteY20" fmla="*/ 315000 h 315000"/>
                <a:gd name="connsiteX21" fmla="*/ 326250 w 326250"/>
                <a:gd name="connsiteY21" fmla="*/ 309375 h 315000"/>
                <a:gd name="connsiteX22" fmla="*/ 326250 w 326250"/>
                <a:gd name="connsiteY22" fmla="*/ 174375 h 315000"/>
                <a:gd name="connsiteX23" fmla="*/ 325305 w 326250"/>
                <a:gd name="connsiteY23" fmla="*/ 171253 h 315000"/>
                <a:gd name="connsiteX24" fmla="*/ 310118 w 326250"/>
                <a:gd name="connsiteY24" fmla="*/ 168750 h 315000"/>
                <a:gd name="connsiteX25" fmla="*/ 263514 w 326250"/>
                <a:gd name="connsiteY25" fmla="*/ 168750 h 315000"/>
                <a:gd name="connsiteX26" fmla="*/ 259763 w 326250"/>
                <a:gd name="connsiteY26" fmla="*/ 146250 h 315000"/>
                <a:gd name="connsiteX27" fmla="*/ 295116 w 326250"/>
                <a:gd name="connsiteY27" fmla="*/ 146250 h 315000"/>
                <a:gd name="connsiteX28" fmla="*/ 230625 w 326250"/>
                <a:gd name="connsiteY28" fmla="*/ 180000 h 315000"/>
                <a:gd name="connsiteX29" fmla="*/ 253125 w 326250"/>
                <a:gd name="connsiteY29" fmla="*/ 180000 h 315000"/>
                <a:gd name="connsiteX30" fmla="*/ 253125 w 326250"/>
                <a:gd name="connsiteY30" fmla="*/ 220112 h 315000"/>
                <a:gd name="connsiteX31" fmla="*/ 244997 w 326250"/>
                <a:gd name="connsiteY31" fmla="*/ 214695 h 315000"/>
                <a:gd name="connsiteX32" fmla="*/ 238753 w 326250"/>
                <a:gd name="connsiteY32" fmla="*/ 214695 h 315000"/>
                <a:gd name="connsiteX33" fmla="*/ 230625 w 326250"/>
                <a:gd name="connsiteY33" fmla="*/ 220112 h 315000"/>
                <a:gd name="connsiteX34" fmla="*/ 248361 w 326250"/>
                <a:gd name="connsiteY34" fmla="*/ 146250 h 315000"/>
                <a:gd name="connsiteX35" fmla="*/ 252107 w 326250"/>
                <a:gd name="connsiteY35" fmla="*/ 168750 h 315000"/>
                <a:gd name="connsiteX36" fmla="*/ 247500 w 326250"/>
                <a:gd name="connsiteY36" fmla="*/ 168750 h 315000"/>
                <a:gd name="connsiteX37" fmla="*/ 247500 w 326250"/>
                <a:gd name="connsiteY37" fmla="*/ 146250 h 315000"/>
                <a:gd name="connsiteX38" fmla="*/ 216366 w 326250"/>
                <a:gd name="connsiteY38" fmla="*/ 11250 h 315000"/>
                <a:gd name="connsiteX39" fmla="*/ 231368 w 326250"/>
                <a:gd name="connsiteY39" fmla="*/ 33750 h 315000"/>
                <a:gd name="connsiteX40" fmla="*/ 184764 w 326250"/>
                <a:gd name="connsiteY40" fmla="*/ 33750 h 315000"/>
                <a:gd name="connsiteX41" fmla="*/ 181013 w 326250"/>
                <a:gd name="connsiteY41" fmla="*/ 11250 h 315000"/>
                <a:gd name="connsiteX42" fmla="*/ 156639 w 326250"/>
                <a:gd name="connsiteY42" fmla="*/ 11250 h 315000"/>
                <a:gd name="connsiteX43" fmla="*/ 169611 w 326250"/>
                <a:gd name="connsiteY43" fmla="*/ 11250 h 315000"/>
                <a:gd name="connsiteX44" fmla="*/ 173357 w 326250"/>
                <a:gd name="connsiteY44" fmla="*/ 33750 h 315000"/>
                <a:gd name="connsiteX45" fmla="*/ 152893 w 326250"/>
                <a:gd name="connsiteY45" fmla="*/ 33750 h 315000"/>
                <a:gd name="connsiteX46" fmla="*/ 151875 w 326250"/>
                <a:gd name="connsiteY46" fmla="*/ 45000 h 315000"/>
                <a:gd name="connsiteX47" fmla="*/ 174375 w 326250"/>
                <a:gd name="connsiteY47" fmla="*/ 45000 h 315000"/>
                <a:gd name="connsiteX48" fmla="*/ 174375 w 326250"/>
                <a:gd name="connsiteY48" fmla="*/ 85112 h 315000"/>
                <a:gd name="connsiteX49" fmla="*/ 166247 w 326250"/>
                <a:gd name="connsiteY49" fmla="*/ 79695 h 315000"/>
                <a:gd name="connsiteX50" fmla="*/ 160003 w 326250"/>
                <a:gd name="connsiteY50" fmla="*/ 79695 h 315000"/>
                <a:gd name="connsiteX51" fmla="*/ 151875 w 326250"/>
                <a:gd name="connsiteY51" fmla="*/ 85112 h 315000"/>
                <a:gd name="connsiteX52" fmla="*/ 109884 w 326250"/>
                <a:gd name="connsiteY52" fmla="*/ 11250 h 315000"/>
                <a:gd name="connsiteX53" fmla="*/ 145238 w 326250"/>
                <a:gd name="connsiteY53" fmla="*/ 11250 h 315000"/>
                <a:gd name="connsiteX54" fmla="*/ 141486 w 326250"/>
                <a:gd name="connsiteY54" fmla="*/ 33750 h 315000"/>
                <a:gd name="connsiteX55" fmla="*/ 94883 w 326250"/>
                <a:gd name="connsiteY55" fmla="*/ 33750 h 315000"/>
                <a:gd name="connsiteX56" fmla="*/ 90000 w 326250"/>
                <a:gd name="connsiteY56" fmla="*/ 45000 h 315000"/>
                <a:gd name="connsiteX57" fmla="*/ 140625 w 326250"/>
                <a:gd name="connsiteY57" fmla="*/ 45000 h 315000"/>
                <a:gd name="connsiteX58" fmla="*/ 140625 w 326250"/>
                <a:gd name="connsiteY58" fmla="*/ 95625 h 315000"/>
                <a:gd name="connsiteX59" fmla="*/ 146249 w 326250"/>
                <a:gd name="connsiteY59" fmla="*/ 101251 h 315000"/>
                <a:gd name="connsiteX60" fmla="*/ 149372 w 326250"/>
                <a:gd name="connsiteY60" fmla="*/ 100305 h 315000"/>
                <a:gd name="connsiteX61" fmla="*/ 163125 w 326250"/>
                <a:gd name="connsiteY61" fmla="*/ 91125 h 315000"/>
                <a:gd name="connsiteX62" fmla="*/ 176878 w 326250"/>
                <a:gd name="connsiteY62" fmla="*/ 100294 h 315000"/>
                <a:gd name="connsiteX63" fmla="*/ 184679 w 326250"/>
                <a:gd name="connsiteY63" fmla="*/ 98737 h 315000"/>
                <a:gd name="connsiteX64" fmla="*/ 185625 w 326250"/>
                <a:gd name="connsiteY64" fmla="*/ 95625 h 315000"/>
                <a:gd name="connsiteX65" fmla="*/ 185625 w 326250"/>
                <a:gd name="connsiteY65" fmla="*/ 45000 h 315000"/>
                <a:gd name="connsiteX66" fmla="*/ 236250 w 326250"/>
                <a:gd name="connsiteY66" fmla="*/ 45000 h 315000"/>
                <a:gd name="connsiteX67" fmla="*/ 236250 w 326250"/>
                <a:gd name="connsiteY67" fmla="*/ 168750 h 315000"/>
                <a:gd name="connsiteX68" fmla="*/ 90000 w 326250"/>
                <a:gd name="connsiteY68" fmla="*/ 168750 h 315000"/>
                <a:gd name="connsiteX69" fmla="*/ 73125 w 326250"/>
                <a:gd name="connsiteY69" fmla="*/ 180000 h 315000"/>
                <a:gd name="connsiteX70" fmla="*/ 95625 w 326250"/>
                <a:gd name="connsiteY70" fmla="*/ 180000 h 315000"/>
                <a:gd name="connsiteX71" fmla="*/ 95625 w 326250"/>
                <a:gd name="connsiteY71" fmla="*/ 220112 h 315000"/>
                <a:gd name="connsiteX72" fmla="*/ 87497 w 326250"/>
                <a:gd name="connsiteY72" fmla="*/ 214695 h 315000"/>
                <a:gd name="connsiteX73" fmla="*/ 81253 w 326250"/>
                <a:gd name="connsiteY73" fmla="*/ 214695 h 315000"/>
                <a:gd name="connsiteX74" fmla="*/ 73125 w 326250"/>
                <a:gd name="connsiteY74" fmla="*/ 220112 h 315000"/>
                <a:gd name="connsiteX75" fmla="*/ 78750 w 326250"/>
                <a:gd name="connsiteY75" fmla="*/ 146250 h 315000"/>
                <a:gd name="connsiteX76" fmla="*/ 78750 w 326250"/>
                <a:gd name="connsiteY76" fmla="*/ 168750 h 315000"/>
                <a:gd name="connsiteX77" fmla="*/ 74143 w 326250"/>
                <a:gd name="connsiteY77" fmla="*/ 168750 h 315000"/>
                <a:gd name="connsiteX78" fmla="*/ 77889 w 326250"/>
                <a:gd name="connsiteY78" fmla="*/ 146250 h 315000"/>
                <a:gd name="connsiteX79" fmla="*/ 31134 w 326250"/>
                <a:gd name="connsiteY79" fmla="*/ 146250 h 315000"/>
                <a:gd name="connsiteX80" fmla="*/ 66488 w 326250"/>
                <a:gd name="connsiteY80" fmla="*/ 146250 h 315000"/>
                <a:gd name="connsiteX81" fmla="*/ 62736 w 326250"/>
                <a:gd name="connsiteY81" fmla="*/ 168750 h 315000"/>
                <a:gd name="connsiteX82" fmla="*/ 16133 w 326250"/>
                <a:gd name="connsiteY82" fmla="*/ 168750 h 315000"/>
                <a:gd name="connsiteX83" fmla="*/ 11250 w 326250"/>
                <a:gd name="connsiteY83" fmla="*/ 180000 h 315000"/>
                <a:gd name="connsiteX84" fmla="*/ 61875 w 326250"/>
                <a:gd name="connsiteY84" fmla="*/ 180000 h 315000"/>
                <a:gd name="connsiteX85" fmla="*/ 61875 w 326250"/>
                <a:gd name="connsiteY85" fmla="*/ 230625 h 315000"/>
                <a:gd name="connsiteX86" fmla="*/ 67499 w 326250"/>
                <a:gd name="connsiteY86" fmla="*/ 236251 h 315000"/>
                <a:gd name="connsiteX87" fmla="*/ 70622 w 326250"/>
                <a:gd name="connsiteY87" fmla="*/ 235305 h 315000"/>
                <a:gd name="connsiteX88" fmla="*/ 84375 w 326250"/>
                <a:gd name="connsiteY88" fmla="*/ 226125 h 315000"/>
                <a:gd name="connsiteX89" fmla="*/ 98128 w 326250"/>
                <a:gd name="connsiteY89" fmla="*/ 235294 h 315000"/>
                <a:gd name="connsiteX90" fmla="*/ 105929 w 326250"/>
                <a:gd name="connsiteY90" fmla="*/ 233737 h 315000"/>
                <a:gd name="connsiteX91" fmla="*/ 106875 w 326250"/>
                <a:gd name="connsiteY91" fmla="*/ 230625 h 315000"/>
                <a:gd name="connsiteX92" fmla="*/ 106875 w 326250"/>
                <a:gd name="connsiteY92" fmla="*/ 180000 h 315000"/>
                <a:gd name="connsiteX93" fmla="*/ 157500 w 326250"/>
                <a:gd name="connsiteY93" fmla="*/ 180000 h 315000"/>
                <a:gd name="connsiteX94" fmla="*/ 157500 w 326250"/>
                <a:gd name="connsiteY94" fmla="*/ 303750 h 315000"/>
                <a:gd name="connsiteX95" fmla="*/ 11250 w 326250"/>
                <a:gd name="connsiteY95" fmla="*/ 303750 h 315000"/>
                <a:gd name="connsiteX96" fmla="*/ 315000 w 326250"/>
                <a:gd name="connsiteY96" fmla="*/ 303750 h 315000"/>
                <a:gd name="connsiteX97" fmla="*/ 168750 w 326250"/>
                <a:gd name="connsiteY97" fmla="*/ 303750 h 315000"/>
                <a:gd name="connsiteX98" fmla="*/ 168750 w 326250"/>
                <a:gd name="connsiteY98" fmla="*/ 180000 h 315000"/>
                <a:gd name="connsiteX99" fmla="*/ 219375 w 326250"/>
                <a:gd name="connsiteY99" fmla="*/ 180000 h 315000"/>
                <a:gd name="connsiteX100" fmla="*/ 219375 w 326250"/>
                <a:gd name="connsiteY100" fmla="*/ 230625 h 315000"/>
                <a:gd name="connsiteX101" fmla="*/ 224999 w 326250"/>
                <a:gd name="connsiteY101" fmla="*/ 236251 h 315000"/>
                <a:gd name="connsiteX102" fmla="*/ 228122 w 326250"/>
                <a:gd name="connsiteY102" fmla="*/ 235305 h 315000"/>
                <a:gd name="connsiteX103" fmla="*/ 241875 w 326250"/>
                <a:gd name="connsiteY103" fmla="*/ 226125 h 315000"/>
                <a:gd name="connsiteX104" fmla="*/ 255628 w 326250"/>
                <a:gd name="connsiteY104" fmla="*/ 235294 h 315000"/>
                <a:gd name="connsiteX105" fmla="*/ 263429 w 326250"/>
                <a:gd name="connsiteY105" fmla="*/ 233737 h 315000"/>
                <a:gd name="connsiteX106" fmla="*/ 264375 w 326250"/>
                <a:gd name="connsiteY106" fmla="*/ 230625 h 315000"/>
                <a:gd name="connsiteX107" fmla="*/ 264375 w 326250"/>
                <a:gd name="connsiteY107" fmla="*/ 180000 h 315000"/>
                <a:gd name="connsiteX108" fmla="*/ 315000 w 326250"/>
                <a:gd name="connsiteY108" fmla="*/ 180000 h 3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26250" h="315000">
                  <a:moveTo>
                    <a:pt x="325305" y="171253"/>
                  </a:moveTo>
                  <a:lnTo>
                    <a:pt x="302805" y="137503"/>
                  </a:lnTo>
                  <a:cubicBezTo>
                    <a:pt x="301762" y="135939"/>
                    <a:pt x="300005" y="135000"/>
                    <a:pt x="298125" y="135000"/>
                  </a:cubicBezTo>
                  <a:lnTo>
                    <a:pt x="247500" y="135000"/>
                  </a:lnTo>
                  <a:lnTo>
                    <a:pt x="247500" y="39375"/>
                  </a:lnTo>
                  <a:cubicBezTo>
                    <a:pt x="247359" y="38289"/>
                    <a:pt x="247039" y="37235"/>
                    <a:pt x="246555" y="36253"/>
                  </a:cubicBezTo>
                  <a:lnTo>
                    <a:pt x="224055" y="2503"/>
                  </a:lnTo>
                  <a:cubicBezTo>
                    <a:pt x="223012" y="939"/>
                    <a:pt x="221255" y="0"/>
                    <a:pt x="219375" y="0"/>
                  </a:cubicBezTo>
                  <a:lnTo>
                    <a:pt x="106875" y="0"/>
                  </a:lnTo>
                  <a:cubicBezTo>
                    <a:pt x="104995" y="0"/>
                    <a:pt x="103238" y="939"/>
                    <a:pt x="102195" y="2503"/>
                  </a:cubicBezTo>
                  <a:lnTo>
                    <a:pt x="79695" y="36253"/>
                  </a:lnTo>
                  <a:cubicBezTo>
                    <a:pt x="79547" y="36470"/>
                    <a:pt x="79430" y="36707"/>
                    <a:pt x="79346" y="36956"/>
                  </a:cubicBezTo>
                  <a:cubicBezTo>
                    <a:pt x="78967" y="37707"/>
                    <a:pt x="78763" y="38534"/>
                    <a:pt x="78750" y="39375"/>
                  </a:cubicBezTo>
                  <a:lnTo>
                    <a:pt x="78750" y="135000"/>
                  </a:lnTo>
                  <a:lnTo>
                    <a:pt x="28125" y="135000"/>
                  </a:lnTo>
                  <a:cubicBezTo>
                    <a:pt x="26245" y="135000"/>
                    <a:pt x="24489" y="135939"/>
                    <a:pt x="23445" y="137503"/>
                  </a:cubicBezTo>
                  <a:lnTo>
                    <a:pt x="945" y="171253"/>
                  </a:lnTo>
                  <a:cubicBezTo>
                    <a:pt x="462" y="172235"/>
                    <a:pt x="143" y="173290"/>
                    <a:pt x="0" y="174375"/>
                  </a:cubicBezTo>
                  <a:lnTo>
                    <a:pt x="0" y="309375"/>
                  </a:lnTo>
                  <a:cubicBezTo>
                    <a:pt x="0" y="312482"/>
                    <a:pt x="2518" y="315000"/>
                    <a:pt x="5625" y="315000"/>
                  </a:cubicBezTo>
                  <a:lnTo>
                    <a:pt x="320625" y="315000"/>
                  </a:lnTo>
                  <a:cubicBezTo>
                    <a:pt x="323732" y="315000"/>
                    <a:pt x="326250" y="312482"/>
                    <a:pt x="326250" y="309375"/>
                  </a:cubicBezTo>
                  <a:lnTo>
                    <a:pt x="326250" y="174375"/>
                  </a:lnTo>
                  <a:cubicBezTo>
                    <a:pt x="326107" y="173290"/>
                    <a:pt x="325788" y="172235"/>
                    <a:pt x="325305" y="171253"/>
                  </a:cubicBezTo>
                  <a:close/>
                  <a:moveTo>
                    <a:pt x="310118" y="168750"/>
                  </a:moveTo>
                  <a:lnTo>
                    <a:pt x="263514" y="168750"/>
                  </a:lnTo>
                  <a:lnTo>
                    <a:pt x="259763" y="146250"/>
                  </a:lnTo>
                  <a:lnTo>
                    <a:pt x="295116" y="146250"/>
                  </a:lnTo>
                  <a:close/>
                  <a:moveTo>
                    <a:pt x="230625" y="180000"/>
                  </a:moveTo>
                  <a:lnTo>
                    <a:pt x="253125" y="180000"/>
                  </a:lnTo>
                  <a:lnTo>
                    <a:pt x="253125" y="220112"/>
                  </a:lnTo>
                  <a:lnTo>
                    <a:pt x="244997" y="214695"/>
                  </a:lnTo>
                  <a:cubicBezTo>
                    <a:pt x="243107" y="213434"/>
                    <a:pt x="240643" y="213434"/>
                    <a:pt x="238753" y="214695"/>
                  </a:cubicBezTo>
                  <a:lnTo>
                    <a:pt x="230625" y="220112"/>
                  </a:lnTo>
                  <a:close/>
                  <a:moveTo>
                    <a:pt x="248361" y="146250"/>
                  </a:moveTo>
                  <a:lnTo>
                    <a:pt x="252107" y="168750"/>
                  </a:lnTo>
                  <a:lnTo>
                    <a:pt x="247500" y="168750"/>
                  </a:lnTo>
                  <a:lnTo>
                    <a:pt x="247500" y="146250"/>
                  </a:lnTo>
                  <a:close/>
                  <a:moveTo>
                    <a:pt x="216366" y="11250"/>
                  </a:moveTo>
                  <a:lnTo>
                    <a:pt x="231368" y="33750"/>
                  </a:lnTo>
                  <a:lnTo>
                    <a:pt x="184764" y="33750"/>
                  </a:lnTo>
                  <a:lnTo>
                    <a:pt x="181013" y="11250"/>
                  </a:lnTo>
                  <a:close/>
                  <a:moveTo>
                    <a:pt x="156639" y="11250"/>
                  </a:moveTo>
                  <a:lnTo>
                    <a:pt x="169611" y="11250"/>
                  </a:lnTo>
                  <a:lnTo>
                    <a:pt x="173357" y="33750"/>
                  </a:lnTo>
                  <a:lnTo>
                    <a:pt x="152893" y="33750"/>
                  </a:lnTo>
                  <a:close/>
                  <a:moveTo>
                    <a:pt x="151875" y="45000"/>
                  </a:moveTo>
                  <a:lnTo>
                    <a:pt x="174375" y="45000"/>
                  </a:lnTo>
                  <a:lnTo>
                    <a:pt x="174375" y="85112"/>
                  </a:lnTo>
                  <a:lnTo>
                    <a:pt x="166247" y="79695"/>
                  </a:lnTo>
                  <a:cubicBezTo>
                    <a:pt x="164357" y="78434"/>
                    <a:pt x="161893" y="78434"/>
                    <a:pt x="160003" y="79695"/>
                  </a:cubicBezTo>
                  <a:lnTo>
                    <a:pt x="151875" y="85112"/>
                  </a:lnTo>
                  <a:close/>
                  <a:moveTo>
                    <a:pt x="109884" y="11250"/>
                  </a:moveTo>
                  <a:lnTo>
                    <a:pt x="145238" y="11250"/>
                  </a:lnTo>
                  <a:lnTo>
                    <a:pt x="141486" y="33750"/>
                  </a:lnTo>
                  <a:lnTo>
                    <a:pt x="94883" y="33750"/>
                  </a:lnTo>
                  <a:close/>
                  <a:moveTo>
                    <a:pt x="90000" y="45000"/>
                  </a:moveTo>
                  <a:lnTo>
                    <a:pt x="140625" y="45000"/>
                  </a:lnTo>
                  <a:lnTo>
                    <a:pt x="140625" y="95625"/>
                  </a:lnTo>
                  <a:cubicBezTo>
                    <a:pt x="140624" y="98732"/>
                    <a:pt x="143143" y="101251"/>
                    <a:pt x="146249" y="101251"/>
                  </a:cubicBezTo>
                  <a:cubicBezTo>
                    <a:pt x="147361" y="101251"/>
                    <a:pt x="148447" y="100922"/>
                    <a:pt x="149372" y="100305"/>
                  </a:cubicBezTo>
                  <a:lnTo>
                    <a:pt x="163125" y="91125"/>
                  </a:lnTo>
                  <a:lnTo>
                    <a:pt x="176878" y="100294"/>
                  </a:lnTo>
                  <a:cubicBezTo>
                    <a:pt x="179462" y="102018"/>
                    <a:pt x="182955" y="101321"/>
                    <a:pt x="184679" y="98737"/>
                  </a:cubicBezTo>
                  <a:cubicBezTo>
                    <a:pt x="185294" y="97815"/>
                    <a:pt x="185623" y="96733"/>
                    <a:pt x="185625" y="95625"/>
                  </a:cubicBezTo>
                  <a:lnTo>
                    <a:pt x="185625" y="45000"/>
                  </a:lnTo>
                  <a:lnTo>
                    <a:pt x="236250" y="45000"/>
                  </a:lnTo>
                  <a:lnTo>
                    <a:pt x="236250" y="168750"/>
                  </a:lnTo>
                  <a:lnTo>
                    <a:pt x="90000" y="168750"/>
                  </a:lnTo>
                  <a:close/>
                  <a:moveTo>
                    <a:pt x="73125" y="180000"/>
                  </a:moveTo>
                  <a:lnTo>
                    <a:pt x="95625" y="180000"/>
                  </a:lnTo>
                  <a:lnTo>
                    <a:pt x="95625" y="220112"/>
                  </a:lnTo>
                  <a:lnTo>
                    <a:pt x="87497" y="214695"/>
                  </a:lnTo>
                  <a:cubicBezTo>
                    <a:pt x="85607" y="213434"/>
                    <a:pt x="83143" y="213434"/>
                    <a:pt x="81253" y="214695"/>
                  </a:cubicBezTo>
                  <a:lnTo>
                    <a:pt x="73125" y="220112"/>
                  </a:lnTo>
                  <a:close/>
                  <a:moveTo>
                    <a:pt x="78750" y="146250"/>
                  </a:moveTo>
                  <a:lnTo>
                    <a:pt x="78750" y="168750"/>
                  </a:lnTo>
                  <a:lnTo>
                    <a:pt x="74143" y="168750"/>
                  </a:lnTo>
                  <a:lnTo>
                    <a:pt x="77889" y="146250"/>
                  </a:lnTo>
                  <a:close/>
                  <a:moveTo>
                    <a:pt x="31134" y="146250"/>
                  </a:moveTo>
                  <a:lnTo>
                    <a:pt x="66488" y="146250"/>
                  </a:lnTo>
                  <a:lnTo>
                    <a:pt x="62736" y="168750"/>
                  </a:lnTo>
                  <a:lnTo>
                    <a:pt x="16133" y="168750"/>
                  </a:lnTo>
                  <a:close/>
                  <a:moveTo>
                    <a:pt x="11250" y="180000"/>
                  </a:moveTo>
                  <a:lnTo>
                    <a:pt x="61875" y="180000"/>
                  </a:lnTo>
                  <a:lnTo>
                    <a:pt x="61875" y="230625"/>
                  </a:lnTo>
                  <a:cubicBezTo>
                    <a:pt x="61874" y="233732"/>
                    <a:pt x="64393" y="236251"/>
                    <a:pt x="67499" y="236251"/>
                  </a:cubicBezTo>
                  <a:cubicBezTo>
                    <a:pt x="68610" y="236251"/>
                    <a:pt x="69697" y="235922"/>
                    <a:pt x="70622" y="235305"/>
                  </a:cubicBezTo>
                  <a:lnTo>
                    <a:pt x="84375" y="226125"/>
                  </a:lnTo>
                  <a:lnTo>
                    <a:pt x="98128" y="235294"/>
                  </a:lnTo>
                  <a:cubicBezTo>
                    <a:pt x="100712" y="237018"/>
                    <a:pt x="104205" y="236321"/>
                    <a:pt x="105929" y="233737"/>
                  </a:cubicBezTo>
                  <a:cubicBezTo>
                    <a:pt x="106544" y="232815"/>
                    <a:pt x="106873" y="231733"/>
                    <a:pt x="106875" y="230625"/>
                  </a:cubicBezTo>
                  <a:lnTo>
                    <a:pt x="106875" y="180000"/>
                  </a:lnTo>
                  <a:lnTo>
                    <a:pt x="157500" y="180000"/>
                  </a:lnTo>
                  <a:lnTo>
                    <a:pt x="157500" y="303750"/>
                  </a:lnTo>
                  <a:lnTo>
                    <a:pt x="11250" y="303750"/>
                  </a:lnTo>
                  <a:close/>
                  <a:moveTo>
                    <a:pt x="315000" y="303750"/>
                  </a:moveTo>
                  <a:lnTo>
                    <a:pt x="168750" y="303750"/>
                  </a:lnTo>
                  <a:lnTo>
                    <a:pt x="168750" y="180000"/>
                  </a:lnTo>
                  <a:lnTo>
                    <a:pt x="219375" y="180000"/>
                  </a:lnTo>
                  <a:lnTo>
                    <a:pt x="219375" y="230625"/>
                  </a:lnTo>
                  <a:cubicBezTo>
                    <a:pt x="219374" y="233732"/>
                    <a:pt x="221893" y="236251"/>
                    <a:pt x="224999" y="236251"/>
                  </a:cubicBezTo>
                  <a:cubicBezTo>
                    <a:pt x="226110" y="236251"/>
                    <a:pt x="227197" y="235922"/>
                    <a:pt x="228122" y="235305"/>
                  </a:cubicBezTo>
                  <a:lnTo>
                    <a:pt x="241875" y="226125"/>
                  </a:lnTo>
                  <a:lnTo>
                    <a:pt x="255628" y="235294"/>
                  </a:lnTo>
                  <a:cubicBezTo>
                    <a:pt x="258212" y="237018"/>
                    <a:pt x="261705" y="236321"/>
                    <a:pt x="263429" y="233737"/>
                  </a:cubicBezTo>
                  <a:cubicBezTo>
                    <a:pt x="264044" y="232815"/>
                    <a:pt x="264373" y="231733"/>
                    <a:pt x="264375" y="230625"/>
                  </a:cubicBezTo>
                  <a:lnTo>
                    <a:pt x="264375" y="180000"/>
                  </a:lnTo>
                  <a:lnTo>
                    <a:pt x="315000" y="180000"/>
                  </a:lnTo>
                  <a:close/>
                </a:path>
              </a:pathLst>
            </a:custGeom>
            <a:gradFill>
              <a:gsLst>
                <a:gs pos="0">
                  <a:srgbClr val="41CCE8"/>
                </a:gs>
                <a:gs pos="100000">
                  <a:srgbClr val="4CC283"/>
                </a:gs>
              </a:gsLst>
              <a:lin ang="16200000" scaled="1"/>
            </a:gradFill>
            <a:ln w="5507" cap="flat">
              <a:noFill/>
              <a:prstDash val="solid"/>
              <a:miter/>
            </a:ln>
          </p:spPr>
          <p:txBody>
            <a:bodyPr rtlCol="0" anchor="ctr"/>
            <a:lstStyle/>
            <a:p>
              <a:endParaRPr lang="ru-RU"/>
            </a:p>
          </p:txBody>
        </p:sp>
        <p:grpSp>
          <p:nvGrpSpPr>
            <p:cNvPr id="10" name="Рисунок 50">
              <a:extLst>
                <a:ext uri="{FF2B5EF4-FFF2-40B4-BE49-F238E27FC236}">
                  <a16:creationId xmlns:a16="http://schemas.microsoft.com/office/drawing/2014/main" id="{4469F58A-2658-6205-E95A-767C59F62115}"/>
                </a:ext>
              </a:extLst>
            </p:cNvPr>
            <p:cNvGrpSpPr/>
            <p:nvPr/>
          </p:nvGrpSpPr>
          <p:grpSpPr>
            <a:xfrm>
              <a:off x="643073" y="5986708"/>
              <a:ext cx="324000" cy="324000"/>
              <a:chOff x="537320" y="5983825"/>
              <a:chExt cx="348750" cy="348750"/>
            </a:xfrm>
            <a:gradFill>
              <a:gsLst>
                <a:gs pos="0">
                  <a:srgbClr val="41CCE8"/>
                </a:gs>
                <a:gs pos="50000">
                  <a:srgbClr val="4CC283"/>
                </a:gs>
                <a:gs pos="100000">
                  <a:srgbClr val="41CCE8"/>
                </a:gs>
              </a:gsLst>
              <a:lin ang="0" scaled="1"/>
            </a:gradFill>
          </p:grpSpPr>
          <p:sp>
            <p:nvSpPr>
              <p:cNvPr id="12" name="Полилиния: фигура 11">
                <a:extLst>
                  <a:ext uri="{FF2B5EF4-FFF2-40B4-BE49-F238E27FC236}">
                    <a16:creationId xmlns:a16="http://schemas.microsoft.com/office/drawing/2014/main" id="{D44954CF-FCD2-5072-5E52-BF000E72BC0A}"/>
                  </a:ext>
                </a:extLst>
              </p:cNvPr>
              <p:cNvSpPr/>
              <p:nvPr/>
            </p:nvSpPr>
            <p:spPr>
              <a:xfrm>
                <a:off x="537320" y="6118825"/>
                <a:ext cx="78750" cy="78750"/>
              </a:xfrm>
              <a:custGeom>
                <a:avLst/>
                <a:gdLst>
                  <a:gd name="connsiteX0" fmla="*/ 73125 w 78750"/>
                  <a:gd name="connsiteY0" fmla="*/ 0 h 78750"/>
                  <a:gd name="connsiteX1" fmla="*/ 5625 w 78750"/>
                  <a:gd name="connsiteY1" fmla="*/ 0 h 78750"/>
                  <a:gd name="connsiteX2" fmla="*/ 0 w 78750"/>
                  <a:gd name="connsiteY2" fmla="*/ 5625 h 78750"/>
                  <a:gd name="connsiteX3" fmla="*/ 0 w 78750"/>
                  <a:gd name="connsiteY3" fmla="*/ 73125 h 78750"/>
                  <a:gd name="connsiteX4" fmla="*/ 5625 w 78750"/>
                  <a:gd name="connsiteY4" fmla="*/ 78750 h 78750"/>
                  <a:gd name="connsiteX5" fmla="*/ 73125 w 78750"/>
                  <a:gd name="connsiteY5" fmla="*/ 78750 h 78750"/>
                  <a:gd name="connsiteX6" fmla="*/ 78750 w 78750"/>
                  <a:gd name="connsiteY6" fmla="*/ 73125 h 78750"/>
                  <a:gd name="connsiteX7" fmla="*/ 78750 w 78750"/>
                  <a:gd name="connsiteY7" fmla="*/ 5625 h 78750"/>
                  <a:gd name="connsiteX8" fmla="*/ 73125 w 78750"/>
                  <a:gd name="connsiteY8" fmla="*/ 0 h 78750"/>
                  <a:gd name="connsiteX9" fmla="*/ 67500 w 78750"/>
                  <a:gd name="connsiteY9" fmla="*/ 67500 h 78750"/>
                  <a:gd name="connsiteX10" fmla="*/ 11250 w 78750"/>
                  <a:gd name="connsiteY10" fmla="*/ 67500 h 78750"/>
                  <a:gd name="connsiteX11" fmla="*/ 11250 w 78750"/>
                  <a:gd name="connsiteY11" fmla="*/ 11250 h 78750"/>
                  <a:gd name="connsiteX12" fmla="*/ 67500 w 78750"/>
                  <a:gd name="connsiteY12" fmla="*/ 11250 h 7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750" h="78750">
                    <a:moveTo>
                      <a:pt x="73125" y="0"/>
                    </a:moveTo>
                    <a:lnTo>
                      <a:pt x="5625" y="0"/>
                    </a:lnTo>
                    <a:cubicBezTo>
                      <a:pt x="2518" y="0"/>
                      <a:pt x="0" y="2518"/>
                      <a:pt x="0" y="5625"/>
                    </a:cubicBezTo>
                    <a:lnTo>
                      <a:pt x="0" y="73125"/>
                    </a:lnTo>
                    <a:cubicBezTo>
                      <a:pt x="0" y="76232"/>
                      <a:pt x="2518" y="78750"/>
                      <a:pt x="5625" y="78750"/>
                    </a:cubicBezTo>
                    <a:lnTo>
                      <a:pt x="73125" y="78750"/>
                    </a:lnTo>
                    <a:cubicBezTo>
                      <a:pt x="76232" y="78750"/>
                      <a:pt x="78750" y="76232"/>
                      <a:pt x="78750" y="73125"/>
                    </a:cubicBezTo>
                    <a:lnTo>
                      <a:pt x="78750" y="5625"/>
                    </a:lnTo>
                    <a:cubicBezTo>
                      <a:pt x="78750" y="2518"/>
                      <a:pt x="76232" y="0"/>
                      <a:pt x="73125" y="0"/>
                    </a:cubicBezTo>
                    <a:close/>
                    <a:moveTo>
                      <a:pt x="67500" y="67500"/>
                    </a:moveTo>
                    <a:lnTo>
                      <a:pt x="11250" y="67500"/>
                    </a:lnTo>
                    <a:lnTo>
                      <a:pt x="11250" y="11250"/>
                    </a:lnTo>
                    <a:lnTo>
                      <a:pt x="67500" y="11250"/>
                    </a:lnTo>
                    <a:close/>
                  </a:path>
                </a:pathLst>
              </a:custGeom>
              <a:grpFill/>
              <a:ln w="688"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54A7745E-72AD-8E32-2DCB-FB8AA1D488AB}"/>
                  </a:ext>
                </a:extLst>
              </p:cNvPr>
              <p:cNvSpPr/>
              <p:nvPr/>
            </p:nvSpPr>
            <p:spPr>
              <a:xfrm>
                <a:off x="644195" y="5983825"/>
                <a:ext cx="241875" cy="348750"/>
              </a:xfrm>
              <a:custGeom>
                <a:avLst/>
                <a:gdLst>
                  <a:gd name="connsiteX0" fmla="*/ 168750 w 241875"/>
                  <a:gd name="connsiteY0" fmla="*/ 78750 h 348750"/>
                  <a:gd name="connsiteX1" fmla="*/ 236250 w 241875"/>
                  <a:gd name="connsiteY1" fmla="*/ 78750 h 348750"/>
                  <a:gd name="connsiteX2" fmla="*/ 241875 w 241875"/>
                  <a:gd name="connsiteY2" fmla="*/ 73125 h 348750"/>
                  <a:gd name="connsiteX3" fmla="*/ 241875 w 241875"/>
                  <a:gd name="connsiteY3" fmla="*/ 5625 h 348750"/>
                  <a:gd name="connsiteX4" fmla="*/ 236250 w 241875"/>
                  <a:gd name="connsiteY4" fmla="*/ 0 h 348750"/>
                  <a:gd name="connsiteX5" fmla="*/ 168750 w 241875"/>
                  <a:gd name="connsiteY5" fmla="*/ 0 h 348750"/>
                  <a:gd name="connsiteX6" fmla="*/ 163125 w 241875"/>
                  <a:gd name="connsiteY6" fmla="*/ 5625 h 348750"/>
                  <a:gd name="connsiteX7" fmla="*/ 163125 w 241875"/>
                  <a:gd name="connsiteY7" fmla="*/ 33750 h 348750"/>
                  <a:gd name="connsiteX8" fmla="*/ 67500 w 241875"/>
                  <a:gd name="connsiteY8" fmla="*/ 33750 h 348750"/>
                  <a:gd name="connsiteX9" fmla="*/ 61875 w 241875"/>
                  <a:gd name="connsiteY9" fmla="*/ 39375 h 348750"/>
                  <a:gd name="connsiteX10" fmla="*/ 61875 w 241875"/>
                  <a:gd name="connsiteY10" fmla="*/ 168750 h 348750"/>
                  <a:gd name="connsiteX11" fmla="*/ 5625 w 241875"/>
                  <a:gd name="connsiteY11" fmla="*/ 168750 h 348750"/>
                  <a:gd name="connsiteX12" fmla="*/ 0 w 241875"/>
                  <a:gd name="connsiteY12" fmla="*/ 174375 h 348750"/>
                  <a:gd name="connsiteX13" fmla="*/ 5625 w 241875"/>
                  <a:gd name="connsiteY13" fmla="*/ 180000 h 348750"/>
                  <a:gd name="connsiteX14" fmla="*/ 61875 w 241875"/>
                  <a:gd name="connsiteY14" fmla="*/ 180000 h 348750"/>
                  <a:gd name="connsiteX15" fmla="*/ 61875 w 241875"/>
                  <a:gd name="connsiteY15" fmla="*/ 309375 h 348750"/>
                  <a:gd name="connsiteX16" fmla="*/ 67500 w 241875"/>
                  <a:gd name="connsiteY16" fmla="*/ 315000 h 348750"/>
                  <a:gd name="connsiteX17" fmla="*/ 163125 w 241875"/>
                  <a:gd name="connsiteY17" fmla="*/ 315000 h 348750"/>
                  <a:gd name="connsiteX18" fmla="*/ 163125 w 241875"/>
                  <a:gd name="connsiteY18" fmla="*/ 343125 h 348750"/>
                  <a:gd name="connsiteX19" fmla="*/ 168750 w 241875"/>
                  <a:gd name="connsiteY19" fmla="*/ 348750 h 348750"/>
                  <a:gd name="connsiteX20" fmla="*/ 236250 w 241875"/>
                  <a:gd name="connsiteY20" fmla="*/ 348750 h 348750"/>
                  <a:gd name="connsiteX21" fmla="*/ 241875 w 241875"/>
                  <a:gd name="connsiteY21" fmla="*/ 343125 h 348750"/>
                  <a:gd name="connsiteX22" fmla="*/ 241875 w 241875"/>
                  <a:gd name="connsiteY22" fmla="*/ 275625 h 348750"/>
                  <a:gd name="connsiteX23" fmla="*/ 236250 w 241875"/>
                  <a:gd name="connsiteY23" fmla="*/ 270000 h 348750"/>
                  <a:gd name="connsiteX24" fmla="*/ 168750 w 241875"/>
                  <a:gd name="connsiteY24" fmla="*/ 270000 h 348750"/>
                  <a:gd name="connsiteX25" fmla="*/ 163125 w 241875"/>
                  <a:gd name="connsiteY25" fmla="*/ 275625 h 348750"/>
                  <a:gd name="connsiteX26" fmla="*/ 163125 w 241875"/>
                  <a:gd name="connsiteY26" fmla="*/ 303750 h 348750"/>
                  <a:gd name="connsiteX27" fmla="*/ 73125 w 241875"/>
                  <a:gd name="connsiteY27" fmla="*/ 303750 h 348750"/>
                  <a:gd name="connsiteX28" fmla="*/ 73125 w 241875"/>
                  <a:gd name="connsiteY28" fmla="*/ 180000 h 348750"/>
                  <a:gd name="connsiteX29" fmla="*/ 118125 w 241875"/>
                  <a:gd name="connsiteY29" fmla="*/ 180000 h 348750"/>
                  <a:gd name="connsiteX30" fmla="*/ 118125 w 241875"/>
                  <a:gd name="connsiteY30" fmla="*/ 208125 h 348750"/>
                  <a:gd name="connsiteX31" fmla="*/ 123750 w 241875"/>
                  <a:gd name="connsiteY31" fmla="*/ 213750 h 348750"/>
                  <a:gd name="connsiteX32" fmla="*/ 191250 w 241875"/>
                  <a:gd name="connsiteY32" fmla="*/ 213750 h 348750"/>
                  <a:gd name="connsiteX33" fmla="*/ 196875 w 241875"/>
                  <a:gd name="connsiteY33" fmla="*/ 208125 h 348750"/>
                  <a:gd name="connsiteX34" fmla="*/ 196875 w 241875"/>
                  <a:gd name="connsiteY34" fmla="*/ 140625 h 348750"/>
                  <a:gd name="connsiteX35" fmla="*/ 191250 w 241875"/>
                  <a:gd name="connsiteY35" fmla="*/ 135000 h 348750"/>
                  <a:gd name="connsiteX36" fmla="*/ 123750 w 241875"/>
                  <a:gd name="connsiteY36" fmla="*/ 135000 h 348750"/>
                  <a:gd name="connsiteX37" fmla="*/ 118125 w 241875"/>
                  <a:gd name="connsiteY37" fmla="*/ 140625 h 348750"/>
                  <a:gd name="connsiteX38" fmla="*/ 118125 w 241875"/>
                  <a:gd name="connsiteY38" fmla="*/ 168750 h 348750"/>
                  <a:gd name="connsiteX39" fmla="*/ 73125 w 241875"/>
                  <a:gd name="connsiteY39" fmla="*/ 168750 h 348750"/>
                  <a:gd name="connsiteX40" fmla="*/ 73125 w 241875"/>
                  <a:gd name="connsiteY40" fmla="*/ 45000 h 348750"/>
                  <a:gd name="connsiteX41" fmla="*/ 163125 w 241875"/>
                  <a:gd name="connsiteY41" fmla="*/ 45000 h 348750"/>
                  <a:gd name="connsiteX42" fmla="*/ 163125 w 241875"/>
                  <a:gd name="connsiteY42" fmla="*/ 73125 h 348750"/>
                  <a:gd name="connsiteX43" fmla="*/ 168750 w 241875"/>
                  <a:gd name="connsiteY43" fmla="*/ 78750 h 348750"/>
                  <a:gd name="connsiteX44" fmla="*/ 174375 w 241875"/>
                  <a:gd name="connsiteY44" fmla="*/ 11250 h 348750"/>
                  <a:gd name="connsiteX45" fmla="*/ 230625 w 241875"/>
                  <a:gd name="connsiteY45" fmla="*/ 11250 h 348750"/>
                  <a:gd name="connsiteX46" fmla="*/ 230625 w 241875"/>
                  <a:gd name="connsiteY46" fmla="*/ 67500 h 348750"/>
                  <a:gd name="connsiteX47" fmla="*/ 174375 w 241875"/>
                  <a:gd name="connsiteY47" fmla="*/ 67500 h 348750"/>
                  <a:gd name="connsiteX48" fmla="*/ 174375 w 241875"/>
                  <a:gd name="connsiteY48" fmla="*/ 281250 h 348750"/>
                  <a:gd name="connsiteX49" fmla="*/ 230625 w 241875"/>
                  <a:gd name="connsiteY49" fmla="*/ 281250 h 348750"/>
                  <a:gd name="connsiteX50" fmla="*/ 230625 w 241875"/>
                  <a:gd name="connsiteY50" fmla="*/ 337500 h 348750"/>
                  <a:gd name="connsiteX51" fmla="*/ 174375 w 241875"/>
                  <a:gd name="connsiteY51" fmla="*/ 337500 h 348750"/>
                  <a:gd name="connsiteX52" fmla="*/ 129375 w 241875"/>
                  <a:gd name="connsiteY52" fmla="*/ 146250 h 348750"/>
                  <a:gd name="connsiteX53" fmla="*/ 185625 w 241875"/>
                  <a:gd name="connsiteY53" fmla="*/ 146250 h 348750"/>
                  <a:gd name="connsiteX54" fmla="*/ 185625 w 241875"/>
                  <a:gd name="connsiteY54" fmla="*/ 202500 h 348750"/>
                  <a:gd name="connsiteX55" fmla="*/ 129375 w 241875"/>
                  <a:gd name="connsiteY55" fmla="*/ 202500 h 34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1875" h="348750">
                    <a:moveTo>
                      <a:pt x="168750" y="78750"/>
                    </a:moveTo>
                    <a:lnTo>
                      <a:pt x="236250" y="78750"/>
                    </a:lnTo>
                    <a:cubicBezTo>
                      <a:pt x="239357" y="78750"/>
                      <a:pt x="241875" y="76232"/>
                      <a:pt x="241875" y="73125"/>
                    </a:cubicBezTo>
                    <a:lnTo>
                      <a:pt x="241875" y="5625"/>
                    </a:lnTo>
                    <a:cubicBezTo>
                      <a:pt x="241875" y="2518"/>
                      <a:pt x="239357" y="0"/>
                      <a:pt x="236250" y="0"/>
                    </a:cubicBezTo>
                    <a:lnTo>
                      <a:pt x="168750" y="0"/>
                    </a:lnTo>
                    <a:cubicBezTo>
                      <a:pt x="165643" y="0"/>
                      <a:pt x="163125" y="2518"/>
                      <a:pt x="163125" y="5625"/>
                    </a:cubicBezTo>
                    <a:lnTo>
                      <a:pt x="163125" y="33750"/>
                    </a:lnTo>
                    <a:lnTo>
                      <a:pt x="67500" y="33750"/>
                    </a:lnTo>
                    <a:cubicBezTo>
                      <a:pt x="64393" y="33750"/>
                      <a:pt x="61875" y="36268"/>
                      <a:pt x="61875" y="39375"/>
                    </a:cubicBezTo>
                    <a:lnTo>
                      <a:pt x="61875" y="168750"/>
                    </a:lnTo>
                    <a:lnTo>
                      <a:pt x="5625" y="168750"/>
                    </a:lnTo>
                    <a:cubicBezTo>
                      <a:pt x="2518" y="168750"/>
                      <a:pt x="0" y="171268"/>
                      <a:pt x="0" y="174375"/>
                    </a:cubicBezTo>
                    <a:cubicBezTo>
                      <a:pt x="0" y="177482"/>
                      <a:pt x="2518" y="180000"/>
                      <a:pt x="5625" y="180000"/>
                    </a:cubicBezTo>
                    <a:lnTo>
                      <a:pt x="61875" y="180000"/>
                    </a:lnTo>
                    <a:lnTo>
                      <a:pt x="61875" y="309375"/>
                    </a:lnTo>
                    <a:cubicBezTo>
                      <a:pt x="61875" y="312482"/>
                      <a:pt x="64393" y="315000"/>
                      <a:pt x="67500" y="315000"/>
                    </a:cubicBezTo>
                    <a:lnTo>
                      <a:pt x="163125" y="315000"/>
                    </a:lnTo>
                    <a:lnTo>
                      <a:pt x="163125" y="343125"/>
                    </a:lnTo>
                    <a:cubicBezTo>
                      <a:pt x="163125" y="346232"/>
                      <a:pt x="165643" y="348750"/>
                      <a:pt x="168750" y="348750"/>
                    </a:cubicBezTo>
                    <a:lnTo>
                      <a:pt x="236250" y="348750"/>
                    </a:lnTo>
                    <a:cubicBezTo>
                      <a:pt x="239357" y="348750"/>
                      <a:pt x="241875" y="346232"/>
                      <a:pt x="241875" y="343125"/>
                    </a:cubicBezTo>
                    <a:lnTo>
                      <a:pt x="241875" y="275625"/>
                    </a:lnTo>
                    <a:cubicBezTo>
                      <a:pt x="241875" y="272518"/>
                      <a:pt x="239357" y="270000"/>
                      <a:pt x="236250" y="270000"/>
                    </a:cubicBezTo>
                    <a:lnTo>
                      <a:pt x="168750" y="270000"/>
                    </a:lnTo>
                    <a:cubicBezTo>
                      <a:pt x="165643" y="270000"/>
                      <a:pt x="163125" y="272518"/>
                      <a:pt x="163125" y="275625"/>
                    </a:cubicBezTo>
                    <a:lnTo>
                      <a:pt x="163125" y="303750"/>
                    </a:lnTo>
                    <a:lnTo>
                      <a:pt x="73125" y="303750"/>
                    </a:lnTo>
                    <a:lnTo>
                      <a:pt x="73125" y="180000"/>
                    </a:lnTo>
                    <a:lnTo>
                      <a:pt x="118125" y="180000"/>
                    </a:lnTo>
                    <a:lnTo>
                      <a:pt x="118125" y="208125"/>
                    </a:lnTo>
                    <a:cubicBezTo>
                      <a:pt x="118125" y="211232"/>
                      <a:pt x="120643" y="213750"/>
                      <a:pt x="123750" y="213750"/>
                    </a:cubicBezTo>
                    <a:lnTo>
                      <a:pt x="191250" y="213750"/>
                    </a:lnTo>
                    <a:cubicBezTo>
                      <a:pt x="194357" y="213750"/>
                      <a:pt x="196875" y="211232"/>
                      <a:pt x="196875" y="208125"/>
                    </a:cubicBezTo>
                    <a:lnTo>
                      <a:pt x="196875" y="140625"/>
                    </a:lnTo>
                    <a:cubicBezTo>
                      <a:pt x="196875" y="137518"/>
                      <a:pt x="194357" y="135000"/>
                      <a:pt x="191250" y="135000"/>
                    </a:cubicBezTo>
                    <a:lnTo>
                      <a:pt x="123750" y="135000"/>
                    </a:lnTo>
                    <a:cubicBezTo>
                      <a:pt x="120643" y="135000"/>
                      <a:pt x="118125" y="137518"/>
                      <a:pt x="118125" y="140625"/>
                    </a:cubicBezTo>
                    <a:lnTo>
                      <a:pt x="118125" y="168750"/>
                    </a:lnTo>
                    <a:lnTo>
                      <a:pt x="73125" y="168750"/>
                    </a:lnTo>
                    <a:lnTo>
                      <a:pt x="73125" y="45000"/>
                    </a:lnTo>
                    <a:lnTo>
                      <a:pt x="163125" y="45000"/>
                    </a:lnTo>
                    <a:lnTo>
                      <a:pt x="163125" y="73125"/>
                    </a:lnTo>
                    <a:cubicBezTo>
                      <a:pt x="163125" y="76232"/>
                      <a:pt x="165643" y="78750"/>
                      <a:pt x="168750" y="78750"/>
                    </a:cubicBezTo>
                    <a:close/>
                    <a:moveTo>
                      <a:pt x="174375" y="11250"/>
                    </a:moveTo>
                    <a:lnTo>
                      <a:pt x="230625" y="11250"/>
                    </a:lnTo>
                    <a:lnTo>
                      <a:pt x="230625" y="67500"/>
                    </a:lnTo>
                    <a:lnTo>
                      <a:pt x="174375" y="67500"/>
                    </a:lnTo>
                    <a:close/>
                    <a:moveTo>
                      <a:pt x="174375" y="281250"/>
                    </a:moveTo>
                    <a:lnTo>
                      <a:pt x="230625" y="281250"/>
                    </a:lnTo>
                    <a:lnTo>
                      <a:pt x="230625" y="337500"/>
                    </a:lnTo>
                    <a:lnTo>
                      <a:pt x="174375" y="337500"/>
                    </a:lnTo>
                    <a:close/>
                    <a:moveTo>
                      <a:pt x="129375" y="146250"/>
                    </a:moveTo>
                    <a:lnTo>
                      <a:pt x="185625" y="146250"/>
                    </a:lnTo>
                    <a:lnTo>
                      <a:pt x="185625" y="202500"/>
                    </a:lnTo>
                    <a:lnTo>
                      <a:pt x="129375" y="202500"/>
                    </a:lnTo>
                    <a:close/>
                  </a:path>
                </a:pathLst>
              </a:custGeom>
              <a:grpFill/>
              <a:ln w="688"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CA944C8A-1161-D466-A5DE-002B0088BDA8}"/>
                  </a:ext>
                </a:extLst>
              </p:cNvPr>
              <p:cNvSpPr/>
              <p:nvPr/>
            </p:nvSpPr>
            <p:spPr>
              <a:xfrm>
                <a:off x="621695" y="6152575"/>
                <a:ext cx="16875" cy="11250"/>
              </a:xfrm>
              <a:custGeom>
                <a:avLst/>
                <a:gdLst>
                  <a:gd name="connsiteX0" fmla="*/ 11250 w 16875"/>
                  <a:gd name="connsiteY0" fmla="*/ 0 h 11250"/>
                  <a:gd name="connsiteX1" fmla="*/ 5625 w 16875"/>
                  <a:gd name="connsiteY1" fmla="*/ 0 h 11250"/>
                  <a:gd name="connsiteX2" fmla="*/ 0 w 16875"/>
                  <a:gd name="connsiteY2" fmla="*/ 5625 h 11250"/>
                  <a:gd name="connsiteX3" fmla="*/ 5625 w 16875"/>
                  <a:gd name="connsiteY3" fmla="*/ 11250 h 11250"/>
                  <a:gd name="connsiteX4" fmla="*/ 11250 w 16875"/>
                  <a:gd name="connsiteY4" fmla="*/ 11250 h 11250"/>
                  <a:gd name="connsiteX5" fmla="*/ 16875 w 16875"/>
                  <a:gd name="connsiteY5" fmla="*/ 5625 h 11250"/>
                  <a:gd name="connsiteX6" fmla="*/ 11250 w 16875"/>
                  <a:gd name="connsiteY6" fmla="*/ 0 h 1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75" h="11250">
                    <a:moveTo>
                      <a:pt x="11250" y="0"/>
                    </a:moveTo>
                    <a:lnTo>
                      <a:pt x="5625" y="0"/>
                    </a:lnTo>
                    <a:cubicBezTo>
                      <a:pt x="2518" y="0"/>
                      <a:pt x="0" y="2518"/>
                      <a:pt x="0" y="5625"/>
                    </a:cubicBezTo>
                    <a:cubicBezTo>
                      <a:pt x="0" y="8732"/>
                      <a:pt x="2518" y="11250"/>
                      <a:pt x="5625" y="11250"/>
                    </a:cubicBezTo>
                    <a:lnTo>
                      <a:pt x="11250" y="11250"/>
                    </a:lnTo>
                    <a:cubicBezTo>
                      <a:pt x="14357" y="11250"/>
                      <a:pt x="16875" y="8732"/>
                      <a:pt x="16875" y="5625"/>
                    </a:cubicBezTo>
                    <a:cubicBezTo>
                      <a:pt x="16875" y="2518"/>
                      <a:pt x="14357" y="0"/>
                      <a:pt x="11250" y="0"/>
                    </a:cubicBezTo>
                    <a:close/>
                  </a:path>
                </a:pathLst>
              </a:custGeom>
              <a:grpFill/>
              <a:ln w="688" cap="flat">
                <a:noFill/>
                <a:prstDash val="solid"/>
                <a:miter/>
              </a:ln>
            </p:spPr>
            <p:txBody>
              <a:bodyPr rtlCol="0" anchor="ctr"/>
              <a:lstStyle/>
              <a:p>
                <a:endParaRPr lang="ru-RU"/>
              </a:p>
            </p:txBody>
          </p:sp>
        </p:grpSp>
        <p:sp>
          <p:nvSpPr>
            <p:cNvPr id="11" name="Рисунок 56">
              <a:extLst>
                <a:ext uri="{FF2B5EF4-FFF2-40B4-BE49-F238E27FC236}">
                  <a16:creationId xmlns:a16="http://schemas.microsoft.com/office/drawing/2014/main" id="{5EEF0D93-5011-51B4-6A22-94A72EEC6160}"/>
                </a:ext>
              </a:extLst>
            </p:cNvPr>
            <p:cNvSpPr/>
            <p:nvPr/>
          </p:nvSpPr>
          <p:spPr>
            <a:xfrm>
              <a:off x="675599" y="4492970"/>
              <a:ext cx="270000" cy="315000"/>
            </a:xfrm>
            <a:custGeom>
              <a:avLst/>
              <a:gdLst>
                <a:gd name="connsiteX0" fmla="*/ 135006 w 270000"/>
                <a:gd name="connsiteY0" fmla="*/ 0 h 315000"/>
                <a:gd name="connsiteX1" fmla="*/ 45007 w 270000"/>
                <a:gd name="connsiteY1" fmla="*/ 90000 h 315000"/>
                <a:gd name="connsiteX2" fmla="*/ 88051 w 270000"/>
                <a:gd name="connsiteY2" fmla="*/ 209696 h 315000"/>
                <a:gd name="connsiteX3" fmla="*/ 90677 w 270000"/>
                <a:gd name="connsiteY3" fmla="*/ 213750 h 315000"/>
                <a:gd name="connsiteX4" fmla="*/ 33757 w 270000"/>
                <a:gd name="connsiteY4" fmla="*/ 213750 h 315000"/>
                <a:gd name="connsiteX5" fmla="*/ 28385 w 270000"/>
                <a:gd name="connsiteY5" fmla="*/ 217694 h 315000"/>
                <a:gd name="connsiteX6" fmla="*/ 261 w 270000"/>
                <a:gd name="connsiteY6" fmla="*/ 307694 h 315000"/>
                <a:gd name="connsiteX7" fmla="*/ 5633 w 270000"/>
                <a:gd name="connsiteY7" fmla="*/ 315000 h 315000"/>
                <a:gd name="connsiteX8" fmla="*/ 264378 w 270000"/>
                <a:gd name="connsiteY8" fmla="*/ 315000 h 315000"/>
                <a:gd name="connsiteX9" fmla="*/ 269740 w 270000"/>
                <a:gd name="connsiteY9" fmla="*/ 307694 h 315000"/>
                <a:gd name="connsiteX10" fmla="*/ 241615 w 270000"/>
                <a:gd name="connsiteY10" fmla="*/ 217694 h 315000"/>
                <a:gd name="connsiteX11" fmla="*/ 236253 w 270000"/>
                <a:gd name="connsiteY11" fmla="*/ 213750 h 315000"/>
                <a:gd name="connsiteX12" fmla="*/ 179335 w 270000"/>
                <a:gd name="connsiteY12" fmla="*/ 213750 h 315000"/>
                <a:gd name="connsiteX13" fmla="*/ 181960 w 270000"/>
                <a:gd name="connsiteY13" fmla="*/ 209696 h 315000"/>
                <a:gd name="connsiteX14" fmla="*/ 225004 w 270000"/>
                <a:gd name="connsiteY14" fmla="*/ 90000 h 315000"/>
                <a:gd name="connsiteX15" fmla="*/ 135006 w 270000"/>
                <a:gd name="connsiteY15" fmla="*/ 0 h 315000"/>
                <a:gd name="connsiteX16" fmla="*/ 135006 w 270000"/>
                <a:gd name="connsiteY16" fmla="*/ 11250 h 315000"/>
                <a:gd name="connsiteX17" fmla="*/ 213754 w 270000"/>
                <a:gd name="connsiteY17" fmla="*/ 90000 h 315000"/>
                <a:gd name="connsiteX18" fmla="*/ 172424 w 270000"/>
                <a:gd name="connsiteY18" fmla="*/ 203741 h 315000"/>
                <a:gd name="connsiteX19" fmla="*/ 135006 w 270000"/>
                <a:gd name="connsiteY19" fmla="*/ 255476 h 315000"/>
                <a:gd name="connsiteX20" fmla="*/ 97587 w 270000"/>
                <a:gd name="connsiteY20" fmla="*/ 203741 h 315000"/>
                <a:gd name="connsiteX21" fmla="*/ 56257 w 270000"/>
                <a:gd name="connsiteY21" fmla="*/ 90000 h 315000"/>
                <a:gd name="connsiteX22" fmla="*/ 135006 w 270000"/>
                <a:gd name="connsiteY22" fmla="*/ 11250 h 315000"/>
                <a:gd name="connsiteX23" fmla="*/ 135006 w 270000"/>
                <a:gd name="connsiteY23" fmla="*/ 50625 h 315000"/>
                <a:gd name="connsiteX24" fmla="*/ 95631 w 270000"/>
                <a:gd name="connsiteY24" fmla="*/ 90000 h 315000"/>
                <a:gd name="connsiteX25" fmla="*/ 135006 w 270000"/>
                <a:gd name="connsiteY25" fmla="*/ 129375 h 315000"/>
                <a:gd name="connsiteX26" fmla="*/ 174380 w 270000"/>
                <a:gd name="connsiteY26" fmla="*/ 90000 h 315000"/>
                <a:gd name="connsiteX27" fmla="*/ 135006 w 270000"/>
                <a:gd name="connsiteY27" fmla="*/ 50625 h 315000"/>
                <a:gd name="connsiteX28" fmla="*/ 135006 w 270000"/>
                <a:gd name="connsiteY28" fmla="*/ 61875 h 315000"/>
                <a:gd name="connsiteX29" fmla="*/ 163130 w 270000"/>
                <a:gd name="connsiteY29" fmla="*/ 90000 h 315000"/>
                <a:gd name="connsiteX30" fmla="*/ 135006 w 270000"/>
                <a:gd name="connsiteY30" fmla="*/ 118125 h 315000"/>
                <a:gd name="connsiteX31" fmla="*/ 106881 w 270000"/>
                <a:gd name="connsiteY31" fmla="*/ 90000 h 315000"/>
                <a:gd name="connsiteX32" fmla="*/ 135006 w 270000"/>
                <a:gd name="connsiteY32" fmla="*/ 61875 h 315000"/>
                <a:gd name="connsiteX33" fmla="*/ 37888 w 270000"/>
                <a:gd name="connsiteY33" fmla="*/ 225000 h 315000"/>
                <a:gd name="connsiteX34" fmla="*/ 98070 w 270000"/>
                <a:gd name="connsiteY34" fmla="*/ 225000 h 315000"/>
                <a:gd name="connsiteX35" fmla="*/ 130787 w 270000"/>
                <a:gd name="connsiteY35" fmla="*/ 268099 h 315000"/>
                <a:gd name="connsiteX36" fmla="*/ 139224 w 270000"/>
                <a:gd name="connsiteY36" fmla="*/ 268099 h 315000"/>
                <a:gd name="connsiteX37" fmla="*/ 171941 w 270000"/>
                <a:gd name="connsiteY37" fmla="*/ 225000 h 315000"/>
                <a:gd name="connsiteX38" fmla="*/ 232112 w 270000"/>
                <a:gd name="connsiteY38" fmla="*/ 225000 h 315000"/>
                <a:gd name="connsiteX39" fmla="*/ 256721 w 270000"/>
                <a:gd name="connsiteY39" fmla="*/ 303750 h 315000"/>
                <a:gd name="connsiteX40" fmla="*/ 13280 w 270000"/>
                <a:gd name="connsiteY40" fmla="*/ 303750 h 3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000" h="315000">
                  <a:moveTo>
                    <a:pt x="135006" y="0"/>
                  </a:moveTo>
                  <a:cubicBezTo>
                    <a:pt x="85368" y="0"/>
                    <a:pt x="45007" y="40361"/>
                    <a:pt x="45007" y="90000"/>
                  </a:cubicBezTo>
                  <a:cubicBezTo>
                    <a:pt x="45007" y="131384"/>
                    <a:pt x="66697" y="175529"/>
                    <a:pt x="88051" y="209696"/>
                  </a:cubicBezTo>
                  <a:cubicBezTo>
                    <a:pt x="88930" y="211102"/>
                    <a:pt x="89799" y="212378"/>
                    <a:pt x="90677" y="213750"/>
                  </a:cubicBezTo>
                  <a:lnTo>
                    <a:pt x="33757" y="213750"/>
                  </a:lnTo>
                  <a:cubicBezTo>
                    <a:pt x="31297" y="213748"/>
                    <a:pt x="29121" y="215346"/>
                    <a:pt x="28385" y="217694"/>
                  </a:cubicBezTo>
                  <a:lnTo>
                    <a:pt x="261" y="307694"/>
                  </a:lnTo>
                  <a:cubicBezTo>
                    <a:pt x="-874" y="311319"/>
                    <a:pt x="1835" y="315002"/>
                    <a:pt x="5633" y="315000"/>
                  </a:cubicBezTo>
                  <a:lnTo>
                    <a:pt x="264378" y="315000"/>
                  </a:lnTo>
                  <a:cubicBezTo>
                    <a:pt x="268171" y="314995"/>
                    <a:pt x="270873" y="311314"/>
                    <a:pt x="269740" y="307694"/>
                  </a:cubicBezTo>
                  <a:lnTo>
                    <a:pt x="241615" y="217694"/>
                  </a:lnTo>
                  <a:cubicBezTo>
                    <a:pt x="240881" y="215350"/>
                    <a:pt x="238710" y="213753"/>
                    <a:pt x="236253" y="213750"/>
                  </a:cubicBezTo>
                  <a:lnTo>
                    <a:pt x="179335" y="213750"/>
                  </a:lnTo>
                  <a:cubicBezTo>
                    <a:pt x="180212" y="212378"/>
                    <a:pt x="181081" y="211102"/>
                    <a:pt x="181960" y="209696"/>
                  </a:cubicBezTo>
                  <a:cubicBezTo>
                    <a:pt x="203314" y="175529"/>
                    <a:pt x="225004" y="131384"/>
                    <a:pt x="225004" y="90000"/>
                  </a:cubicBezTo>
                  <a:cubicBezTo>
                    <a:pt x="225004" y="40361"/>
                    <a:pt x="184643" y="0"/>
                    <a:pt x="135006" y="0"/>
                  </a:cubicBezTo>
                  <a:close/>
                  <a:moveTo>
                    <a:pt x="135006" y="11250"/>
                  </a:moveTo>
                  <a:cubicBezTo>
                    <a:pt x="178564" y="11250"/>
                    <a:pt x="213754" y="46441"/>
                    <a:pt x="213754" y="90000"/>
                  </a:cubicBezTo>
                  <a:cubicBezTo>
                    <a:pt x="213754" y="127366"/>
                    <a:pt x="193257" y="170408"/>
                    <a:pt x="172424" y="203741"/>
                  </a:cubicBezTo>
                  <a:cubicBezTo>
                    <a:pt x="154970" y="231669"/>
                    <a:pt x="140201" y="249372"/>
                    <a:pt x="135006" y="255476"/>
                  </a:cubicBezTo>
                  <a:cubicBezTo>
                    <a:pt x="119231" y="235613"/>
                    <a:pt x="109875" y="223369"/>
                    <a:pt x="97587" y="203741"/>
                  </a:cubicBezTo>
                  <a:cubicBezTo>
                    <a:pt x="76754" y="170408"/>
                    <a:pt x="56257" y="127366"/>
                    <a:pt x="56257" y="90000"/>
                  </a:cubicBezTo>
                  <a:cubicBezTo>
                    <a:pt x="56257" y="46441"/>
                    <a:pt x="91447" y="11250"/>
                    <a:pt x="135006" y="11250"/>
                  </a:cubicBezTo>
                  <a:close/>
                  <a:moveTo>
                    <a:pt x="135006" y="50625"/>
                  </a:moveTo>
                  <a:cubicBezTo>
                    <a:pt x="113326" y="50625"/>
                    <a:pt x="95631" y="68321"/>
                    <a:pt x="95631" y="90000"/>
                  </a:cubicBezTo>
                  <a:cubicBezTo>
                    <a:pt x="95631" y="111679"/>
                    <a:pt x="113326" y="129375"/>
                    <a:pt x="135006" y="129375"/>
                  </a:cubicBezTo>
                  <a:cubicBezTo>
                    <a:pt x="156685" y="129375"/>
                    <a:pt x="174380" y="111679"/>
                    <a:pt x="174380" y="90000"/>
                  </a:cubicBezTo>
                  <a:cubicBezTo>
                    <a:pt x="174380" y="68321"/>
                    <a:pt x="156685" y="50625"/>
                    <a:pt x="135006" y="50625"/>
                  </a:cubicBezTo>
                  <a:close/>
                  <a:moveTo>
                    <a:pt x="135006" y="61875"/>
                  </a:moveTo>
                  <a:cubicBezTo>
                    <a:pt x="150605" y="61875"/>
                    <a:pt x="163130" y="74400"/>
                    <a:pt x="163130" y="90000"/>
                  </a:cubicBezTo>
                  <a:cubicBezTo>
                    <a:pt x="163130" y="105600"/>
                    <a:pt x="150605" y="118125"/>
                    <a:pt x="135006" y="118125"/>
                  </a:cubicBezTo>
                  <a:cubicBezTo>
                    <a:pt x="119406" y="118125"/>
                    <a:pt x="106881" y="105600"/>
                    <a:pt x="106881" y="90000"/>
                  </a:cubicBezTo>
                  <a:cubicBezTo>
                    <a:pt x="106881" y="74400"/>
                    <a:pt x="119406" y="61875"/>
                    <a:pt x="135006" y="61875"/>
                  </a:cubicBezTo>
                  <a:close/>
                  <a:moveTo>
                    <a:pt x="37888" y="225000"/>
                  </a:moveTo>
                  <a:lnTo>
                    <a:pt x="98070" y="225000"/>
                  </a:lnTo>
                  <a:cubicBezTo>
                    <a:pt x="115601" y="250812"/>
                    <a:pt x="130787" y="268099"/>
                    <a:pt x="130787" y="268099"/>
                  </a:cubicBezTo>
                  <a:cubicBezTo>
                    <a:pt x="133026" y="270639"/>
                    <a:pt x="136985" y="270639"/>
                    <a:pt x="139224" y="268099"/>
                  </a:cubicBezTo>
                  <a:cubicBezTo>
                    <a:pt x="139224" y="268099"/>
                    <a:pt x="154410" y="250812"/>
                    <a:pt x="171941" y="225000"/>
                  </a:cubicBezTo>
                  <a:lnTo>
                    <a:pt x="232112" y="225000"/>
                  </a:lnTo>
                  <a:lnTo>
                    <a:pt x="256721" y="303750"/>
                  </a:lnTo>
                  <a:lnTo>
                    <a:pt x="13280" y="303750"/>
                  </a:lnTo>
                  <a:close/>
                </a:path>
              </a:pathLst>
            </a:custGeom>
            <a:gradFill>
              <a:gsLst>
                <a:gs pos="0">
                  <a:srgbClr val="41CCE8"/>
                </a:gs>
                <a:gs pos="50000">
                  <a:srgbClr val="4CC283"/>
                </a:gs>
                <a:gs pos="100000">
                  <a:srgbClr val="41CCE8"/>
                </a:gs>
              </a:gsLst>
              <a:lin ang="0" scaled="1"/>
            </a:gradFill>
            <a:ln w="5507" cap="rnd">
              <a:noFill/>
              <a:prstDash val="solid"/>
              <a:round/>
            </a:ln>
          </p:spPr>
          <p:txBody>
            <a:bodyPr rtlCol="0" anchor="ctr"/>
            <a:lstStyle/>
            <a:p>
              <a:endParaRPr lang="ru-RU"/>
            </a:p>
          </p:txBody>
        </p:sp>
      </p:grpSp>
      <p:pic>
        <p:nvPicPr>
          <p:cNvPr id="15" name="Рисунок 14">
            <a:extLst>
              <a:ext uri="{FF2B5EF4-FFF2-40B4-BE49-F238E27FC236}">
                <a16:creationId xmlns:a16="http://schemas.microsoft.com/office/drawing/2014/main" id="{54E16087-6488-54B1-97B5-0A6903A165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96617" y="-1319375"/>
            <a:ext cx="1470781" cy="964097"/>
          </a:xfrm>
          <a:prstGeom prst="rect">
            <a:avLst/>
          </a:prstGeom>
        </p:spPr>
      </p:pic>
    </p:spTree>
    <p:extLst>
      <p:ext uri="{BB962C8B-B14F-4D97-AF65-F5344CB8AC3E}">
        <p14:creationId xmlns:p14="http://schemas.microsoft.com/office/powerpoint/2010/main" val="26616700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089469A-CAFD-FA53-8C1D-C442CA0FA1E3}"/>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5197" t="23136" r="8374" b="21193"/>
          <a:stretch/>
        </p:blipFill>
        <p:spPr>
          <a:xfrm rot="19176598">
            <a:off x="6045505" y="-3095104"/>
            <a:ext cx="18131520" cy="8996544"/>
          </a:xfrm>
          <a:prstGeom prst="rect">
            <a:avLst/>
          </a:prstGeom>
        </p:spPr>
      </p:pic>
      <p:pic>
        <p:nvPicPr>
          <p:cNvPr id="5" name="Рисунок 4">
            <a:extLst>
              <a:ext uri="{FF2B5EF4-FFF2-40B4-BE49-F238E27FC236}">
                <a16:creationId xmlns:a16="http://schemas.microsoft.com/office/drawing/2014/main" id="{A1CE0A8F-348A-AD2A-20C2-4ADE8F9F30A4}"/>
              </a:ext>
            </a:extLst>
          </p:cNvPr>
          <p:cNvPicPr>
            <a:picLocks noChangeAspect="1"/>
          </p:cNvPicPr>
          <p:nvPr/>
        </p:nvPicPr>
        <p:blipFill rotWithShape="1">
          <a:blip r:embed="rId3"/>
          <a:srcRect l="589" t="6633" r="57407"/>
          <a:stretch/>
        </p:blipFill>
        <p:spPr>
          <a:xfrm>
            <a:off x="6096000" y="0"/>
            <a:ext cx="6096000" cy="6859322"/>
          </a:xfrm>
          <a:prstGeom prst="rect">
            <a:avLst/>
          </a:prstGeom>
        </p:spPr>
      </p:pic>
      <p:sp>
        <p:nvSpPr>
          <p:cNvPr id="2" name="Заголовок 1">
            <a:extLst>
              <a:ext uri="{FF2B5EF4-FFF2-40B4-BE49-F238E27FC236}">
                <a16:creationId xmlns:a16="http://schemas.microsoft.com/office/drawing/2014/main" id="{4BFF61CA-92CA-22A0-A4F8-D8F28BB44FB1}"/>
              </a:ext>
            </a:extLst>
          </p:cNvPr>
          <p:cNvSpPr>
            <a:spLocks noGrp="1"/>
          </p:cNvSpPr>
          <p:nvPr>
            <p:ph type="title"/>
          </p:nvPr>
        </p:nvSpPr>
        <p:spPr>
          <a:xfrm>
            <a:off x="494364" y="381746"/>
            <a:ext cx="3694111" cy="2782927"/>
          </a:xfrm>
          <a:noFill/>
        </p:spPr>
        <p:txBody>
          <a:bodyPr anchor="t">
            <a:noAutofit/>
          </a:bodyPr>
          <a:lstStyle/>
          <a:p>
            <a:r>
              <a:rPr lang="ru-RU" sz="2200" b="1" i="0" dirty="0">
                <a:gradFill>
                  <a:gsLst>
                    <a:gs pos="0">
                      <a:srgbClr val="4CC283"/>
                    </a:gs>
                    <a:gs pos="100000">
                      <a:srgbClr val="41CCE8"/>
                    </a:gs>
                  </a:gsLst>
                  <a:lin ang="0" scaled="1"/>
                </a:gradFill>
                <a:effectLst/>
                <a:latin typeface="+mj-lt"/>
              </a:rPr>
              <a:t>ФЕДЕРАЛЬНАЯ </a:t>
            </a:r>
            <a:br>
              <a:rPr lang="ru-RU" sz="2200" b="1" i="0" dirty="0">
                <a:gradFill>
                  <a:gsLst>
                    <a:gs pos="0">
                      <a:srgbClr val="4CC283"/>
                    </a:gs>
                    <a:gs pos="100000">
                      <a:srgbClr val="41CCE8"/>
                    </a:gs>
                  </a:gsLst>
                  <a:lin ang="0" scaled="1"/>
                </a:gradFill>
                <a:effectLst/>
                <a:latin typeface="+mj-lt"/>
              </a:rPr>
            </a:br>
            <a:r>
              <a:rPr lang="ru-RU" sz="2200" b="1" i="0" dirty="0">
                <a:gradFill>
                  <a:gsLst>
                    <a:gs pos="0">
                      <a:srgbClr val="4CC283"/>
                    </a:gs>
                    <a:gs pos="100000">
                      <a:srgbClr val="41CCE8"/>
                    </a:gs>
                  </a:gsLst>
                  <a:lin ang="0" scaled="1"/>
                </a:gradFill>
                <a:effectLst/>
                <a:latin typeface="+mj-lt"/>
              </a:rPr>
              <a:t>ГОСУДАРСТВЕННАЯ ИНФОРМАЦИОННАЯ </a:t>
            </a:r>
            <a:br>
              <a:rPr lang="ru-RU" sz="2200" b="1" i="0" dirty="0">
                <a:gradFill>
                  <a:gsLst>
                    <a:gs pos="0">
                      <a:srgbClr val="4CC283"/>
                    </a:gs>
                    <a:gs pos="100000">
                      <a:srgbClr val="41CCE8"/>
                    </a:gs>
                  </a:gsLst>
                  <a:lin ang="0" scaled="1"/>
                </a:gradFill>
                <a:effectLst/>
                <a:latin typeface="+mj-lt"/>
              </a:rPr>
            </a:br>
            <a:r>
              <a:rPr lang="ru-RU" sz="2200" b="1" i="0" dirty="0">
                <a:gradFill>
                  <a:gsLst>
                    <a:gs pos="0">
                      <a:srgbClr val="4CC283"/>
                    </a:gs>
                    <a:gs pos="100000">
                      <a:srgbClr val="41CCE8"/>
                    </a:gs>
                  </a:gsLst>
                  <a:lin ang="0" scaled="1"/>
                </a:gradFill>
                <a:effectLst/>
                <a:latin typeface="+mj-lt"/>
              </a:rPr>
              <a:t>СИСТЕМА </a:t>
            </a:r>
            <a:br>
              <a:rPr lang="ru-RU" sz="2200" b="1" i="0" dirty="0">
                <a:gradFill>
                  <a:gsLst>
                    <a:gs pos="0">
                      <a:srgbClr val="4CC283"/>
                    </a:gs>
                    <a:gs pos="100000">
                      <a:srgbClr val="41CCE8"/>
                    </a:gs>
                  </a:gsLst>
                  <a:lin ang="0" scaled="1"/>
                </a:gradFill>
                <a:effectLst/>
                <a:latin typeface="+mj-lt"/>
              </a:rPr>
            </a:br>
            <a:r>
              <a:rPr lang="ru-RU" sz="2200" b="1" i="0" dirty="0">
                <a:gradFill>
                  <a:gsLst>
                    <a:gs pos="0">
                      <a:srgbClr val="4CC283"/>
                    </a:gs>
                    <a:gs pos="100000">
                      <a:srgbClr val="41CCE8"/>
                    </a:gs>
                  </a:gsLst>
                  <a:lin ang="0" scaled="1"/>
                </a:gradFill>
                <a:effectLst/>
                <a:latin typeface="+mj-lt"/>
              </a:rPr>
              <a:t>УЧЁТА </a:t>
            </a:r>
            <a:br>
              <a:rPr lang="ru-RU" sz="2200" b="1" i="0" dirty="0">
                <a:gradFill>
                  <a:gsLst>
                    <a:gs pos="0">
                      <a:srgbClr val="4CC283"/>
                    </a:gs>
                    <a:gs pos="100000">
                      <a:srgbClr val="41CCE8"/>
                    </a:gs>
                  </a:gsLst>
                  <a:lin ang="0" scaled="1"/>
                </a:gradFill>
                <a:effectLst/>
                <a:latin typeface="+mj-lt"/>
              </a:rPr>
            </a:br>
            <a:r>
              <a:rPr lang="ru-RU" sz="2200" b="1" i="0" dirty="0">
                <a:gradFill>
                  <a:gsLst>
                    <a:gs pos="0">
                      <a:srgbClr val="4CC283"/>
                    </a:gs>
                    <a:gs pos="100000">
                      <a:srgbClr val="41CCE8"/>
                    </a:gs>
                  </a:gsLst>
                  <a:lin ang="0" scaled="1"/>
                </a:gradFill>
                <a:effectLst/>
                <a:latin typeface="+mj-lt"/>
              </a:rPr>
              <a:t>ТВЁРДЫХ </a:t>
            </a:r>
            <a:br>
              <a:rPr lang="ru-RU" sz="2200" b="1" i="0" dirty="0">
                <a:gradFill>
                  <a:gsLst>
                    <a:gs pos="0">
                      <a:srgbClr val="4CC283"/>
                    </a:gs>
                    <a:gs pos="100000">
                      <a:srgbClr val="41CCE8"/>
                    </a:gs>
                  </a:gsLst>
                  <a:lin ang="0" scaled="1"/>
                </a:gradFill>
                <a:effectLst/>
                <a:latin typeface="+mj-lt"/>
              </a:rPr>
            </a:br>
            <a:r>
              <a:rPr lang="ru-RU" sz="2200" b="1" i="0" dirty="0">
                <a:gradFill>
                  <a:gsLst>
                    <a:gs pos="0">
                      <a:srgbClr val="4CC283"/>
                    </a:gs>
                    <a:gs pos="100000">
                      <a:srgbClr val="41CCE8"/>
                    </a:gs>
                  </a:gsLst>
                  <a:lin ang="0" scaled="1"/>
                </a:gradFill>
                <a:effectLst/>
                <a:latin typeface="+mj-lt"/>
              </a:rPr>
              <a:t>КОММУНАЛЬНЫХ </a:t>
            </a:r>
            <a:br>
              <a:rPr lang="ru-RU" sz="2200" b="1" i="0" dirty="0">
                <a:gradFill>
                  <a:gsLst>
                    <a:gs pos="0">
                      <a:srgbClr val="4CC283"/>
                    </a:gs>
                    <a:gs pos="100000">
                      <a:srgbClr val="41CCE8"/>
                    </a:gs>
                  </a:gsLst>
                  <a:lin ang="0" scaled="1"/>
                </a:gradFill>
                <a:effectLst/>
                <a:latin typeface="+mj-lt"/>
              </a:rPr>
            </a:br>
            <a:r>
              <a:rPr lang="ru-RU" sz="2200" b="1" i="0" dirty="0">
                <a:gradFill>
                  <a:gsLst>
                    <a:gs pos="0">
                      <a:srgbClr val="4CC283"/>
                    </a:gs>
                    <a:gs pos="100000">
                      <a:srgbClr val="41CCE8"/>
                    </a:gs>
                  </a:gsLst>
                  <a:lin ang="0" scaled="1"/>
                </a:gradFill>
                <a:effectLst/>
                <a:latin typeface="+mj-lt"/>
              </a:rPr>
              <a:t>ОТХОДОВ</a:t>
            </a:r>
            <a:endParaRPr lang="ru-RU" sz="2200" b="1" dirty="0">
              <a:gradFill>
                <a:gsLst>
                  <a:gs pos="0">
                    <a:srgbClr val="4CC283"/>
                  </a:gs>
                  <a:gs pos="100000">
                    <a:srgbClr val="41CCE8"/>
                  </a:gs>
                </a:gsLst>
                <a:lin ang="0" scaled="1"/>
              </a:gradFill>
              <a:latin typeface="+mj-lt"/>
            </a:endParaRPr>
          </a:p>
        </p:txBody>
      </p:sp>
      <p:sp>
        <p:nvSpPr>
          <p:cNvPr id="3" name="Объект 2">
            <a:extLst>
              <a:ext uri="{FF2B5EF4-FFF2-40B4-BE49-F238E27FC236}">
                <a16:creationId xmlns:a16="http://schemas.microsoft.com/office/drawing/2014/main" id="{CEB33846-FD22-0F6B-4158-C5847833BF51}"/>
              </a:ext>
            </a:extLst>
          </p:cNvPr>
          <p:cNvSpPr>
            <a:spLocks noGrp="1"/>
          </p:cNvSpPr>
          <p:nvPr>
            <p:ph idx="1"/>
          </p:nvPr>
        </p:nvSpPr>
        <p:spPr>
          <a:xfrm>
            <a:off x="1181100" y="3484417"/>
            <a:ext cx="4622800" cy="360000"/>
          </a:xfrm>
        </p:spPr>
        <p:txBody>
          <a:bodyPr anchor="ctr">
            <a:noAutofit/>
          </a:bodyPr>
          <a:lstStyle/>
          <a:p>
            <a:pPr marL="0" indent="0">
              <a:lnSpc>
                <a:spcPct val="100000"/>
              </a:lnSpc>
              <a:spcBef>
                <a:spcPts val="0"/>
              </a:spcBef>
              <a:buNone/>
            </a:pPr>
            <a:r>
              <a:rPr lang="ru-RU" sz="1400" dirty="0">
                <a:solidFill>
                  <a:srgbClr val="333333"/>
                </a:solidFill>
                <a:effectLst/>
                <a:ea typeface="Calibri" panose="020F0502020204030204" pitchFamily="34" charset="0"/>
                <a:cs typeface="Times New Roman" panose="02020603050405020304" pitchFamily="18" charset="0"/>
              </a:rPr>
              <a:t>контейнерных площадках</a:t>
            </a:r>
          </a:p>
        </p:txBody>
      </p:sp>
      <p:sp>
        <p:nvSpPr>
          <p:cNvPr id="17" name="Объект 2">
            <a:extLst>
              <a:ext uri="{FF2B5EF4-FFF2-40B4-BE49-F238E27FC236}">
                <a16:creationId xmlns:a16="http://schemas.microsoft.com/office/drawing/2014/main" id="{892C7422-783B-51D4-B30C-6315BB42455D}"/>
              </a:ext>
            </a:extLst>
          </p:cNvPr>
          <p:cNvSpPr txBox="1">
            <a:spLocks/>
          </p:cNvSpPr>
          <p:nvPr/>
        </p:nvSpPr>
        <p:spPr>
          <a:xfrm>
            <a:off x="1181100" y="3970675"/>
            <a:ext cx="4622800" cy="36000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ru-RU" sz="1400" dirty="0">
                <a:solidFill>
                  <a:srgbClr val="333333"/>
                </a:solidFill>
                <a:ea typeface="Calibri" panose="020F0502020204030204" pitchFamily="34" charset="0"/>
                <a:cs typeface="Times New Roman" panose="02020603050405020304" pitchFamily="18" charset="0"/>
              </a:rPr>
              <a:t>количестве отходов</a:t>
            </a:r>
          </a:p>
        </p:txBody>
      </p:sp>
      <p:sp>
        <p:nvSpPr>
          <p:cNvPr id="18" name="Объект 2">
            <a:extLst>
              <a:ext uri="{FF2B5EF4-FFF2-40B4-BE49-F238E27FC236}">
                <a16:creationId xmlns:a16="http://schemas.microsoft.com/office/drawing/2014/main" id="{2B49B22A-380A-F24D-FB83-E03C3D77663F}"/>
              </a:ext>
            </a:extLst>
          </p:cNvPr>
          <p:cNvSpPr txBox="1">
            <a:spLocks/>
          </p:cNvSpPr>
          <p:nvPr/>
        </p:nvSpPr>
        <p:spPr>
          <a:xfrm>
            <a:off x="1181100" y="4470470"/>
            <a:ext cx="4622800" cy="36000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ru-RU" sz="1400" dirty="0">
                <a:solidFill>
                  <a:srgbClr val="333333"/>
                </a:solidFill>
                <a:ea typeface="Calibri" panose="020F0502020204030204" pitchFamily="34" charset="0"/>
                <a:cs typeface="Times New Roman" panose="02020603050405020304" pitchFamily="18" charset="0"/>
              </a:rPr>
              <a:t>зонах деятельности региональных операторов</a:t>
            </a:r>
          </a:p>
        </p:txBody>
      </p:sp>
      <p:sp>
        <p:nvSpPr>
          <p:cNvPr id="19" name="Объект 2">
            <a:extLst>
              <a:ext uri="{FF2B5EF4-FFF2-40B4-BE49-F238E27FC236}">
                <a16:creationId xmlns:a16="http://schemas.microsoft.com/office/drawing/2014/main" id="{557DE6BB-6D71-0B5F-DC8C-FE6822AC969B}"/>
              </a:ext>
            </a:extLst>
          </p:cNvPr>
          <p:cNvSpPr txBox="1">
            <a:spLocks/>
          </p:cNvSpPr>
          <p:nvPr/>
        </p:nvSpPr>
        <p:spPr>
          <a:xfrm>
            <a:off x="1181100" y="5463739"/>
            <a:ext cx="4622800" cy="36000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ru-RU" sz="1400" dirty="0">
                <a:solidFill>
                  <a:srgbClr val="333333"/>
                </a:solidFill>
                <a:ea typeface="Calibri" panose="020F0502020204030204" pitchFamily="34" charset="0"/>
                <a:cs typeface="Times New Roman" panose="02020603050405020304" pitchFamily="18" charset="0"/>
              </a:rPr>
              <a:t>объектах обращения с отходами</a:t>
            </a:r>
          </a:p>
        </p:txBody>
      </p:sp>
      <p:sp>
        <p:nvSpPr>
          <p:cNvPr id="20" name="Объект 2">
            <a:extLst>
              <a:ext uri="{FF2B5EF4-FFF2-40B4-BE49-F238E27FC236}">
                <a16:creationId xmlns:a16="http://schemas.microsoft.com/office/drawing/2014/main" id="{59FCBFB4-4181-DB0A-83D8-8A58C0D93797}"/>
              </a:ext>
            </a:extLst>
          </p:cNvPr>
          <p:cNvSpPr txBox="1">
            <a:spLocks/>
          </p:cNvSpPr>
          <p:nvPr/>
        </p:nvSpPr>
        <p:spPr>
          <a:xfrm>
            <a:off x="1181100" y="4952674"/>
            <a:ext cx="4622800" cy="36000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ru-RU" sz="1400" dirty="0">
                <a:solidFill>
                  <a:srgbClr val="333333"/>
                </a:solidFill>
                <a:ea typeface="Calibri" panose="020F0502020204030204" pitchFamily="34" charset="0"/>
                <a:cs typeface="Times New Roman" panose="02020603050405020304" pitchFamily="18" charset="0"/>
              </a:rPr>
              <a:t>источниках образования отходов</a:t>
            </a:r>
          </a:p>
        </p:txBody>
      </p:sp>
      <p:sp>
        <p:nvSpPr>
          <p:cNvPr id="22" name="TextBox 21">
            <a:extLst>
              <a:ext uri="{FF2B5EF4-FFF2-40B4-BE49-F238E27FC236}">
                <a16:creationId xmlns:a16="http://schemas.microsoft.com/office/drawing/2014/main" id="{3F1C7BC0-975E-2603-9691-E37843A8E0C4}"/>
              </a:ext>
            </a:extLst>
          </p:cNvPr>
          <p:cNvSpPr txBox="1"/>
          <p:nvPr/>
        </p:nvSpPr>
        <p:spPr>
          <a:xfrm>
            <a:off x="1181100" y="5994820"/>
            <a:ext cx="4622800" cy="307777"/>
          </a:xfrm>
          <a:prstGeom prst="rect">
            <a:avLst/>
          </a:prstGeom>
          <a:noFill/>
        </p:spPr>
        <p:txBody>
          <a:bodyPr wrap="square" anchor="ctr">
            <a:spAutoFit/>
          </a:bodyPr>
          <a:lstStyle/>
          <a:p>
            <a:pPr marL="0" indent="0">
              <a:buFont typeface="Arial" panose="020B0604020202020204" pitchFamily="34" charset="0"/>
              <a:buNone/>
            </a:pPr>
            <a:r>
              <a:rPr lang="ru-RU" sz="1400" dirty="0">
                <a:solidFill>
                  <a:srgbClr val="333333"/>
                </a:solidFill>
                <a:ea typeface="Calibri" panose="020F0502020204030204" pitchFamily="34" charset="0"/>
                <a:cs typeface="Times New Roman" panose="02020603050405020304" pitchFamily="18" charset="0"/>
              </a:rPr>
              <a:t>схеме потоков ТКО</a:t>
            </a:r>
            <a:endParaRPr lang="ru-RU" sz="1400" dirty="0"/>
          </a:p>
        </p:txBody>
      </p:sp>
      <p:sp>
        <p:nvSpPr>
          <p:cNvPr id="43" name="Объект 2">
            <a:extLst>
              <a:ext uri="{FF2B5EF4-FFF2-40B4-BE49-F238E27FC236}">
                <a16:creationId xmlns:a16="http://schemas.microsoft.com/office/drawing/2014/main" id="{016090CE-934E-4496-4678-70DA3A29512D}"/>
              </a:ext>
            </a:extLst>
          </p:cNvPr>
          <p:cNvSpPr txBox="1">
            <a:spLocks/>
          </p:cNvSpPr>
          <p:nvPr/>
        </p:nvSpPr>
        <p:spPr>
          <a:xfrm>
            <a:off x="506412" y="3069000"/>
            <a:ext cx="5370513" cy="36000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ru-RU" sz="1600" dirty="0">
                <a:solidFill>
                  <a:srgbClr val="333333"/>
                </a:solidFill>
                <a:effectLst/>
                <a:ea typeface="Calibri" panose="020F0502020204030204" pitchFamily="34" charset="0"/>
                <a:cs typeface="Times New Roman" panose="02020603050405020304" pitchFamily="18" charset="0"/>
              </a:rPr>
              <a:t>Будет содержать сведения о: </a:t>
            </a:r>
            <a:endParaRPr lang="ru-RU" sz="1600" dirty="0">
              <a:solidFill>
                <a:srgbClr val="333333"/>
              </a:solidFill>
              <a:ea typeface="Calibri" panose="020F0502020204030204" pitchFamily="34" charset="0"/>
              <a:cs typeface="Times New Roman" panose="02020603050405020304" pitchFamily="18" charset="0"/>
            </a:endParaRPr>
          </a:p>
        </p:txBody>
      </p:sp>
      <p:grpSp>
        <p:nvGrpSpPr>
          <p:cNvPr id="6" name="Группа 5">
            <a:extLst>
              <a:ext uri="{FF2B5EF4-FFF2-40B4-BE49-F238E27FC236}">
                <a16:creationId xmlns:a16="http://schemas.microsoft.com/office/drawing/2014/main" id="{04954A0A-5CAF-9621-5375-76938A2F9D88}"/>
              </a:ext>
            </a:extLst>
          </p:cNvPr>
          <p:cNvGrpSpPr/>
          <p:nvPr/>
        </p:nvGrpSpPr>
        <p:grpSpPr>
          <a:xfrm>
            <a:off x="620595" y="3506917"/>
            <a:ext cx="360992" cy="2803791"/>
            <a:chOff x="620595" y="3506917"/>
            <a:chExt cx="360992" cy="2803791"/>
          </a:xfrm>
        </p:grpSpPr>
        <p:sp>
          <p:nvSpPr>
            <p:cNvPr id="48" name="Рисунок 33">
              <a:extLst>
                <a:ext uri="{FF2B5EF4-FFF2-40B4-BE49-F238E27FC236}">
                  <a16:creationId xmlns:a16="http://schemas.microsoft.com/office/drawing/2014/main" id="{3833A669-FBA8-D826-7C16-4631122010C6}"/>
                </a:ext>
              </a:extLst>
            </p:cNvPr>
            <p:cNvSpPr/>
            <p:nvPr/>
          </p:nvSpPr>
          <p:spPr>
            <a:xfrm>
              <a:off x="620595" y="5463739"/>
              <a:ext cx="360000" cy="360000"/>
            </a:xfrm>
            <a:custGeom>
              <a:avLst/>
              <a:gdLst>
                <a:gd name="connsiteX0" fmla="*/ 307940 w 360000"/>
                <a:gd name="connsiteY0" fmla="*/ 44949 h 360000"/>
                <a:gd name="connsiteX1" fmla="*/ 319157 w 360000"/>
                <a:gd name="connsiteY1" fmla="*/ 47954 h 360000"/>
                <a:gd name="connsiteX2" fmla="*/ 309355 w 360000"/>
                <a:gd name="connsiteY2" fmla="*/ 84548 h 360000"/>
                <a:gd name="connsiteX3" fmla="*/ 275528 w 360000"/>
                <a:gd name="connsiteY3" fmla="*/ 80471 h 360000"/>
                <a:gd name="connsiteX4" fmla="*/ 276915 w 360000"/>
                <a:gd name="connsiteY4" fmla="*/ 68946 h 360000"/>
                <a:gd name="connsiteX5" fmla="*/ 293574 w 360000"/>
                <a:gd name="connsiteY5" fmla="*/ 70950 h 360000"/>
                <a:gd name="connsiteX6" fmla="*/ 256890 w 360000"/>
                <a:gd name="connsiteY6" fmla="*/ 52828 h 360000"/>
                <a:gd name="connsiteX7" fmla="*/ 230923 w 360000"/>
                <a:gd name="connsiteY7" fmla="*/ 60758 h 360000"/>
                <a:gd name="connsiteX8" fmla="*/ 224419 w 360000"/>
                <a:gd name="connsiteY8" fmla="*/ 51138 h 360000"/>
                <a:gd name="connsiteX9" fmla="*/ 256890 w 360000"/>
                <a:gd name="connsiteY9" fmla="*/ 41221 h 360000"/>
                <a:gd name="connsiteX10" fmla="*/ 302840 w 360000"/>
                <a:gd name="connsiteY10" fmla="*/ 63999 h 360000"/>
                <a:gd name="connsiteX11" fmla="*/ 210439 w 360000"/>
                <a:gd name="connsiteY11" fmla="*/ 99279 h 360000"/>
                <a:gd name="connsiteX12" fmla="*/ 214025 w 360000"/>
                <a:gd name="connsiteY12" fmla="*/ 81707 h 360000"/>
                <a:gd name="connsiteX13" fmla="*/ 220605 w 360000"/>
                <a:gd name="connsiteY13" fmla="*/ 97102 h 360000"/>
                <a:gd name="connsiteX14" fmla="*/ 231283 w 360000"/>
                <a:gd name="connsiteY14" fmla="*/ 92537 h 360000"/>
                <a:gd name="connsiteX15" fmla="*/ 217898 w 360000"/>
                <a:gd name="connsiteY15" fmla="*/ 61206 h 360000"/>
                <a:gd name="connsiteX16" fmla="*/ 181307 w 360000"/>
                <a:gd name="connsiteY16" fmla="*/ 71013 h 360000"/>
                <a:gd name="connsiteX17" fmla="*/ 184315 w 360000"/>
                <a:gd name="connsiteY17" fmla="*/ 82232 h 360000"/>
                <a:gd name="connsiteX18" fmla="*/ 203186 w 360000"/>
                <a:gd name="connsiteY18" fmla="*/ 77174 h 360000"/>
                <a:gd name="connsiteX19" fmla="*/ 198826 w 360000"/>
                <a:gd name="connsiteY19" fmla="*/ 99279 h 360000"/>
                <a:gd name="connsiteX20" fmla="*/ 231010 w 360000"/>
                <a:gd name="connsiteY20" fmla="*/ 151268 h 360000"/>
                <a:gd name="connsiteX21" fmla="*/ 236196 w 360000"/>
                <a:gd name="connsiteY21" fmla="*/ 140878 h 360000"/>
                <a:gd name="connsiteX22" fmla="*/ 210439 w 360000"/>
                <a:gd name="connsiteY22" fmla="*/ 99279 h 360000"/>
                <a:gd name="connsiteX23" fmla="*/ 263031 w 360000"/>
                <a:gd name="connsiteY23" fmla="*/ 145277 h 360000"/>
                <a:gd name="connsiteX24" fmla="*/ 273141 w 360000"/>
                <a:gd name="connsiteY24" fmla="*/ 131802 h 360000"/>
                <a:gd name="connsiteX25" fmla="*/ 263850 w 360000"/>
                <a:gd name="connsiteY25" fmla="*/ 124833 h 360000"/>
                <a:gd name="connsiteX26" fmla="*/ 243406 w 360000"/>
                <a:gd name="connsiteY26" fmla="*/ 152088 h 360000"/>
                <a:gd name="connsiteX27" fmla="*/ 270193 w 360000"/>
                <a:gd name="connsiteY27" fmla="*/ 178874 h 360000"/>
                <a:gd name="connsiteX28" fmla="*/ 278401 w 360000"/>
                <a:gd name="connsiteY28" fmla="*/ 170664 h 360000"/>
                <a:gd name="connsiteX29" fmla="*/ 264525 w 360000"/>
                <a:gd name="connsiteY29" fmla="*/ 156786 h 360000"/>
                <a:gd name="connsiteX30" fmla="*/ 314943 w 360000"/>
                <a:gd name="connsiteY30" fmla="*/ 99285 h 360000"/>
                <a:gd name="connsiteX31" fmla="*/ 303330 w 360000"/>
                <a:gd name="connsiteY31" fmla="*/ 99285 h 360000"/>
                <a:gd name="connsiteX32" fmla="*/ 263031 w 360000"/>
                <a:gd name="connsiteY32" fmla="*/ 145277 h 360000"/>
                <a:gd name="connsiteX33" fmla="*/ 360000 w 360000"/>
                <a:gd name="connsiteY33" fmla="*/ 104516 h 360000"/>
                <a:gd name="connsiteX34" fmla="*/ 300384 w 360000"/>
                <a:gd name="connsiteY34" fmla="*/ 198755 h 360000"/>
                <a:gd name="connsiteX35" fmla="*/ 313548 w 360000"/>
                <a:gd name="connsiteY35" fmla="*/ 225082 h 360000"/>
                <a:gd name="connsiteX36" fmla="*/ 313548 w 360000"/>
                <a:gd name="connsiteY36" fmla="*/ 360000 h 360000"/>
                <a:gd name="connsiteX37" fmla="*/ 0 w 360000"/>
                <a:gd name="connsiteY37" fmla="*/ 360000 h 360000"/>
                <a:gd name="connsiteX38" fmla="*/ 0 w 360000"/>
                <a:gd name="connsiteY38" fmla="*/ 225082 h 360000"/>
                <a:gd name="connsiteX39" fmla="*/ 19636 w 360000"/>
                <a:gd name="connsiteY39" fmla="*/ 185806 h 360000"/>
                <a:gd name="connsiteX40" fmla="*/ 29920 w 360000"/>
                <a:gd name="connsiteY40" fmla="*/ 185806 h 360000"/>
                <a:gd name="connsiteX41" fmla="*/ 41533 w 360000"/>
                <a:gd name="connsiteY41" fmla="*/ 116129 h 360000"/>
                <a:gd name="connsiteX42" fmla="*/ 86209 w 360000"/>
                <a:gd name="connsiteY42" fmla="*/ 116129 h 360000"/>
                <a:gd name="connsiteX43" fmla="*/ 97822 w 360000"/>
                <a:gd name="connsiteY43" fmla="*/ 185806 h 360000"/>
                <a:gd name="connsiteX44" fmla="*/ 189935 w 360000"/>
                <a:gd name="connsiteY44" fmla="*/ 185806 h 360000"/>
                <a:gd name="connsiteX45" fmla="*/ 150968 w 360000"/>
                <a:gd name="connsiteY45" fmla="*/ 104516 h 360000"/>
                <a:gd name="connsiteX46" fmla="*/ 255484 w 360000"/>
                <a:gd name="connsiteY46" fmla="*/ 0 h 360000"/>
                <a:gd name="connsiteX47" fmla="*/ 360000 w 360000"/>
                <a:gd name="connsiteY47" fmla="*/ 104516 h 360000"/>
                <a:gd name="connsiteX48" fmla="*/ 49437 w 360000"/>
                <a:gd name="connsiteY48" fmla="*/ 139355 h 360000"/>
                <a:gd name="connsiteX49" fmla="*/ 78305 w 360000"/>
                <a:gd name="connsiteY49" fmla="*/ 139355 h 360000"/>
                <a:gd name="connsiteX50" fmla="*/ 76372 w 360000"/>
                <a:gd name="connsiteY50" fmla="*/ 127742 h 360000"/>
                <a:gd name="connsiteX51" fmla="*/ 51371 w 360000"/>
                <a:gd name="connsiteY51" fmla="*/ 127742 h 360000"/>
                <a:gd name="connsiteX52" fmla="*/ 41691 w 360000"/>
                <a:gd name="connsiteY52" fmla="*/ 185806 h 360000"/>
                <a:gd name="connsiteX53" fmla="*/ 86045 w 360000"/>
                <a:gd name="connsiteY53" fmla="*/ 185806 h 360000"/>
                <a:gd name="connsiteX54" fmla="*/ 80239 w 360000"/>
                <a:gd name="connsiteY54" fmla="*/ 150968 h 360000"/>
                <a:gd name="connsiteX55" fmla="*/ 47498 w 360000"/>
                <a:gd name="connsiteY55" fmla="*/ 150968 h 360000"/>
                <a:gd name="connsiteX56" fmla="*/ 15202 w 360000"/>
                <a:gd name="connsiteY56" fmla="*/ 220645 h 360000"/>
                <a:gd name="connsiteX57" fmla="*/ 298346 w 360000"/>
                <a:gd name="connsiteY57" fmla="*/ 220645 h 360000"/>
                <a:gd name="connsiteX58" fmla="*/ 289619 w 360000"/>
                <a:gd name="connsiteY58" fmla="*/ 203192 h 360000"/>
                <a:gd name="connsiteX59" fmla="*/ 255484 w 360000"/>
                <a:gd name="connsiteY59" fmla="*/ 209032 h 360000"/>
                <a:gd name="connsiteX60" fmla="*/ 207819 w 360000"/>
                <a:gd name="connsiteY60" fmla="*/ 197419 h 360000"/>
                <a:gd name="connsiteX61" fmla="*/ 26815 w 360000"/>
                <a:gd name="connsiteY61" fmla="*/ 197419 h 360000"/>
                <a:gd name="connsiteX62" fmla="*/ 75484 w 360000"/>
                <a:gd name="connsiteY62" fmla="*/ 301935 h 360000"/>
                <a:gd name="connsiteX63" fmla="*/ 52258 w 360000"/>
                <a:gd name="connsiteY63" fmla="*/ 301935 h 360000"/>
                <a:gd name="connsiteX64" fmla="*/ 52258 w 360000"/>
                <a:gd name="connsiteY64" fmla="*/ 348387 h 360000"/>
                <a:gd name="connsiteX65" fmla="*/ 75484 w 360000"/>
                <a:gd name="connsiteY65" fmla="*/ 348387 h 360000"/>
                <a:gd name="connsiteX66" fmla="*/ 180000 w 360000"/>
                <a:gd name="connsiteY66" fmla="*/ 301935 h 360000"/>
                <a:gd name="connsiteX67" fmla="*/ 133548 w 360000"/>
                <a:gd name="connsiteY67" fmla="*/ 301935 h 360000"/>
                <a:gd name="connsiteX68" fmla="*/ 133548 w 360000"/>
                <a:gd name="connsiteY68" fmla="*/ 348387 h 360000"/>
                <a:gd name="connsiteX69" fmla="*/ 180000 w 360000"/>
                <a:gd name="connsiteY69" fmla="*/ 348387 h 360000"/>
                <a:gd name="connsiteX70" fmla="*/ 261290 w 360000"/>
                <a:gd name="connsiteY70" fmla="*/ 301935 h 360000"/>
                <a:gd name="connsiteX71" fmla="*/ 238065 w 360000"/>
                <a:gd name="connsiteY71" fmla="*/ 301935 h 360000"/>
                <a:gd name="connsiteX72" fmla="*/ 238065 w 360000"/>
                <a:gd name="connsiteY72" fmla="*/ 348387 h 360000"/>
                <a:gd name="connsiteX73" fmla="*/ 261290 w 360000"/>
                <a:gd name="connsiteY73" fmla="*/ 348387 h 360000"/>
                <a:gd name="connsiteX74" fmla="*/ 11613 w 360000"/>
                <a:gd name="connsiteY74" fmla="*/ 232258 h 360000"/>
                <a:gd name="connsiteX75" fmla="*/ 11613 w 360000"/>
                <a:gd name="connsiteY75" fmla="*/ 348387 h 360000"/>
                <a:gd name="connsiteX76" fmla="*/ 40645 w 360000"/>
                <a:gd name="connsiteY76" fmla="*/ 348387 h 360000"/>
                <a:gd name="connsiteX77" fmla="*/ 40645 w 360000"/>
                <a:gd name="connsiteY77" fmla="*/ 290323 h 360000"/>
                <a:gd name="connsiteX78" fmla="*/ 87097 w 360000"/>
                <a:gd name="connsiteY78" fmla="*/ 290323 h 360000"/>
                <a:gd name="connsiteX79" fmla="*/ 87097 w 360000"/>
                <a:gd name="connsiteY79" fmla="*/ 348387 h 360000"/>
                <a:gd name="connsiteX80" fmla="*/ 121935 w 360000"/>
                <a:gd name="connsiteY80" fmla="*/ 348387 h 360000"/>
                <a:gd name="connsiteX81" fmla="*/ 121935 w 360000"/>
                <a:gd name="connsiteY81" fmla="*/ 290323 h 360000"/>
                <a:gd name="connsiteX82" fmla="*/ 191613 w 360000"/>
                <a:gd name="connsiteY82" fmla="*/ 290323 h 360000"/>
                <a:gd name="connsiteX83" fmla="*/ 191613 w 360000"/>
                <a:gd name="connsiteY83" fmla="*/ 348387 h 360000"/>
                <a:gd name="connsiteX84" fmla="*/ 226452 w 360000"/>
                <a:gd name="connsiteY84" fmla="*/ 348387 h 360000"/>
                <a:gd name="connsiteX85" fmla="*/ 226452 w 360000"/>
                <a:gd name="connsiteY85" fmla="*/ 290323 h 360000"/>
                <a:gd name="connsiteX86" fmla="*/ 272903 w 360000"/>
                <a:gd name="connsiteY86" fmla="*/ 290323 h 360000"/>
                <a:gd name="connsiteX87" fmla="*/ 272903 w 360000"/>
                <a:gd name="connsiteY87" fmla="*/ 348387 h 360000"/>
                <a:gd name="connsiteX88" fmla="*/ 301935 w 360000"/>
                <a:gd name="connsiteY88" fmla="*/ 348387 h 360000"/>
                <a:gd name="connsiteX89" fmla="*/ 301935 w 360000"/>
                <a:gd name="connsiteY89" fmla="*/ 232258 h 360000"/>
                <a:gd name="connsiteX90" fmla="*/ 348387 w 360000"/>
                <a:gd name="connsiteY90" fmla="*/ 104516 h 360000"/>
                <a:gd name="connsiteX91" fmla="*/ 255484 w 360000"/>
                <a:gd name="connsiteY91" fmla="*/ 11613 h 360000"/>
                <a:gd name="connsiteX92" fmla="*/ 162581 w 360000"/>
                <a:gd name="connsiteY92" fmla="*/ 104516 h 360000"/>
                <a:gd name="connsiteX93" fmla="*/ 255484 w 360000"/>
                <a:gd name="connsiteY93" fmla="*/ 197419 h 360000"/>
                <a:gd name="connsiteX94" fmla="*/ 348387 w 360000"/>
                <a:gd name="connsiteY94" fmla="*/ 104516 h 360000"/>
                <a:gd name="connsiteX95" fmla="*/ 290323 w 360000"/>
                <a:gd name="connsiteY95" fmla="*/ 278710 h 360000"/>
                <a:gd name="connsiteX96" fmla="*/ 209032 w 360000"/>
                <a:gd name="connsiteY96" fmla="*/ 278710 h 360000"/>
                <a:gd name="connsiteX97" fmla="*/ 209032 w 360000"/>
                <a:gd name="connsiteY97" fmla="*/ 243871 h 360000"/>
                <a:gd name="connsiteX98" fmla="*/ 290323 w 360000"/>
                <a:gd name="connsiteY98" fmla="*/ 243871 h 360000"/>
                <a:gd name="connsiteX99" fmla="*/ 232258 w 360000"/>
                <a:gd name="connsiteY99" fmla="*/ 255484 h 360000"/>
                <a:gd name="connsiteX100" fmla="*/ 220645 w 360000"/>
                <a:gd name="connsiteY100" fmla="*/ 255484 h 360000"/>
                <a:gd name="connsiteX101" fmla="*/ 220645 w 360000"/>
                <a:gd name="connsiteY101" fmla="*/ 267097 h 360000"/>
                <a:gd name="connsiteX102" fmla="*/ 232258 w 360000"/>
                <a:gd name="connsiteY102" fmla="*/ 267097 h 360000"/>
                <a:gd name="connsiteX103" fmla="*/ 255484 w 360000"/>
                <a:gd name="connsiteY103" fmla="*/ 255484 h 360000"/>
                <a:gd name="connsiteX104" fmla="*/ 243871 w 360000"/>
                <a:gd name="connsiteY104" fmla="*/ 255484 h 360000"/>
                <a:gd name="connsiteX105" fmla="*/ 243871 w 360000"/>
                <a:gd name="connsiteY105" fmla="*/ 267097 h 360000"/>
                <a:gd name="connsiteX106" fmla="*/ 255484 w 360000"/>
                <a:gd name="connsiteY106" fmla="*/ 267097 h 360000"/>
                <a:gd name="connsiteX107" fmla="*/ 278710 w 360000"/>
                <a:gd name="connsiteY107" fmla="*/ 255484 h 360000"/>
                <a:gd name="connsiteX108" fmla="*/ 267097 w 360000"/>
                <a:gd name="connsiteY108" fmla="*/ 255484 h 360000"/>
                <a:gd name="connsiteX109" fmla="*/ 267097 w 360000"/>
                <a:gd name="connsiteY109" fmla="*/ 267097 h 360000"/>
                <a:gd name="connsiteX110" fmla="*/ 278710 w 360000"/>
                <a:gd name="connsiteY110" fmla="*/ 267097 h 360000"/>
                <a:gd name="connsiteX111" fmla="*/ 104516 w 360000"/>
                <a:gd name="connsiteY111" fmla="*/ 278710 h 360000"/>
                <a:gd name="connsiteX112" fmla="*/ 23226 w 360000"/>
                <a:gd name="connsiteY112" fmla="*/ 278710 h 360000"/>
                <a:gd name="connsiteX113" fmla="*/ 23226 w 360000"/>
                <a:gd name="connsiteY113" fmla="*/ 243871 h 360000"/>
                <a:gd name="connsiteX114" fmla="*/ 104516 w 360000"/>
                <a:gd name="connsiteY114" fmla="*/ 243871 h 360000"/>
                <a:gd name="connsiteX115" fmla="*/ 46452 w 360000"/>
                <a:gd name="connsiteY115" fmla="*/ 255484 h 360000"/>
                <a:gd name="connsiteX116" fmla="*/ 34839 w 360000"/>
                <a:gd name="connsiteY116" fmla="*/ 255484 h 360000"/>
                <a:gd name="connsiteX117" fmla="*/ 34839 w 360000"/>
                <a:gd name="connsiteY117" fmla="*/ 267097 h 360000"/>
                <a:gd name="connsiteX118" fmla="*/ 46452 w 360000"/>
                <a:gd name="connsiteY118" fmla="*/ 267097 h 360000"/>
                <a:gd name="connsiteX119" fmla="*/ 69677 w 360000"/>
                <a:gd name="connsiteY119" fmla="*/ 255484 h 360000"/>
                <a:gd name="connsiteX120" fmla="*/ 58065 w 360000"/>
                <a:gd name="connsiteY120" fmla="*/ 255484 h 360000"/>
                <a:gd name="connsiteX121" fmla="*/ 58065 w 360000"/>
                <a:gd name="connsiteY121" fmla="*/ 267097 h 360000"/>
                <a:gd name="connsiteX122" fmla="*/ 69677 w 360000"/>
                <a:gd name="connsiteY122" fmla="*/ 267097 h 360000"/>
                <a:gd name="connsiteX123" fmla="*/ 92903 w 360000"/>
                <a:gd name="connsiteY123" fmla="*/ 255484 h 360000"/>
                <a:gd name="connsiteX124" fmla="*/ 81290 w 360000"/>
                <a:gd name="connsiteY124" fmla="*/ 255484 h 360000"/>
                <a:gd name="connsiteX125" fmla="*/ 81290 w 360000"/>
                <a:gd name="connsiteY125" fmla="*/ 267097 h 360000"/>
                <a:gd name="connsiteX126" fmla="*/ 92903 w 360000"/>
                <a:gd name="connsiteY126" fmla="*/ 267097 h 360000"/>
                <a:gd name="connsiteX127" fmla="*/ 197419 w 360000"/>
                <a:gd name="connsiteY127" fmla="*/ 278710 h 360000"/>
                <a:gd name="connsiteX128" fmla="*/ 116129 w 360000"/>
                <a:gd name="connsiteY128" fmla="*/ 278710 h 360000"/>
                <a:gd name="connsiteX129" fmla="*/ 116129 w 360000"/>
                <a:gd name="connsiteY129" fmla="*/ 243871 h 360000"/>
                <a:gd name="connsiteX130" fmla="*/ 197419 w 360000"/>
                <a:gd name="connsiteY130" fmla="*/ 243871 h 360000"/>
                <a:gd name="connsiteX131" fmla="*/ 139355 w 360000"/>
                <a:gd name="connsiteY131" fmla="*/ 255484 h 360000"/>
                <a:gd name="connsiteX132" fmla="*/ 127742 w 360000"/>
                <a:gd name="connsiteY132" fmla="*/ 255484 h 360000"/>
                <a:gd name="connsiteX133" fmla="*/ 127742 w 360000"/>
                <a:gd name="connsiteY133" fmla="*/ 267097 h 360000"/>
                <a:gd name="connsiteX134" fmla="*/ 139355 w 360000"/>
                <a:gd name="connsiteY134" fmla="*/ 267097 h 360000"/>
                <a:gd name="connsiteX135" fmla="*/ 162581 w 360000"/>
                <a:gd name="connsiteY135" fmla="*/ 255484 h 360000"/>
                <a:gd name="connsiteX136" fmla="*/ 150968 w 360000"/>
                <a:gd name="connsiteY136" fmla="*/ 255484 h 360000"/>
                <a:gd name="connsiteX137" fmla="*/ 150968 w 360000"/>
                <a:gd name="connsiteY137" fmla="*/ 267097 h 360000"/>
                <a:gd name="connsiteX138" fmla="*/ 162581 w 360000"/>
                <a:gd name="connsiteY138" fmla="*/ 267097 h 360000"/>
                <a:gd name="connsiteX139" fmla="*/ 185806 w 360000"/>
                <a:gd name="connsiteY139" fmla="*/ 255484 h 360000"/>
                <a:gd name="connsiteX140" fmla="*/ 174194 w 360000"/>
                <a:gd name="connsiteY140" fmla="*/ 255484 h 360000"/>
                <a:gd name="connsiteX141" fmla="*/ 174194 w 360000"/>
                <a:gd name="connsiteY141" fmla="*/ 267097 h 360000"/>
                <a:gd name="connsiteX142" fmla="*/ 185806 w 360000"/>
                <a:gd name="connsiteY142" fmla="*/ 267097 h 360000"/>
                <a:gd name="connsiteX143" fmla="*/ 101304 w 360000"/>
                <a:gd name="connsiteY143" fmla="*/ 22616 h 360000"/>
                <a:gd name="connsiteX144" fmla="*/ 121935 w 360000"/>
                <a:gd name="connsiteY144" fmla="*/ 0 h 360000"/>
                <a:gd name="connsiteX145" fmla="*/ 110323 w 360000"/>
                <a:gd name="connsiteY145" fmla="*/ 0 h 360000"/>
                <a:gd name="connsiteX146" fmla="*/ 96116 w 360000"/>
                <a:gd name="connsiteY146" fmla="*/ 12228 h 360000"/>
                <a:gd name="connsiteX147" fmla="*/ 75484 w 360000"/>
                <a:gd name="connsiteY147" fmla="*/ 34844 h 360000"/>
                <a:gd name="connsiteX148" fmla="*/ 96116 w 360000"/>
                <a:gd name="connsiteY148" fmla="*/ 57461 h 360000"/>
                <a:gd name="connsiteX149" fmla="*/ 110323 w 360000"/>
                <a:gd name="connsiteY149" fmla="*/ 69694 h 360000"/>
                <a:gd name="connsiteX150" fmla="*/ 96116 w 360000"/>
                <a:gd name="connsiteY150" fmla="*/ 81911 h 360000"/>
                <a:gd name="connsiteX151" fmla="*/ 75484 w 360000"/>
                <a:gd name="connsiteY151" fmla="*/ 104516 h 360000"/>
                <a:gd name="connsiteX152" fmla="*/ 87097 w 360000"/>
                <a:gd name="connsiteY152" fmla="*/ 104516 h 360000"/>
                <a:gd name="connsiteX153" fmla="*/ 101304 w 360000"/>
                <a:gd name="connsiteY153" fmla="*/ 92299 h 360000"/>
                <a:gd name="connsiteX154" fmla="*/ 121935 w 360000"/>
                <a:gd name="connsiteY154" fmla="*/ 69694 h 360000"/>
                <a:gd name="connsiteX155" fmla="*/ 101304 w 360000"/>
                <a:gd name="connsiteY155" fmla="*/ 47073 h 360000"/>
                <a:gd name="connsiteX156" fmla="*/ 87097 w 360000"/>
                <a:gd name="connsiteY156" fmla="*/ 34844 h 360000"/>
                <a:gd name="connsiteX157" fmla="*/ 101304 w 360000"/>
                <a:gd name="connsiteY157" fmla="*/ 22616 h 360000"/>
                <a:gd name="connsiteX158" fmla="*/ 55470 w 360000"/>
                <a:gd name="connsiteY158" fmla="*/ 81911 h 360000"/>
                <a:gd name="connsiteX159" fmla="*/ 34839 w 360000"/>
                <a:gd name="connsiteY159" fmla="*/ 104516 h 360000"/>
                <a:gd name="connsiteX160" fmla="*/ 46452 w 360000"/>
                <a:gd name="connsiteY160" fmla="*/ 104516 h 360000"/>
                <a:gd name="connsiteX161" fmla="*/ 60659 w 360000"/>
                <a:gd name="connsiteY161" fmla="*/ 92299 h 360000"/>
                <a:gd name="connsiteX162" fmla="*/ 81290 w 360000"/>
                <a:gd name="connsiteY162" fmla="*/ 69694 h 360000"/>
                <a:gd name="connsiteX163" fmla="*/ 60659 w 360000"/>
                <a:gd name="connsiteY163" fmla="*/ 47073 h 360000"/>
                <a:gd name="connsiteX164" fmla="*/ 46452 w 360000"/>
                <a:gd name="connsiteY164" fmla="*/ 34844 h 360000"/>
                <a:gd name="connsiteX165" fmla="*/ 60659 w 360000"/>
                <a:gd name="connsiteY165" fmla="*/ 22616 h 360000"/>
                <a:gd name="connsiteX166" fmla="*/ 81290 w 360000"/>
                <a:gd name="connsiteY166" fmla="*/ 0 h 360000"/>
                <a:gd name="connsiteX167" fmla="*/ 69677 w 360000"/>
                <a:gd name="connsiteY167" fmla="*/ 0 h 360000"/>
                <a:gd name="connsiteX168" fmla="*/ 55470 w 360000"/>
                <a:gd name="connsiteY168" fmla="*/ 12228 h 360000"/>
                <a:gd name="connsiteX169" fmla="*/ 34839 w 360000"/>
                <a:gd name="connsiteY169" fmla="*/ 34844 h 360000"/>
                <a:gd name="connsiteX170" fmla="*/ 55470 w 360000"/>
                <a:gd name="connsiteY170" fmla="*/ 57461 h 360000"/>
                <a:gd name="connsiteX171" fmla="*/ 69677 w 360000"/>
                <a:gd name="connsiteY171" fmla="*/ 69694 h 360000"/>
                <a:gd name="connsiteX172" fmla="*/ 55470 w 360000"/>
                <a:gd name="connsiteY172" fmla="*/ 81911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60000" h="360000">
                  <a:moveTo>
                    <a:pt x="307940" y="44949"/>
                  </a:moveTo>
                  <a:lnTo>
                    <a:pt x="319157" y="47954"/>
                  </a:lnTo>
                  <a:lnTo>
                    <a:pt x="309355" y="84548"/>
                  </a:lnTo>
                  <a:lnTo>
                    <a:pt x="275528" y="80471"/>
                  </a:lnTo>
                  <a:lnTo>
                    <a:pt x="276915" y="68946"/>
                  </a:lnTo>
                  <a:lnTo>
                    <a:pt x="293574" y="70950"/>
                  </a:lnTo>
                  <a:cubicBezTo>
                    <a:pt x="284899" y="59732"/>
                    <a:pt x="271474" y="52828"/>
                    <a:pt x="256890" y="52828"/>
                  </a:cubicBezTo>
                  <a:cubicBezTo>
                    <a:pt x="247576" y="52828"/>
                    <a:pt x="238597" y="55567"/>
                    <a:pt x="230923" y="60758"/>
                  </a:cubicBezTo>
                  <a:lnTo>
                    <a:pt x="224419" y="51138"/>
                  </a:lnTo>
                  <a:cubicBezTo>
                    <a:pt x="234025" y="44646"/>
                    <a:pt x="245251" y="41221"/>
                    <a:pt x="256890" y="41221"/>
                  </a:cubicBezTo>
                  <a:cubicBezTo>
                    <a:pt x="275180" y="41221"/>
                    <a:pt x="292001" y="49902"/>
                    <a:pt x="302840" y="63999"/>
                  </a:cubicBezTo>
                  <a:close/>
                  <a:moveTo>
                    <a:pt x="210439" y="99279"/>
                  </a:moveTo>
                  <a:cubicBezTo>
                    <a:pt x="210439" y="93147"/>
                    <a:pt x="211748" y="87241"/>
                    <a:pt x="214025" y="81707"/>
                  </a:cubicBezTo>
                  <a:lnTo>
                    <a:pt x="220605" y="97102"/>
                  </a:lnTo>
                  <a:lnTo>
                    <a:pt x="231283" y="92537"/>
                  </a:lnTo>
                  <a:lnTo>
                    <a:pt x="217898" y="61206"/>
                  </a:lnTo>
                  <a:lnTo>
                    <a:pt x="181307" y="71013"/>
                  </a:lnTo>
                  <a:lnTo>
                    <a:pt x="184315" y="82232"/>
                  </a:lnTo>
                  <a:lnTo>
                    <a:pt x="203186" y="77174"/>
                  </a:lnTo>
                  <a:cubicBezTo>
                    <a:pt x="200323" y="84117"/>
                    <a:pt x="198826" y="91585"/>
                    <a:pt x="198826" y="99279"/>
                  </a:cubicBezTo>
                  <a:cubicBezTo>
                    <a:pt x="198826" y="121448"/>
                    <a:pt x="211159" y="141376"/>
                    <a:pt x="231010" y="151268"/>
                  </a:cubicBezTo>
                  <a:lnTo>
                    <a:pt x="236196" y="140878"/>
                  </a:lnTo>
                  <a:cubicBezTo>
                    <a:pt x="220302" y="132956"/>
                    <a:pt x="210439" y="117017"/>
                    <a:pt x="210439" y="99279"/>
                  </a:cubicBezTo>
                  <a:close/>
                  <a:moveTo>
                    <a:pt x="263031" y="145277"/>
                  </a:moveTo>
                  <a:lnTo>
                    <a:pt x="273141" y="131802"/>
                  </a:lnTo>
                  <a:lnTo>
                    <a:pt x="263850" y="124833"/>
                  </a:lnTo>
                  <a:lnTo>
                    <a:pt x="243406" y="152088"/>
                  </a:lnTo>
                  <a:lnTo>
                    <a:pt x="270193" y="178874"/>
                  </a:lnTo>
                  <a:lnTo>
                    <a:pt x="278401" y="170664"/>
                  </a:lnTo>
                  <a:lnTo>
                    <a:pt x="264525" y="156786"/>
                  </a:lnTo>
                  <a:cubicBezTo>
                    <a:pt x="292931" y="153023"/>
                    <a:pt x="314943" y="128706"/>
                    <a:pt x="314943" y="99285"/>
                  </a:cubicBezTo>
                  <a:lnTo>
                    <a:pt x="303330" y="99285"/>
                  </a:lnTo>
                  <a:cubicBezTo>
                    <a:pt x="303342" y="122800"/>
                    <a:pt x="285746" y="142252"/>
                    <a:pt x="263031" y="145277"/>
                  </a:cubicBezTo>
                  <a:close/>
                  <a:moveTo>
                    <a:pt x="360000" y="104516"/>
                  </a:moveTo>
                  <a:cubicBezTo>
                    <a:pt x="360000" y="146060"/>
                    <a:pt x="335572" y="181917"/>
                    <a:pt x="300384" y="198755"/>
                  </a:cubicBezTo>
                  <a:lnTo>
                    <a:pt x="313548" y="225082"/>
                  </a:lnTo>
                  <a:lnTo>
                    <a:pt x="313548" y="360000"/>
                  </a:lnTo>
                  <a:lnTo>
                    <a:pt x="0" y="360000"/>
                  </a:lnTo>
                  <a:lnTo>
                    <a:pt x="0" y="225082"/>
                  </a:lnTo>
                  <a:lnTo>
                    <a:pt x="19636" y="185806"/>
                  </a:lnTo>
                  <a:lnTo>
                    <a:pt x="29920" y="185806"/>
                  </a:lnTo>
                  <a:lnTo>
                    <a:pt x="41533" y="116129"/>
                  </a:lnTo>
                  <a:lnTo>
                    <a:pt x="86209" y="116129"/>
                  </a:lnTo>
                  <a:lnTo>
                    <a:pt x="97822" y="185806"/>
                  </a:lnTo>
                  <a:lnTo>
                    <a:pt x="189935" y="185806"/>
                  </a:lnTo>
                  <a:cubicBezTo>
                    <a:pt x="166204" y="166635"/>
                    <a:pt x="150968" y="137333"/>
                    <a:pt x="150968" y="104516"/>
                  </a:cubicBezTo>
                  <a:cubicBezTo>
                    <a:pt x="150968" y="46888"/>
                    <a:pt x="197856" y="0"/>
                    <a:pt x="255484" y="0"/>
                  </a:cubicBezTo>
                  <a:cubicBezTo>
                    <a:pt x="313111" y="0"/>
                    <a:pt x="360000" y="46888"/>
                    <a:pt x="360000" y="104516"/>
                  </a:cubicBezTo>
                  <a:close/>
                  <a:moveTo>
                    <a:pt x="49437" y="139355"/>
                  </a:moveTo>
                  <a:lnTo>
                    <a:pt x="78305" y="139355"/>
                  </a:lnTo>
                  <a:lnTo>
                    <a:pt x="76372" y="127742"/>
                  </a:lnTo>
                  <a:lnTo>
                    <a:pt x="51371" y="127742"/>
                  </a:lnTo>
                  <a:close/>
                  <a:moveTo>
                    <a:pt x="41691" y="185806"/>
                  </a:moveTo>
                  <a:lnTo>
                    <a:pt x="86045" y="185806"/>
                  </a:lnTo>
                  <a:lnTo>
                    <a:pt x="80239" y="150968"/>
                  </a:lnTo>
                  <a:lnTo>
                    <a:pt x="47498" y="150968"/>
                  </a:lnTo>
                  <a:close/>
                  <a:moveTo>
                    <a:pt x="15202" y="220645"/>
                  </a:moveTo>
                  <a:lnTo>
                    <a:pt x="298346" y="220645"/>
                  </a:lnTo>
                  <a:lnTo>
                    <a:pt x="289619" y="203192"/>
                  </a:lnTo>
                  <a:cubicBezTo>
                    <a:pt x="278908" y="206911"/>
                    <a:pt x="267451" y="209032"/>
                    <a:pt x="255484" y="209032"/>
                  </a:cubicBezTo>
                  <a:cubicBezTo>
                    <a:pt x="238308" y="209032"/>
                    <a:pt x="222131" y="204794"/>
                    <a:pt x="207819" y="197419"/>
                  </a:cubicBezTo>
                  <a:lnTo>
                    <a:pt x="26815" y="197419"/>
                  </a:lnTo>
                  <a:close/>
                  <a:moveTo>
                    <a:pt x="75484" y="301935"/>
                  </a:moveTo>
                  <a:lnTo>
                    <a:pt x="52258" y="301935"/>
                  </a:lnTo>
                  <a:lnTo>
                    <a:pt x="52258" y="348387"/>
                  </a:lnTo>
                  <a:lnTo>
                    <a:pt x="75484" y="348387"/>
                  </a:lnTo>
                  <a:close/>
                  <a:moveTo>
                    <a:pt x="180000" y="301935"/>
                  </a:moveTo>
                  <a:lnTo>
                    <a:pt x="133548" y="301935"/>
                  </a:lnTo>
                  <a:lnTo>
                    <a:pt x="133548" y="348387"/>
                  </a:lnTo>
                  <a:lnTo>
                    <a:pt x="180000" y="348387"/>
                  </a:lnTo>
                  <a:close/>
                  <a:moveTo>
                    <a:pt x="261290" y="301935"/>
                  </a:moveTo>
                  <a:lnTo>
                    <a:pt x="238065" y="301935"/>
                  </a:lnTo>
                  <a:lnTo>
                    <a:pt x="238065" y="348387"/>
                  </a:lnTo>
                  <a:lnTo>
                    <a:pt x="261290" y="348387"/>
                  </a:lnTo>
                  <a:close/>
                  <a:moveTo>
                    <a:pt x="11613" y="232258"/>
                  </a:moveTo>
                  <a:lnTo>
                    <a:pt x="11613" y="348387"/>
                  </a:lnTo>
                  <a:lnTo>
                    <a:pt x="40645" y="348387"/>
                  </a:lnTo>
                  <a:lnTo>
                    <a:pt x="40645" y="290323"/>
                  </a:lnTo>
                  <a:lnTo>
                    <a:pt x="87097" y="290323"/>
                  </a:lnTo>
                  <a:lnTo>
                    <a:pt x="87097" y="348387"/>
                  </a:lnTo>
                  <a:lnTo>
                    <a:pt x="121935" y="348387"/>
                  </a:lnTo>
                  <a:lnTo>
                    <a:pt x="121935" y="290323"/>
                  </a:lnTo>
                  <a:lnTo>
                    <a:pt x="191613" y="290323"/>
                  </a:lnTo>
                  <a:lnTo>
                    <a:pt x="191613" y="348387"/>
                  </a:lnTo>
                  <a:lnTo>
                    <a:pt x="226452" y="348387"/>
                  </a:lnTo>
                  <a:lnTo>
                    <a:pt x="226452" y="290323"/>
                  </a:lnTo>
                  <a:lnTo>
                    <a:pt x="272903" y="290323"/>
                  </a:lnTo>
                  <a:lnTo>
                    <a:pt x="272903" y="348387"/>
                  </a:lnTo>
                  <a:lnTo>
                    <a:pt x="301935" y="348387"/>
                  </a:lnTo>
                  <a:lnTo>
                    <a:pt x="301935" y="232258"/>
                  </a:lnTo>
                  <a:close/>
                  <a:moveTo>
                    <a:pt x="348387" y="104516"/>
                  </a:moveTo>
                  <a:cubicBezTo>
                    <a:pt x="348387" y="53293"/>
                    <a:pt x="306707" y="11613"/>
                    <a:pt x="255484" y="11613"/>
                  </a:cubicBezTo>
                  <a:cubicBezTo>
                    <a:pt x="204261" y="11613"/>
                    <a:pt x="162581" y="53293"/>
                    <a:pt x="162581" y="104516"/>
                  </a:cubicBezTo>
                  <a:cubicBezTo>
                    <a:pt x="162581" y="155739"/>
                    <a:pt x="204261" y="197419"/>
                    <a:pt x="255484" y="197419"/>
                  </a:cubicBezTo>
                  <a:cubicBezTo>
                    <a:pt x="306707" y="197419"/>
                    <a:pt x="348387" y="155739"/>
                    <a:pt x="348387" y="104516"/>
                  </a:cubicBezTo>
                  <a:close/>
                  <a:moveTo>
                    <a:pt x="290323" y="278710"/>
                  </a:moveTo>
                  <a:lnTo>
                    <a:pt x="209032" y="278710"/>
                  </a:lnTo>
                  <a:lnTo>
                    <a:pt x="209032" y="243871"/>
                  </a:lnTo>
                  <a:lnTo>
                    <a:pt x="290323" y="243871"/>
                  </a:lnTo>
                  <a:close/>
                  <a:moveTo>
                    <a:pt x="232258" y="255484"/>
                  </a:moveTo>
                  <a:lnTo>
                    <a:pt x="220645" y="255484"/>
                  </a:lnTo>
                  <a:lnTo>
                    <a:pt x="220645" y="267097"/>
                  </a:lnTo>
                  <a:lnTo>
                    <a:pt x="232258" y="267097"/>
                  </a:lnTo>
                  <a:close/>
                  <a:moveTo>
                    <a:pt x="255484" y="255484"/>
                  </a:moveTo>
                  <a:lnTo>
                    <a:pt x="243871" y="255484"/>
                  </a:lnTo>
                  <a:lnTo>
                    <a:pt x="243871" y="267097"/>
                  </a:lnTo>
                  <a:lnTo>
                    <a:pt x="255484" y="267097"/>
                  </a:lnTo>
                  <a:close/>
                  <a:moveTo>
                    <a:pt x="278710" y="255484"/>
                  </a:moveTo>
                  <a:lnTo>
                    <a:pt x="267097" y="255484"/>
                  </a:lnTo>
                  <a:lnTo>
                    <a:pt x="267097" y="267097"/>
                  </a:lnTo>
                  <a:lnTo>
                    <a:pt x="278710" y="267097"/>
                  </a:lnTo>
                  <a:close/>
                  <a:moveTo>
                    <a:pt x="104516" y="278710"/>
                  </a:moveTo>
                  <a:lnTo>
                    <a:pt x="23226" y="278710"/>
                  </a:lnTo>
                  <a:lnTo>
                    <a:pt x="23226" y="243871"/>
                  </a:lnTo>
                  <a:lnTo>
                    <a:pt x="104516" y="243871"/>
                  </a:lnTo>
                  <a:close/>
                  <a:moveTo>
                    <a:pt x="46452" y="255484"/>
                  </a:moveTo>
                  <a:lnTo>
                    <a:pt x="34839" y="255484"/>
                  </a:lnTo>
                  <a:lnTo>
                    <a:pt x="34839" y="267097"/>
                  </a:lnTo>
                  <a:lnTo>
                    <a:pt x="46452" y="267097"/>
                  </a:lnTo>
                  <a:close/>
                  <a:moveTo>
                    <a:pt x="69677" y="255484"/>
                  </a:moveTo>
                  <a:lnTo>
                    <a:pt x="58065" y="255484"/>
                  </a:lnTo>
                  <a:lnTo>
                    <a:pt x="58065" y="267097"/>
                  </a:lnTo>
                  <a:lnTo>
                    <a:pt x="69677" y="267097"/>
                  </a:lnTo>
                  <a:close/>
                  <a:moveTo>
                    <a:pt x="92903" y="255484"/>
                  </a:moveTo>
                  <a:lnTo>
                    <a:pt x="81290" y="255484"/>
                  </a:lnTo>
                  <a:lnTo>
                    <a:pt x="81290" y="267097"/>
                  </a:lnTo>
                  <a:lnTo>
                    <a:pt x="92903" y="267097"/>
                  </a:lnTo>
                  <a:close/>
                  <a:moveTo>
                    <a:pt x="197419" y="278710"/>
                  </a:moveTo>
                  <a:lnTo>
                    <a:pt x="116129" y="278710"/>
                  </a:lnTo>
                  <a:lnTo>
                    <a:pt x="116129" y="243871"/>
                  </a:lnTo>
                  <a:lnTo>
                    <a:pt x="197419" y="243871"/>
                  </a:lnTo>
                  <a:close/>
                  <a:moveTo>
                    <a:pt x="139355" y="255484"/>
                  </a:moveTo>
                  <a:lnTo>
                    <a:pt x="127742" y="255484"/>
                  </a:lnTo>
                  <a:lnTo>
                    <a:pt x="127742" y="267097"/>
                  </a:lnTo>
                  <a:lnTo>
                    <a:pt x="139355" y="267097"/>
                  </a:lnTo>
                  <a:close/>
                  <a:moveTo>
                    <a:pt x="162581" y="255484"/>
                  </a:moveTo>
                  <a:lnTo>
                    <a:pt x="150968" y="255484"/>
                  </a:lnTo>
                  <a:lnTo>
                    <a:pt x="150968" y="267097"/>
                  </a:lnTo>
                  <a:lnTo>
                    <a:pt x="162581" y="267097"/>
                  </a:lnTo>
                  <a:close/>
                  <a:moveTo>
                    <a:pt x="185806" y="255484"/>
                  </a:moveTo>
                  <a:lnTo>
                    <a:pt x="174194" y="255484"/>
                  </a:lnTo>
                  <a:lnTo>
                    <a:pt x="174194" y="267097"/>
                  </a:lnTo>
                  <a:lnTo>
                    <a:pt x="185806" y="267097"/>
                  </a:lnTo>
                  <a:close/>
                  <a:moveTo>
                    <a:pt x="101304" y="22616"/>
                  </a:moveTo>
                  <a:cubicBezTo>
                    <a:pt x="110495" y="18023"/>
                    <a:pt x="121935" y="12299"/>
                    <a:pt x="121935" y="0"/>
                  </a:cubicBezTo>
                  <a:lnTo>
                    <a:pt x="110323" y="0"/>
                  </a:lnTo>
                  <a:cubicBezTo>
                    <a:pt x="110323" y="4780"/>
                    <a:pt x="104958" y="7811"/>
                    <a:pt x="96116" y="12228"/>
                  </a:cubicBezTo>
                  <a:cubicBezTo>
                    <a:pt x="86924" y="16827"/>
                    <a:pt x="75484" y="22545"/>
                    <a:pt x="75484" y="34844"/>
                  </a:cubicBezTo>
                  <a:cubicBezTo>
                    <a:pt x="75484" y="47143"/>
                    <a:pt x="86924" y="52868"/>
                    <a:pt x="96116" y="57461"/>
                  </a:cubicBezTo>
                  <a:cubicBezTo>
                    <a:pt x="104953" y="61886"/>
                    <a:pt x="110323" y="64917"/>
                    <a:pt x="110323" y="69694"/>
                  </a:cubicBezTo>
                  <a:cubicBezTo>
                    <a:pt x="110323" y="74469"/>
                    <a:pt x="104958" y="77494"/>
                    <a:pt x="96116" y="81911"/>
                  </a:cubicBezTo>
                  <a:cubicBezTo>
                    <a:pt x="86924" y="86505"/>
                    <a:pt x="75484" y="92217"/>
                    <a:pt x="75484" y="104516"/>
                  </a:cubicBezTo>
                  <a:lnTo>
                    <a:pt x="87097" y="104516"/>
                  </a:lnTo>
                  <a:cubicBezTo>
                    <a:pt x="87097" y="99745"/>
                    <a:pt x="92461" y="96720"/>
                    <a:pt x="101304" y="92299"/>
                  </a:cubicBezTo>
                  <a:cubicBezTo>
                    <a:pt x="110495" y="87706"/>
                    <a:pt x="121935" y="81994"/>
                    <a:pt x="121935" y="69694"/>
                  </a:cubicBezTo>
                  <a:cubicBezTo>
                    <a:pt x="121935" y="57390"/>
                    <a:pt x="110495" y="51671"/>
                    <a:pt x="101304" y="47073"/>
                  </a:cubicBezTo>
                  <a:cubicBezTo>
                    <a:pt x="92461" y="42655"/>
                    <a:pt x="87097" y="39625"/>
                    <a:pt x="87097" y="34844"/>
                  </a:cubicBezTo>
                  <a:cubicBezTo>
                    <a:pt x="87097" y="30067"/>
                    <a:pt x="92466" y="27033"/>
                    <a:pt x="101304" y="22616"/>
                  </a:cubicBezTo>
                  <a:close/>
                  <a:moveTo>
                    <a:pt x="55470" y="81911"/>
                  </a:moveTo>
                  <a:cubicBezTo>
                    <a:pt x="46279" y="86505"/>
                    <a:pt x="34839" y="92217"/>
                    <a:pt x="34839" y="104516"/>
                  </a:cubicBezTo>
                  <a:lnTo>
                    <a:pt x="46452" y="104516"/>
                  </a:lnTo>
                  <a:cubicBezTo>
                    <a:pt x="46452" y="99745"/>
                    <a:pt x="51816" y="96720"/>
                    <a:pt x="60659" y="92299"/>
                  </a:cubicBezTo>
                  <a:cubicBezTo>
                    <a:pt x="69850" y="87706"/>
                    <a:pt x="81290" y="81994"/>
                    <a:pt x="81290" y="69694"/>
                  </a:cubicBezTo>
                  <a:cubicBezTo>
                    <a:pt x="81290" y="57390"/>
                    <a:pt x="69850" y="51671"/>
                    <a:pt x="60659" y="47073"/>
                  </a:cubicBezTo>
                  <a:cubicBezTo>
                    <a:pt x="51816" y="42655"/>
                    <a:pt x="46452" y="39625"/>
                    <a:pt x="46452" y="34844"/>
                  </a:cubicBezTo>
                  <a:cubicBezTo>
                    <a:pt x="46452" y="30067"/>
                    <a:pt x="51821" y="27033"/>
                    <a:pt x="60659" y="22616"/>
                  </a:cubicBezTo>
                  <a:cubicBezTo>
                    <a:pt x="69850" y="18023"/>
                    <a:pt x="81290" y="12299"/>
                    <a:pt x="81290" y="0"/>
                  </a:cubicBezTo>
                  <a:lnTo>
                    <a:pt x="69677" y="0"/>
                  </a:lnTo>
                  <a:cubicBezTo>
                    <a:pt x="69677" y="4780"/>
                    <a:pt x="64313" y="7811"/>
                    <a:pt x="55470" y="12228"/>
                  </a:cubicBezTo>
                  <a:cubicBezTo>
                    <a:pt x="46279" y="16827"/>
                    <a:pt x="34839" y="22545"/>
                    <a:pt x="34839" y="34844"/>
                  </a:cubicBezTo>
                  <a:cubicBezTo>
                    <a:pt x="34839" y="47143"/>
                    <a:pt x="46279" y="52868"/>
                    <a:pt x="55470" y="57461"/>
                  </a:cubicBezTo>
                  <a:cubicBezTo>
                    <a:pt x="64308" y="61886"/>
                    <a:pt x="69677" y="64917"/>
                    <a:pt x="69677" y="69694"/>
                  </a:cubicBezTo>
                  <a:cubicBezTo>
                    <a:pt x="69677" y="74469"/>
                    <a:pt x="64313" y="77494"/>
                    <a:pt x="55470" y="81911"/>
                  </a:cubicBezTo>
                  <a:close/>
                </a:path>
              </a:pathLst>
            </a:custGeom>
            <a:gradFill>
              <a:gsLst>
                <a:gs pos="0">
                  <a:srgbClr val="41CCE8"/>
                </a:gs>
                <a:gs pos="100000">
                  <a:srgbClr val="4CC283"/>
                </a:gs>
              </a:gsLst>
              <a:lin ang="16200000" scaled="1"/>
            </a:gradFill>
            <a:ln w="711" cap="flat">
              <a:noFill/>
              <a:prstDash val="solid"/>
              <a:miter/>
            </a:ln>
          </p:spPr>
          <p:txBody>
            <a:bodyPr rtlCol="0" anchor="ctr"/>
            <a:lstStyle/>
            <a:p>
              <a:endParaRPr lang="ru-RU"/>
            </a:p>
          </p:txBody>
        </p:sp>
        <p:sp>
          <p:nvSpPr>
            <p:cNvPr id="44" name="Рисунок 37">
              <a:extLst>
                <a:ext uri="{FF2B5EF4-FFF2-40B4-BE49-F238E27FC236}">
                  <a16:creationId xmlns:a16="http://schemas.microsoft.com/office/drawing/2014/main" id="{16645FEB-572A-ADD3-A251-72C9D81A026E}"/>
                </a:ext>
              </a:extLst>
            </p:cNvPr>
            <p:cNvSpPr/>
            <p:nvPr/>
          </p:nvSpPr>
          <p:spPr>
            <a:xfrm>
              <a:off x="631844" y="3506917"/>
              <a:ext cx="337500" cy="315000"/>
            </a:xfrm>
            <a:custGeom>
              <a:avLst/>
              <a:gdLst>
                <a:gd name="connsiteX0" fmla="*/ 337500 w 337500"/>
                <a:gd name="connsiteY0" fmla="*/ 253125 h 315000"/>
                <a:gd name="connsiteX1" fmla="*/ 337500 w 337500"/>
                <a:gd name="connsiteY1" fmla="*/ 95625 h 315000"/>
                <a:gd name="connsiteX2" fmla="*/ 337236 w 337500"/>
                <a:gd name="connsiteY2" fmla="*/ 93922 h 315000"/>
                <a:gd name="connsiteX3" fmla="*/ 314053 w 337500"/>
                <a:gd name="connsiteY3" fmla="*/ 19736 h 315000"/>
                <a:gd name="connsiteX4" fmla="*/ 287208 w 337500"/>
                <a:gd name="connsiteY4" fmla="*/ 0 h 315000"/>
                <a:gd name="connsiteX5" fmla="*/ 230292 w 337500"/>
                <a:gd name="connsiteY5" fmla="*/ 0 h 315000"/>
                <a:gd name="connsiteX6" fmla="*/ 203447 w 337500"/>
                <a:gd name="connsiteY6" fmla="*/ 19736 h 315000"/>
                <a:gd name="connsiteX7" fmla="*/ 195552 w 337500"/>
                <a:gd name="connsiteY7" fmla="*/ 45000 h 315000"/>
                <a:gd name="connsiteX8" fmla="*/ 141948 w 337500"/>
                <a:gd name="connsiteY8" fmla="*/ 45000 h 315000"/>
                <a:gd name="connsiteX9" fmla="*/ 134053 w 337500"/>
                <a:gd name="connsiteY9" fmla="*/ 19736 h 315000"/>
                <a:gd name="connsiteX10" fmla="*/ 107208 w 337500"/>
                <a:gd name="connsiteY10" fmla="*/ 0 h 315000"/>
                <a:gd name="connsiteX11" fmla="*/ 50292 w 337500"/>
                <a:gd name="connsiteY11" fmla="*/ 0 h 315000"/>
                <a:gd name="connsiteX12" fmla="*/ 23447 w 337500"/>
                <a:gd name="connsiteY12" fmla="*/ 19736 h 315000"/>
                <a:gd name="connsiteX13" fmla="*/ 264 w 337500"/>
                <a:gd name="connsiteY13" fmla="*/ 93922 h 315000"/>
                <a:gd name="connsiteX14" fmla="*/ 0 w 337500"/>
                <a:gd name="connsiteY14" fmla="*/ 95625 h 315000"/>
                <a:gd name="connsiteX15" fmla="*/ 0 w 337500"/>
                <a:gd name="connsiteY15" fmla="*/ 253125 h 315000"/>
                <a:gd name="connsiteX16" fmla="*/ 11250 w 337500"/>
                <a:gd name="connsiteY16" fmla="*/ 269033 h 315000"/>
                <a:gd name="connsiteX17" fmla="*/ 11250 w 337500"/>
                <a:gd name="connsiteY17" fmla="*/ 281250 h 315000"/>
                <a:gd name="connsiteX18" fmla="*/ 5625 w 337500"/>
                <a:gd name="connsiteY18" fmla="*/ 281250 h 315000"/>
                <a:gd name="connsiteX19" fmla="*/ 0 w 337500"/>
                <a:gd name="connsiteY19" fmla="*/ 286875 h 315000"/>
                <a:gd name="connsiteX20" fmla="*/ 0 w 337500"/>
                <a:gd name="connsiteY20" fmla="*/ 309375 h 315000"/>
                <a:gd name="connsiteX21" fmla="*/ 5625 w 337500"/>
                <a:gd name="connsiteY21" fmla="*/ 315000 h 315000"/>
                <a:gd name="connsiteX22" fmla="*/ 331875 w 337500"/>
                <a:gd name="connsiteY22" fmla="*/ 315000 h 315000"/>
                <a:gd name="connsiteX23" fmla="*/ 337500 w 337500"/>
                <a:gd name="connsiteY23" fmla="*/ 309375 h 315000"/>
                <a:gd name="connsiteX24" fmla="*/ 337500 w 337500"/>
                <a:gd name="connsiteY24" fmla="*/ 286875 h 315000"/>
                <a:gd name="connsiteX25" fmla="*/ 331875 w 337500"/>
                <a:gd name="connsiteY25" fmla="*/ 281250 h 315000"/>
                <a:gd name="connsiteX26" fmla="*/ 326250 w 337500"/>
                <a:gd name="connsiteY26" fmla="*/ 281250 h 315000"/>
                <a:gd name="connsiteX27" fmla="*/ 326250 w 337500"/>
                <a:gd name="connsiteY27" fmla="*/ 269033 h 315000"/>
                <a:gd name="connsiteX28" fmla="*/ 337500 w 337500"/>
                <a:gd name="connsiteY28" fmla="*/ 253125 h 315000"/>
                <a:gd name="connsiteX29" fmla="*/ 320625 w 337500"/>
                <a:gd name="connsiteY29" fmla="*/ 258750 h 315000"/>
                <a:gd name="connsiteX30" fmla="*/ 196875 w 337500"/>
                <a:gd name="connsiteY30" fmla="*/ 258750 h 315000"/>
                <a:gd name="connsiteX31" fmla="*/ 191250 w 337500"/>
                <a:gd name="connsiteY31" fmla="*/ 253125 h 315000"/>
                <a:gd name="connsiteX32" fmla="*/ 191250 w 337500"/>
                <a:gd name="connsiteY32" fmla="*/ 123750 h 315000"/>
                <a:gd name="connsiteX33" fmla="*/ 326250 w 337500"/>
                <a:gd name="connsiteY33" fmla="*/ 123750 h 315000"/>
                <a:gd name="connsiteX34" fmla="*/ 326250 w 337500"/>
                <a:gd name="connsiteY34" fmla="*/ 253125 h 315000"/>
                <a:gd name="connsiteX35" fmla="*/ 320625 w 337500"/>
                <a:gd name="connsiteY35" fmla="*/ 258750 h 315000"/>
                <a:gd name="connsiteX36" fmla="*/ 16875 w 337500"/>
                <a:gd name="connsiteY36" fmla="*/ 258750 h 315000"/>
                <a:gd name="connsiteX37" fmla="*/ 11250 w 337500"/>
                <a:gd name="connsiteY37" fmla="*/ 253125 h 315000"/>
                <a:gd name="connsiteX38" fmla="*/ 11250 w 337500"/>
                <a:gd name="connsiteY38" fmla="*/ 123750 h 315000"/>
                <a:gd name="connsiteX39" fmla="*/ 146250 w 337500"/>
                <a:gd name="connsiteY39" fmla="*/ 123750 h 315000"/>
                <a:gd name="connsiteX40" fmla="*/ 146250 w 337500"/>
                <a:gd name="connsiteY40" fmla="*/ 253125 h 315000"/>
                <a:gd name="connsiteX41" fmla="*/ 140625 w 337500"/>
                <a:gd name="connsiteY41" fmla="*/ 258750 h 315000"/>
                <a:gd name="connsiteX42" fmla="*/ 146250 w 337500"/>
                <a:gd name="connsiteY42" fmla="*/ 101250 h 315000"/>
                <a:gd name="connsiteX43" fmla="*/ 146250 w 337500"/>
                <a:gd name="connsiteY43" fmla="*/ 112500 h 315000"/>
                <a:gd name="connsiteX44" fmla="*/ 11250 w 337500"/>
                <a:gd name="connsiteY44" fmla="*/ 112500 h 315000"/>
                <a:gd name="connsiteX45" fmla="*/ 11250 w 337500"/>
                <a:gd name="connsiteY45" fmla="*/ 101250 h 315000"/>
                <a:gd name="connsiteX46" fmla="*/ 35686 w 337500"/>
                <a:gd name="connsiteY46" fmla="*/ 90000 h 315000"/>
                <a:gd name="connsiteX47" fmla="*/ 47983 w 337500"/>
                <a:gd name="connsiteY47" fmla="*/ 49008 h 315000"/>
                <a:gd name="connsiteX48" fmla="*/ 53367 w 337500"/>
                <a:gd name="connsiteY48" fmla="*/ 45000 h 315000"/>
                <a:gd name="connsiteX49" fmla="*/ 104133 w 337500"/>
                <a:gd name="connsiteY49" fmla="*/ 45000 h 315000"/>
                <a:gd name="connsiteX50" fmla="*/ 109520 w 337500"/>
                <a:gd name="connsiteY50" fmla="*/ 49008 h 315000"/>
                <a:gd name="connsiteX51" fmla="*/ 121814 w 337500"/>
                <a:gd name="connsiteY51" fmla="*/ 90000 h 315000"/>
                <a:gd name="connsiteX52" fmla="*/ 157500 w 337500"/>
                <a:gd name="connsiteY52" fmla="*/ 253125 h 315000"/>
                <a:gd name="connsiteX53" fmla="*/ 157500 w 337500"/>
                <a:gd name="connsiteY53" fmla="*/ 101250 h 315000"/>
                <a:gd name="connsiteX54" fmla="*/ 180000 w 337500"/>
                <a:gd name="connsiteY54" fmla="*/ 101250 h 315000"/>
                <a:gd name="connsiteX55" fmla="*/ 180000 w 337500"/>
                <a:gd name="connsiteY55" fmla="*/ 253125 h 315000"/>
                <a:gd name="connsiteX56" fmla="*/ 180968 w 337500"/>
                <a:gd name="connsiteY56" fmla="*/ 258750 h 315000"/>
                <a:gd name="connsiteX57" fmla="*/ 156533 w 337500"/>
                <a:gd name="connsiteY57" fmla="*/ 258750 h 315000"/>
                <a:gd name="connsiteX58" fmla="*/ 157500 w 337500"/>
                <a:gd name="connsiteY58" fmla="*/ 253125 h 315000"/>
                <a:gd name="connsiteX59" fmla="*/ 326250 w 337500"/>
                <a:gd name="connsiteY59" fmla="*/ 101250 h 315000"/>
                <a:gd name="connsiteX60" fmla="*/ 326250 w 337500"/>
                <a:gd name="connsiteY60" fmla="*/ 112500 h 315000"/>
                <a:gd name="connsiteX61" fmla="*/ 191250 w 337500"/>
                <a:gd name="connsiteY61" fmla="*/ 112500 h 315000"/>
                <a:gd name="connsiteX62" fmla="*/ 191250 w 337500"/>
                <a:gd name="connsiteY62" fmla="*/ 101250 h 315000"/>
                <a:gd name="connsiteX63" fmla="*/ 215686 w 337500"/>
                <a:gd name="connsiteY63" fmla="*/ 90000 h 315000"/>
                <a:gd name="connsiteX64" fmla="*/ 227983 w 337500"/>
                <a:gd name="connsiteY64" fmla="*/ 49008 h 315000"/>
                <a:gd name="connsiteX65" fmla="*/ 233367 w 337500"/>
                <a:gd name="connsiteY65" fmla="*/ 45000 h 315000"/>
                <a:gd name="connsiteX66" fmla="*/ 284133 w 337500"/>
                <a:gd name="connsiteY66" fmla="*/ 45000 h 315000"/>
                <a:gd name="connsiteX67" fmla="*/ 289520 w 337500"/>
                <a:gd name="connsiteY67" fmla="*/ 49008 h 315000"/>
                <a:gd name="connsiteX68" fmla="*/ 301814 w 337500"/>
                <a:gd name="connsiteY68" fmla="*/ 90000 h 315000"/>
                <a:gd name="connsiteX69" fmla="*/ 214185 w 337500"/>
                <a:gd name="connsiteY69" fmla="*/ 23091 h 315000"/>
                <a:gd name="connsiteX70" fmla="*/ 230292 w 337500"/>
                <a:gd name="connsiteY70" fmla="*/ 11250 h 315000"/>
                <a:gd name="connsiteX71" fmla="*/ 287208 w 337500"/>
                <a:gd name="connsiteY71" fmla="*/ 11250 h 315000"/>
                <a:gd name="connsiteX72" fmla="*/ 303315 w 337500"/>
                <a:gd name="connsiteY72" fmla="*/ 23091 h 315000"/>
                <a:gd name="connsiteX73" fmla="*/ 324224 w 337500"/>
                <a:gd name="connsiteY73" fmla="*/ 90000 h 315000"/>
                <a:gd name="connsiteX74" fmla="*/ 313561 w 337500"/>
                <a:gd name="connsiteY74" fmla="*/ 90000 h 315000"/>
                <a:gd name="connsiteX75" fmla="*/ 300293 w 337500"/>
                <a:gd name="connsiteY75" fmla="*/ 45774 h 315000"/>
                <a:gd name="connsiteX76" fmla="*/ 284133 w 337500"/>
                <a:gd name="connsiteY76" fmla="*/ 33750 h 315000"/>
                <a:gd name="connsiteX77" fmla="*/ 233367 w 337500"/>
                <a:gd name="connsiteY77" fmla="*/ 33750 h 315000"/>
                <a:gd name="connsiteX78" fmla="*/ 217204 w 337500"/>
                <a:gd name="connsiteY78" fmla="*/ 45774 h 315000"/>
                <a:gd name="connsiteX79" fmla="*/ 203939 w 337500"/>
                <a:gd name="connsiteY79" fmla="*/ 90000 h 315000"/>
                <a:gd name="connsiteX80" fmla="*/ 193276 w 337500"/>
                <a:gd name="connsiteY80" fmla="*/ 90000 h 315000"/>
                <a:gd name="connsiteX81" fmla="*/ 192036 w 337500"/>
                <a:gd name="connsiteY81" fmla="*/ 56250 h 315000"/>
                <a:gd name="connsiteX82" fmla="*/ 181489 w 337500"/>
                <a:gd name="connsiteY82" fmla="*/ 90000 h 315000"/>
                <a:gd name="connsiteX83" fmla="*/ 156010 w 337500"/>
                <a:gd name="connsiteY83" fmla="*/ 90000 h 315000"/>
                <a:gd name="connsiteX84" fmla="*/ 145463 w 337500"/>
                <a:gd name="connsiteY84" fmla="*/ 56250 h 315000"/>
                <a:gd name="connsiteX85" fmla="*/ 34185 w 337500"/>
                <a:gd name="connsiteY85" fmla="*/ 23091 h 315000"/>
                <a:gd name="connsiteX86" fmla="*/ 50292 w 337500"/>
                <a:gd name="connsiteY86" fmla="*/ 11250 h 315000"/>
                <a:gd name="connsiteX87" fmla="*/ 107208 w 337500"/>
                <a:gd name="connsiteY87" fmla="*/ 11250 h 315000"/>
                <a:gd name="connsiteX88" fmla="*/ 123315 w 337500"/>
                <a:gd name="connsiteY88" fmla="*/ 23091 h 315000"/>
                <a:gd name="connsiteX89" fmla="*/ 144224 w 337500"/>
                <a:gd name="connsiteY89" fmla="*/ 90000 h 315000"/>
                <a:gd name="connsiteX90" fmla="*/ 133561 w 337500"/>
                <a:gd name="connsiteY90" fmla="*/ 90000 h 315000"/>
                <a:gd name="connsiteX91" fmla="*/ 120293 w 337500"/>
                <a:gd name="connsiteY91" fmla="*/ 45774 h 315000"/>
                <a:gd name="connsiteX92" fmla="*/ 104133 w 337500"/>
                <a:gd name="connsiteY92" fmla="*/ 33750 h 315000"/>
                <a:gd name="connsiteX93" fmla="*/ 53367 w 337500"/>
                <a:gd name="connsiteY93" fmla="*/ 33750 h 315000"/>
                <a:gd name="connsiteX94" fmla="*/ 37207 w 337500"/>
                <a:gd name="connsiteY94" fmla="*/ 45774 h 315000"/>
                <a:gd name="connsiteX95" fmla="*/ 23939 w 337500"/>
                <a:gd name="connsiteY95" fmla="*/ 90000 h 315000"/>
                <a:gd name="connsiteX96" fmla="*/ 13276 w 337500"/>
                <a:gd name="connsiteY96" fmla="*/ 90000 h 315000"/>
                <a:gd name="connsiteX97" fmla="*/ 326250 w 337500"/>
                <a:gd name="connsiteY97" fmla="*/ 303750 h 315000"/>
                <a:gd name="connsiteX98" fmla="*/ 11250 w 337500"/>
                <a:gd name="connsiteY98" fmla="*/ 303750 h 315000"/>
                <a:gd name="connsiteX99" fmla="*/ 11250 w 337500"/>
                <a:gd name="connsiteY99" fmla="*/ 292500 h 315000"/>
                <a:gd name="connsiteX100" fmla="*/ 326250 w 337500"/>
                <a:gd name="connsiteY100" fmla="*/ 292500 h 315000"/>
                <a:gd name="connsiteX101" fmla="*/ 22500 w 337500"/>
                <a:gd name="connsiteY101" fmla="*/ 281250 h 315000"/>
                <a:gd name="connsiteX102" fmla="*/ 22500 w 337500"/>
                <a:gd name="connsiteY102" fmla="*/ 270000 h 315000"/>
                <a:gd name="connsiteX103" fmla="*/ 315000 w 337500"/>
                <a:gd name="connsiteY103" fmla="*/ 270000 h 315000"/>
                <a:gd name="connsiteX104" fmla="*/ 315000 w 337500"/>
                <a:gd name="connsiteY104" fmla="*/ 281250 h 315000"/>
                <a:gd name="connsiteX105" fmla="*/ 135000 w 337500"/>
                <a:gd name="connsiteY105" fmla="*/ 140625 h 315000"/>
                <a:gd name="connsiteX106" fmla="*/ 129375 w 337500"/>
                <a:gd name="connsiteY106" fmla="*/ 135000 h 315000"/>
                <a:gd name="connsiteX107" fmla="*/ 28125 w 337500"/>
                <a:gd name="connsiteY107" fmla="*/ 135000 h 315000"/>
                <a:gd name="connsiteX108" fmla="*/ 22500 w 337500"/>
                <a:gd name="connsiteY108" fmla="*/ 140625 h 315000"/>
                <a:gd name="connsiteX109" fmla="*/ 22500 w 337500"/>
                <a:gd name="connsiteY109" fmla="*/ 241875 h 315000"/>
                <a:gd name="connsiteX110" fmla="*/ 28125 w 337500"/>
                <a:gd name="connsiteY110" fmla="*/ 247500 h 315000"/>
                <a:gd name="connsiteX111" fmla="*/ 129375 w 337500"/>
                <a:gd name="connsiteY111" fmla="*/ 247500 h 315000"/>
                <a:gd name="connsiteX112" fmla="*/ 135000 w 337500"/>
                <a:gd name="connsiteY112" fmla="*/ 241875 h 315000"/>
                <a:gd name="connsiteX113" fmla="*/ 123750 w 337500"/>
                <a:gd name="connsiteY113" fmla="*/ 236250 h 315000"/>
                <a:gd name="connsiteX114" fmla="*/ 33750 w 337500"/>
                <a:gd name="connsiteY114" fmla="*/ 236250 h 315000"/>
                <a:gd name="connsiteX115" fmla="*/ 33750 w 337500"/>
                <a:gd name="connsiteY115" fmla="*/ 146250 h 315000"/>
                <a:gd name="connsiteX116" fmla="*/ 123750 w 337500"/>
                <a:gd name="connsiteY116" fmla="*/ 146250 h 315000"/>
                <a:gd name="connsiteX117" fmla="*/ 309375 w 337500"/>
                <a:gd name="connsiteY117" fmla="*/ 135000 h 315000"/>
                <a:gd name="connsiteX118" fmla="*/ 208125 w 337500"/>
                <a:gd name="connsiteY118" fmla="*/ 135000 h 315000"/>
                <a:gd name="connsiteX119" fmla="*/ 202500 w 337500"/>
                <a:gd name="connsiteY119" fmla="*/ 140625 h 315000"/>
                <a:gd name="connsiteX120" fmla="*/ 202500 w 337500"/>
                <a:gd name="connsiteY120" fmla="*/ 241875 h 315000"/>
                <a:gd name="connsiteX121" fmla="*/ 208125 w 337500"/>
                <a:gd name="connsiteY121" fmla="*/ 247500 h 315000"/>
                <a:gd name="connsiteX122" fmla="*/ 309375 w 337500"/>
                <a:gd name="connsiteY122" fmla="*/ 247500 h 315000"/>
                <a:gd name="connsiteX123" fmla="*/ 315000 w 337500"/>
                <a:gd name="connsiteY123" fmla="*/ 241875 h 315000"/>
                <a:gd name="connsiteX124" fmla="*/ 315000 w 337500"/>
                <a:gd name="connsiteY124" fmla="*/ 140625 h 315000"/>
                <a:gd name="connsiteX125" fmla="*/ 309375 w 337500"/>
                <a:gd name="connsiteY125" fmla="*/ 135000 h 315000"/>
                <a:gd name="connsiteX126" fmla="*/ 303750 w 337500"/>
                <a:gd name="connsiteY126" fmla="*/ 236250 h 315000"/>
                <a:gd name="connsiteX127" fmla="*/ 213750 w 337500"/>
                <a:gd name="connsiteY127" fmla="*/ 236250 h 315000"/>
                <a:gd name="connsiteX128" fmla="*/ 213750 w 337500"/>
                <a:gd name="connsiteY128" fmla="*/ 146250 h 315000"/>
                <a:gd name="connsiteX129" fmla="*/ 303750 w 337500"/>
                <a:gd name="connsiteY129" fmla="*/ 146250 h 315000"/>
                <a:gd name="connsiteX130" fmla="*/ 78750 w 337500"/>
                <a:gd name="connsiteY130" fmla="*/ 213750 h 315000"/>
                <a:gd name="connsiteX131" fmla="*/ 101250 w 337500"/>
                <a:gd name="connsiteY131" fmla="*/ 191250 h 315000"/>
                <a:gd name="connsiteX132" fmla="*/ 78750 w 337500"/>
                <a:gd name="connsiteY132" fmla="*/ 168750 h 315000"/>
                <a:gd name="connsiteX133" fmla="*/ 56250 w 337500"/>
                <a:gd name="connsiteY133" fmla="*/ 191250 h 315000"/>
                <a:gd name="connsiteX134" fmla="*/ 78750 w 337500"/>
                <a:gd name="connsiteY134" fmla="*/ 213750 h 315000"/>
                <a:gd name="connsiteX135" fmla="*/ 78750 w 337500"/>
                <a:gd name="connsiteY135" fmla="*/ 180000 h 315000"/>
                <a:gd name="connsiteX136" fmla="*/ 90000 w 337500"/>
                <a:gd name="connsiteY136" fmla="*/ 191250 h 315000"/>
                <a:gd name="connsiteX137" fmla="*/ 78750 w 337500"/>
                <a:gd name="connsiteY137" fmla="*/ 202500 h 315000"/>
                <a:gd name="connsiteX138" fmla="*/ 67500 w 337500"/>
                <a:gd name="connsiteY138" fmla="*/ 191250 h 315000"/>
                <a:gd name="connsiteX139" fmla="*/ 78750 w 337500"/>
                <a:gd name="connsiteY139" fmla="*/ 180000 h 315000"/>
                <a:gd name="connsiteX140" fmla="*/ 241875 w 337500"/>
                <a:gd name="connsiteY140" fmla="*/ 213750 h 315000"/>
                <a:gd name="connsiteX141" fmla="*/ 275625 w 337500"/>
                <a:gd name="connsiteY141" fmla="*/ 213750 h 315000"/>
                <a:gd name="connsiteX142" fmla="*/ 281250 w 337500"/>
                <a:gd name="connsiteY142" fmla="*/ 208125 h 315000"/>
                <a:gd name="connsiteX143" fmla="*/ 280656 w 337500"/>
                <a:gd name="connsiteY143" fmla="*/ 205609 h 315000"/>
                <a:gd name="connsiteX144" fmla="*/ 263781 w 337500"/>
                <a:gd name="connsiteY144" fmla="*/ 171859 h 315000"/>
                <a:gd name="connsiteX145" fmla="*/ 256234 w 337500"/>
                <a:gd name="connsiteY145" fmla="*/ 169345 h 315000"/>
                <a:gd name="connsiteX146" fmla="*/ 253719 w 337500"/>
                <a:gd name="connsiteY146" fmla="*/ 171859 h 315000"/>
                <a:gd name="connsiteX147" fmla="*/ 236844 w 337500"/>
                <a:gd name="connsiteY147" fmla="*/ 205609 h 315000"/>
                <a:gd name="connsiteX148" fmla="*/ 239359 w 337500"/>
                <a:gd name="connsiteY148" fmla="*/ 213156 h 315000"/>
                <a:gd name="connsiteX149" fmla="*/ 241875 w 337500"/>
                <a:gd name="connsiteY149" fmla="*/ 213750 h 315000"/>
                <a:gd name="connsiteX150" fmla="*/ 258750 w 337500"/>
                <a:gd name="connsiteY150" fmla="*/ 186953 h 315000"/>
                <a:gd name="connsiteX151" fmla="*/ 266524 w 337500"/>
                <a:gd name="connsiteY151" fmla="*/ 202500 h 315000"/>
                <a:gd name="connsiteX152" fmla="*/ 250976 w 337500"/>
                <a:gd name="connsiteY152" fmla="*/ 202500 h 3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337500" h="315000">
                  <a:moveTo>
                    <a:pt x="337500" y="253125"/>
                  </a:moveTo>
                  <a:lnTo>
                    <a:pt x="337500" y="95625"/>
                  </a:lnTo>
                  <a:cubicBezTo>
                    <a:pt x="337500" y="95047"/>
                    <a:pt x="337411" y="94473"/>
                    <a:pt x="337236" y="93922"/>
                  </a:cubicBezTo>
                  <a:lnTo>
                    <a:pt x="314053" y="19736"/>
                  </a:lnTo>
                  <a:cubicBezTo>
                    <a:pt x="310418" y="7971"/>
                    <a:pt x="299523" y="-39"/>
                    <a:pt x="287208" y="0"/>
                  </a:cubicBezTo>
                  <a:lnTo>
                    <a:pt x="230292" y="0"/>
                  </a:lnTo>
                  <a:cubicBezTo>
                    <a:pt x="217977" y="-39"/>
                    <a:pt x="207082" y="7971"/>
                    <a:pt x="203447" y="19736"/>
                  </a:cubicBezTo>
                  <a:lnTo>
                    <a:pt x="195552" y="45000"/>
                  </a:lnTo>
                  <a:lnTo>
                    <a:pt x="141948" y="45000"/>
                  </a:lnTo>
                  <a:lnTo>
                    <a:pt x="134053" y="19736"/>
                  </a:lnTo>
                  <a:cubicBezTo>
                    <a:pt x="130417" y="7971"/>
                    <a:pt x="119523" y="-39"/>
                    <a:pt x="107208" y="0"/>
                  </a:cubicBezTo>
                  <a:lnTo>
                    <a:pt x="50292" y="0"/>
                  </a:lnTo>
                  <a:cubicBezTo>
                    <a:pt x="37977" y="-39"/>
                    <a:pt x="27083" y="7971"/>
                    <a:pt x="23447" y="19736"/>
                  </a:cubicBezTo>
                  <a:lnTo>
                    <a:pt x="264" y="93922"/>
                  </a:lnTo>
                  <a:cubicBezTo>
                    <a:pt x="89" y="94473"/>
                    <a:pt x="0" y="95047"/>
                    <a:pt x="0" y="95625"/>
                  </a:cubicBezTo>
                  <a:lnTo>
                    <a:pt x="0" y="253125"/>
                  </a:lnTo>
                  <a:cubicBezTo>
                    <a:pt x="9" y="260273"/>
                    <a:pt x="4514" y="266642"/>
                    <a:pt x="11250" y="269033"/>
                  </a:cubicBezTo>
                  <a:lnTo>
                    <a:pt x="11250" y="281250"/>
                  </a:lnTo>
                  <a:lnTo>
                    <a:pt x="5625" y="281250"/>
                  </a:lnTo>
                  <a:cubicBezTo>
                    <a:pt x="2518" y="281250"/>
                    <a:pt x="0" y="283769"/>
                    <a:pt x="0" y="286875"/>
                  </a:cubicBezTo>
                  <a:lnTo>
                    <a:pt x="0" y="309375"/>
                  </a:lnTo>
                  <a:cubicBezTo>
                    <a:pt x="0" y="312482"/>
                    <a:pt x="2518" y="315000"/>
                    <a:pt x="5625" y="315000"/>
                  </a:cubicBezTo>
                  <a:lnTo>
                    <a:pt x="331875" y="315000"/>
                  </a:lnTo>
                  <a:cubicBezTo>
                    <a:pt x="334981" y="315000"/>
                    <a:pt x="337500" y="312482"/>
                    <a:pt x="337500" y="309375"/>
                  </a:cubicBezTo>
                  <a:lnTo>
                    <a:pt x="337500" y="286875"/>
                  </a:lnTo>
                  <a:cubicBezTo>
                    <a:pt x="337500" y="283769"/>
                    <a:pt x="334981" y="281250"/>
                    <a:pt x="331875" y="281250"/>
                  </a:cubicBezTo>
                  <a:lnTo>
                    <a:pt x="326250" y="281250"/>
                  </a:lnTo>
                  <a:lnTo>
                    <a:pt x="326250" y="269033"/>
                  </a:lnTo>
                  <a:cubicBezTo>
                    <a:pt x="332987" y="266642"/>
                    <a:pt x="337491" y="260273"/>
                    <a:pt x="337500" y="253125"/>
                  </a:cubicBezTo>
                  <a:close/>
                  <a:moveTo>
                    <a:pt x="320625" y="258750"/>
                  </a:moveTo>
                  <a:lnTo>
                    <a:pt x="196875" y="258750"/>
                  </a:lnTo>
                  <a:cubicBezTo>
                    <a:pt x="193770" y="258747"/>
                    <a:pt x="191254" y="256230"/>
                    <a:pt x="191250" y="253125"/>
                  </a:cubicBezTo>
                  <a:lnTo>
                    <a:pt x="191250" y="123750"/>
                  </a:lnTo>
                  <a:lnTo>
                    <a:pt x="326250" y="123750"/>
                  </a:lnTo>
                  <a:lnTo>
                    <a:pt x="326250" y="253125"/>
                  </a:lnTo>
                  <a:cubicBezTo>
                    <a:pt x="326246" y="256230"/>
                    <a:pt x="323730" y="258747"/>
                    <a:pt x="320625" y="258750"/>
                  </a:cubicBezTo>
                  <a:close/>
                  <a:moveTo>
                    <a:pt x="16875" y="258750"/>
                  </a:moveTo>
                  <a:cubicBezTo>
                    <a:pt x="13770" y="258747"/>
                    <a:pt x="11254" y="256230"/>
                    <a:pt x="11250" y="253125"/>
                  </a:cubicBezTo>
                  <a:lnTo>
                    <a:pt x="11250" y="123750"/>
                  </a:lnTo>
                  <a:lnTo>
                    <a:pt x="146250" y="123750"/>
                  </a:lnTo>
                  <a:lnTo>
                    <a:pt x="146250" y="253125"/>
                  </a:lnTo>
                  <a:cubicBezTo>
                    <a:pt x="146246" y="256230"/>
                    <a:pt x="143730" y="258747"/>
                    <a:pt x="140625" y="258750"/>
                  </a:cubicBezTo>
                  <a:close/>
                  <a:moveTo>
                    <a:pt x="146250" y="101250"/>
                  </a:moveTo>
                  <a:lnTo>
                    <a:pt x="146250" y="112500"/>
                  </a:lnTo>
                  <a:lnTo>
                    <a:pt x="11250" y="112500"/>
                  </a:lnTo>
                  <a:lnTo>
                    <a:pt x="11250" y="101250"/>
                  </a:lnTo>
                  <a:close/>
                  <a:moveTo>
                    <a:pt x="35686" y="90000"/>
                  </a:moveTo>
                  <a:lnTo>
                    <a:pt x="47983" y="49008"/>
                  </a:lnTo>
                  <a:cubicBezTo>
                    <a:pt x="48686" y="46623"/>
                    <a:pt x="50881" y="44990"/>
                    <a:pt x="53367" y="45000"/>
                  </a:cubicBezTo>
                  <a:lnTo>
                    <a:pt x="104133" y="45000"/>
                  </a:lnTo>
                  <a:cubicBezTo>
                    <a:pt x="106620" y="44989"/>
                    <a:pt x="108816" y="46622"/>
                    <a:pt x="109520" y="49008"/>
                  </a:cubicBezTo>
                  <a:lnTo>
                    <a:pt x="121814" y="90000"/>
                  </a:lnTo>
                  <a:close/>
                  <a:moveTo>
                    <a:pt x="157500" y="253125"/>
                  </a:moveTo>
                  <a:lnTo>
                    <a:pt x="157500" y="101250"/>
                  </a:lnTo>
                  <a:lnTo>
                    <a:pt x="180000" y="101250"/>
                  </a:lnTo>
                  <a:lnTo>
                    <a:pt x="180000" y="253125"/>
                  </a:lnTo>
                  <a:cubicBezTo>
                    <a:pt x="179999" y="255042"/>
                    <a:pt x="180326" y="256944"/>
                    <a:pt x="180968" y="258750"/>
                  </a:cubicBezTo>
                  <a:lnTo>
                    <a:pt x="156533" y="258750"/>
                  </a:lnTo>
                  <a:cubicBezTo>
                    <a:pt x="157174" y="256944"/>
                    <a:pt x="157501" y="255042"/>
                    <a:pt x="157500" y="253125"/>
                  </a:cubicBezTo>
                  <a:close/>
                  <a:moveTo>
                    <a:pt x="326250" y="101250"/>
                  </a:moveTo>
                  <a:lnTo>
                    <a:pt x="326250" y="112500"/>
                  </a:lnTo>
                  <a:lnTo>
                    <a:pt x="191250" y="112500"/>
                  </a:lnTo>
                  <a:lnTo>
                    <a:pt x="191250" y="101250"/>
                  </a:lnTo>
                  <a:close/>
                  <a:moveTo>
                    <a:pt x="215686" y="90000"/>
                  </a:moveTo>
                  <a:lnTo>
                    <a:pt x="227983" y="49008"/>
                  </a:lnTo>
                  <a:cubicBezTo>
                    <a:pt x="228687" y="46623"/>
                    <a:pt x="230881" y="44990"/>
                    <a:pt x="233367" y="45000"/>
                  </a:cubicBezTo>
                  <a:lnTo>
                    <a:pt x="284133" y="45000"/>
                  </a:lnTo>
                  <a:cubicBezTo>
                    <a:pt x="286620" y="44989"/>
                    <a:pt x="288816" y="46622"/>
                    <a:pt x="289520" y="49008"/>
                  </a:cubicBezTo>
                  <a:lnTo>
                    <a:pt x="301814" y="90000"/>
                  </a:lnTo>
                  <a:close/>
                  <a:moveTo>
                    <a:pt x="214185" y="23091"/>
                  </a:moveTo>
                  <a:cubicBezTo>
                    <a:pt x="216367" y="16033"/>
                    <a:pt x="222903" y="11227"/>
                    <a:pt x="230292" y="11250"/>
                  </a:cubicBezTo>
                  <a:lnTo>
                    <a:pt x="287208" y="11250"/>
                  </a:lnTo>
                  <a:cubicBezTo>
                    <a:pt x="294597" y="11227"/>
                    <a:pt x="301133" y="16033"/>
                    <a:pt x="303315" y="23091"/>
                  </a:cubicBezTo>
                  <a:lnTo>
                    <a:pt x="324224" y="90000"/>
                  </a:lnTo>
                  <a:lnTo>
                    <a:pt x="313561" y="90000"/>
                  </a:lnTo>
                  <a:lnTo>
                    <a:pt x="300293" y="45774"/>
                  </a:lnTo>
                  <a:cubicBezTo>
                    <a:pt x="298181" y="38617"/>
                    <a:pt x="291594" y="33717"/>
                    <a:pt x="284133" y="33750"/>
                  </a:cubicBezTo>
                  <a:lnTo>
                    <a:pt x="233367" y="33750"/>
                  </a:lnTo>
                  <a:cubicBezTo>
                    <a:pt x="225904" y="33715"/>
                    <a:pt x="219317" y="38616"/>
                    <a:pt x="217204" y="45774"/>
                  </a:cubicBezTo>
                  <a:lnTo>
                    <a:pt x="203939" y="90000"/>
                  </a:lnTo>
                  <a:lnTo>
                    <a:pt x="193276" y="90000"/>
                  </a:lnTo>
                  <a:close/>
                  <a:moveTo>
                    <a:pt x="192036" y="56250"/>
                  </a:moveTo>
                  <a:lnTo>
                    <a:pt x="181489" y="90000"/>
                  </a:lnTo>
                  <a:lnTo>
                    <a:pt x="156010" y="90000"/>
                  </a:lnTo>
                  <a:lnTo>
                    <a:pt x="145463" y="56250"/>
                  </a:lnTo>
                  <a:close/>
                  <a:moveTo>
                    <a:pt x="34185" y="23091"/>
                  </a:moveTo>
                  <a:cubicBezTo>
                    <a:pt x="36367" y="16033"/>
                    <a:pt x="42903" y="11227"/>
                    <a:pt x="50292" y="11250"/>
                  </a:cubicBezTo>
                  <a:lnTo>
                    <a:pt x="107208" y="11250"/>
                  </a:lnTo>
                  <a:cubicBezTo>
                    <a:pt x="114597" y="11227"/>
                    <a:pt x="121133" y="16033"/>
                    <a:pt x="123315" y="23091"/>
                  </a:cubicBezTo>
                  <a:lnTo>
                    <a:pt x="144224" y="90000"/>
                  </a:lnTo>
                  <a:lnTo>
                    <a:pt x="133561" y="90000"/>
                  </a:lnTo>
                  <a:lnTo>
                    <a:pt x="120293" y="45774"/>
                  </a:lnTo>
                  <a:cubicBezTo>
                    <a:pt x="118181" y="38617"/>
                    <a:pt x="111594" y="33717"/>
                    <a:pt x="104133" y="33750"/>
                  </a:cubicBezTo>
                  <a:lnTo>
                    <a:pt x="53367" y="33750"/>
                  </a:lnTo>
                  <a:cubicBezTo>
                    <a:pt x="45905" y="33717"/>
                    <a:pt x="39319" y="38617"/>
                    <a:pt x="37207" y="45774"/>
                  </a:cubicBezTo>
                  <a:lnTo>
                    <a:pt x="23939" y="90000"/>
                  </a:lnTo>
                  <a:lnTo>
                    <a:pt x="13276" y="90000"/>
                  </a:lnTo>
                  <a:close/>
                  <a:moveTo>
                    <a:pt x="326250" y="303750"/>
                  </a:moveTo>
                  <a:lnTo>
                    <a:pt x="11250" y="303750"/>
                  </a:lnTo>
                  <a:lnTo>
                    <a:pt x="11250" y="292500"/>
                  </a:lnTo>
                  <a:lnTo>
                    <a:pt x="326250" y="292500"/>
                  </a:lnTo>
                  <a:close/>
                  <a:moveTo>
                    <a:pt x="22500" y="281250"/>
                  </a:moveTo>
                  <a:lnTo>
                    <a:pt x="22500" y="270000"/>
                  </a:lnTo>
                  <a:lnTo>
                    <a:pt x="315000" y="270000"/>
                  </a:lnTo>
                  <a:lnTo>
                    <a:pt x="315000" y="281250"/>
                  </a:lnTo>
                  <a:close/>
                  <a:moveTo>
                    <a:pt x="135000" y="140625"/>
                  </a:moveTo>
                  <a:cubicBezTo>
                    <a:pt x="135000" y="137519"/>
                    <a:pt x="132481" y="135000"/>
                    <a:pt x="129375" y="135000"/>
                  </a:cubicBezTo>
                  <a:lnTo>
                    <a:pt x="28125" y="135000"/>
                  </a:lnTo>
                  <a:cubicBezTo>
                    <a:pt x="25018" y="135000"/>
                    <a:pt x="22500" y="137519"/>
                    <a:pt x="22500" y="140625"/>
                  </a:cubicBezTo>
                  <a:lnTo>
                    <a:pt x="22500" y="241875"/>
                  </a:lnTo>
                  <a:cubicBezTo>
                    <a:pt x="22500" y="244982"/>
                    <a:pt x="25018" y="247500"/>
                    <a:pt x="28125" y="247500"/>
                  </a:cubicBezTo>
                  <a:lnTo>
                    <a:pt x="129375" y="247500"/>
                  </a:lnTo>
                  <a:cubicBezTo>
                    <a:pt x="132481" y="247500"/>
                    <a:pt x="135000" y="244982"/>
                    <a:pt x="135000" y="241875"/>
                  </a:cubicBezTo>
                  <a:close/>
                  <a:moveTo>
                    <a:pt x="123750" y="236250"/>
                  </a:moveTo>
                  <a:lnTo>
                    <a:pt x="33750" y="236250"/>
                  </a:lnTo>
                  <a:lnTo>
                    <a:pt x="33750" y="146250"/>
                  </a:lnTo>
                  <a:lnTo>
                    <a:pt x="123750" y="146250"/>
                  </a:lnTo>
                  <a:close/>
                  <a:moveTo>
                    <a:pt x="309375" y="135000"/>
                  </a:moveTo>
                  <a:lnTo>
                    <a:pt x="208125" y="135000"/>
                  </a:lnTo>
                  <a:cubicBezTo>
                    <a:pt x="205019" y="135000"/>
                    <a:pt x="202500" y="137519"/>
                    <a:pt x="202500" y="140625"/>
                  </a:cubicBezTo>
                  <a:lnTo>
                    <a:pt x="202500" y="241875"/>
                  </a:lnTo>
                  <a:cubicBezTo>
                    <a:pt x="202500" y="244982"/>
                    <a:pt x="205019" y="247500"/>
                    <a:pt x="208125" y="247500"/>
                  </a:cubicBezTo>
                  <a:lnTo>
                    <a:pt x="309375" y="247500"/>
                  </a:lnTo>
                  <a:cubicBezTo>
                    <a:pt x="312481" y="247500"/>
                    <a:pt x="315000" y="244982"/>
                    <a:pt x="315000" y="241875"/>
                  </a:cubicBezTo>
                  <a:lnTo>
                    <a:pt x="315000" y="140625"/>
                  </a:lnTo>
                  <a:cubicBezTo>
                    <a:pt x="315000" y="137519"/>
                    <a:pt x="312481" y="135000"/>
                    <a:pt x="309375" y="135000"/>
                  </a:cubicBezTo>
                  <a:close/>
                  <a:moveTo>
                    <a:pt x="303750" y="236250"/>
                  </a:moveTo>
                  <a:lnTo>
                    <a:pt x="213750" y="236250"/>
                  </a:lnTo>
                  <a:lnTo>
                    <a:pt x="213750" y="146250"/>
                  </a:lnTo>
                  <a:lnTo>
                    <a:pt x="303750" y="146250"/>
                  </a:lnTo>
                  <a:close/>
                  <a:moveTo>
                    <a:pt x="78750" y="213750"/>
                  </a:moveTo>
                  <a:cubicBezTo>
                    <a:pt x="91176" y="213750"/>
                    <a:pt x="101250" y="203676"/>
                    <a:pt x="101250" y="191250"/>
                  </a:cubicBezTo>
                  <a:cubicBezTo>
                    <a:pt x="101250" y="178824"/>
                    <a:pt x="91176" y="168750"/>
                    <a:pt x="78750" y="168750"/>
                  </a:cubicBezTo>
                  <a:cubicBezTo>
                    <a:pt x="66324" y="168750"/>
                    <a:pt x="56250" y="178824"/>
                    <a:pt x="56250" y="191250"/>
                  </a:cubicBezTo>
                  <a:cubicBezTo>
                    <a:pt x="56264" y="203671"/>
                    <a:pt x="66329" y="213736"/>
                    <a:pt x="78750" y="213750"/>
                  </a:cubicBezTo>
                  <a:close/>
                  <a:moveTo>
                    <a:pt x="78750" y="180000"/>
                  </a:moveTo>
                  <a:cubicBezTo>
                    <a:pt x="84964" y="180000"/>
                    <a:pt x="90000" y="185037"/>
                    <a:pt x="90000" y="191250"/>
                  </a:cubicBezTo>
                  <a:cubicBezTo>
                    <a:pt x="90000" y="197464"/>
                    <a:pt x="84964" y="202500"/>
                    <a:pt x="78750" y="202500"/>
                  </a:cubicBezTo>
                  <a:cubicBezTo>
                    <a:pt x="72536" y="202500"/>
                    <a:pt x="67500" y="197464"/>
                    <a:pt x="67500" y="191250"/>
                  </a:cubicBezTo>
                  <a:cubicBezTo>
                    <a:pt x="67507" y="185040"/>
                    <a:pt x="72540" y="180007"/>
                    <a:pt x="78750" y="180000"/>
                  </a:cubicBezTo>
                  <a:close/>
                  <a:moveTo>
                    <a:pt x="241875" y="213750"/>
                  </a:moveTo>
                  <a:lnTo>
                    <a:pt x="275625" y="213750"/>
                  </a:lnTo>
                  <a:cubicBezTo>
                    <a:pt x="278731" y="213750"/>
                    <a:pt x="281250" y="211232"/>
                    <a:pt x="281250" y="208125"/>
                  </a:cubicBezTo>
                  <a:cubicBezTo>
                    <a:pt x="281250" y="207252"/>
                    <a:pt x="281046" y="206391"/>
                    <a:pt x="280656" y="205609"/>
                  </a:cubicBezTo>
                  <a:lnTo>
                    <a:pt x="263781" y="171859"/>
                  </a:lnTo>
                  <a:cubicBezTo>
                    <a:pt x="262391" y="169081"/>
                    <a:pt x="259012" y="167955"/>
                    <a:pt x="256234" y="169345"/>
                  </a:cubicBezTo>
                  <a:cubicBezTo>
                    <a:pt x="255146" y="169889"/>
                    <a:pt x="254263" y="170771"/>
                    <a:pt x="253719" y="171859"/>
                  </a:cubicBezTo>
                  <a:lnTo>
                    <a:pt x="236844" y="205609"/>
                  </a:lnTo>
                  <a:cubicBezTo>
                    <a:pt x="235455" y="208388"/>
                    <a:pt x="236581" y="211767"/>
                    <a:pt x="239359" y="213156"/>
                  </a:cubicBezTo>
                  <a:cubicBezTo>
                    <a:pt x="240140" y="213547"/>
                    <a:pt x="241002" y="213750"/>
                    <a:pt x="241875" y="213750"/>
                  </a:cubicBezTo>
                  <a:close/>
                  <a:moveTo>
                    <a:pt x="258750" y="186953"/>
                  </a:moveTo>
                  <a:lnTo>
                    <a:pt x="266524" y="202500"/>
                  </a:lnTo>
                  <a:lnTo>
                    <a:pt x="250976" y="202500"/>
                  </a:lnTo>
                  <a:close/>
                </a:path>
              </a:pathLst>
            </a:custGeom>
            <a:gradFill>
              <a:gsLst>
                <a:gs pos="0">
                  <a:srgbClr val="41CCE8"/>
                </a:gs>
                <a:gs pos="100000">
                  <a:srgbClr val="4CC283"/>
                </a:gs>
              </a:gsLst>
              <a:lin ang="16200000" scaled="1"/>
            </a:gradFill>
            <a:ln w="688" cap="flat">
              <a:noFill/>
              <a:prstDash val="solid"/>
              <a:miter/>
            </a:ln>
          </p:spPr>
          <p:txBody>
            <a:bodyPr rtlCol="0" anchor="ctr"/>
            <a:lstStyle/>
            <a:p>
              <a:endParaRPr lang="ru-RU" dirty="0"/>
            </a:p>
          </p:txBody>
        </p:sp>
        <p:sp>
          <p:nvSpPr>
            <p:cNvPr id="47" name="Рисунок 39">
              <a:extLst>
                <a:ext uri="{FF2B5EF4-FFF2-40B4-BE49-F238E27FC236}">
                  <a16:creationId xmlns:a16="http://schemas.microsoft.com/office/drawing/2014/main" id="{279C9DE8-933C-FCDA-DD0B-3EF12E9768D3}"/>
                </a:ext>
              </a:extLst>
            </p:cNvPr>
            <p:cNvSpPr/>
            <p:nvPr/>
          </p:nvSpPr>
          <p:spPr>
            <a:xfrm>
              <a:off x="620595" y="4952674"/>
              <a:ext cx="360992" cy="360000"/>
            </a:xfrm>
            <a:custGeom>
              <a:avLst/>
              <a:gdLst>
                <a:gd name="connsiteX0" fmla="*/ 24219 w 360992"/>
                <a:gd name="connsiteY0" fmla="*/ 325161 h 360000"/>
                <a:gd name="connsiteX1" fmla="*/ 117122 w 360992"/>
                <a:gd name="connsiteY1" fmla="*/ 325161 h 360000"/>
                <a:gd name="connsiteX2" fmla="*/ 117122 w 360992"/>
                <a:gd name="connsiteY2" fmla="*/ 336774 h 360000"/>
                <a:gd name="connsiteX3" fmla="*/ 24219 w 360992"/>
                <a:gd name="connsiteY3" fmla="*/ 336774 h 360000"/>
                <a:gd name="connsiteX4" fmla="*/ 107344 w 360992"/>
                <a:gd name="connsiteY4" fmla="*/ 197117 h 360000"/>
                <a:gd name="connsiteX5" fmla="*/ 103668 w 360992"/>
                <a:gd name="connsiteY5" fmla="*/ 186108 h 360000"/>
                <a:gd name="connsiteX6" fmla="*/ 33991 w 360992"/>
                <a:gd name="connsiteY6" fmla="*/ 209334 h 360000"/>
                <a:gd name="connsiteX7" fmla="*/ 37666 w 360992"/>
                <a:gd name="connsiteY7" fmla="*/ 220343 h 360000"/>
                <a:gd name="connsiteX8" fmla="*/ 85506 w 360992"/>
                <a:gd name="connsiteY8" fmla="*/ 237089 h 360000"/>
                <a:gd name="connsiteX9" fmla="*/ 102925 w 360992"/>
                <a:gd name="connsiteY9" fmla="*/ 225476 h 360000"/>
                <a:gd name="connsiteX10" fmla="*/ 96486 w 360992"/>
                <a:gd name="connsiteY10" fmla="*/ 215814 h 360000"/>
                <a:gd name="connsiteX11" fmla="*/ 79066 w 360992"/>
                <a:gd name="connsiteY11" fmla="*/ 227427 h 360000"/>
                <a:gd name="connsiteX12" fmla="*/ 33544 w 360992"/>
                <a:gd name="connsiteY12" fmla="*/ 255014 h 360000"/>
                <a:gd name="connsiteX13" fmla="*/ 114834 w 360992"/>
                <a:gd name="connsiteY13" fmla="*/ 289852 h 360000"/>
                <a:gd name="connsiteX14" fmla="*/ 119410 w 360992"/>
                <a:gd name="connsiteY14" fmla="*/ 279180 h 360000"/>
                <a:gd name="connsiteX15" fmla="*/ 38119 w 360992"/>
                <a:gd name="connsiteY15" fmla="*/ 244341 h 360000"/>
                <a:gd name="connsiteX16" fmla="*/ 357590 w 360992"/>
                <a:gd name="connsiteY16" fmla="*/ 52258 h 360000"/>
                <a:gd name="connsiteX17" fmla="*/ 360993 w 360992"/>
                <a:gd name="connsiteY17" fmla="*/ 60468 h 360000"/>
                <a:gd name="connsiteX18" fmla="*/ 340171 w 360992"/>
                <a:gd name="connsiteY18" fmla="*/ 81290 h 360000"/>
                <a:gd name="connsiteX19" fmla="*/ 331961 w 360992"/>
                <a:gd name="connsiteY19" fmla="*/ 77888 h 360000"/>
                <a:gd name="connsiteX20" fmla="*/ 326154 w 360992"/>
                <a:gd name="connsiteY20" fmla="*/ 72081 h 360000"/>
                <a:gd name="connsiteX21" fmla="*/ 316945 w 360992"/>
                <a:gd name="connsiteY21" fmla="*/ 81290 h 360000"/>
                <a:gd name="connsiteX22" fmla="*/ 332663 w 360992"/>
                <a:gd name="connsiteY22" fmla="*/ 97008 h 360000"/>
                <a:gd name="connsiteX23" fmla="*/ 337767 w 360992"/>
                <a:gd name="connsiteY23" fmla="*/ 109324 h 360000"/>
                <a:gd name="connsiteX24" fmla="*/ 337767 w 360992"/>
                <a:gd name="connsiteY24" fmla="*/ 342581 h 360000"/>
                <a:gd name="connsiteX25" fmla="*/ 320348 w 360992"/>
                <a:gd name="connsiteY25" fmla="*/ 360000 h 360000"/>
                <a:gd name="connsiteX26" fmla="*/ 18412 w 360992"/>
                <a:gd name="connsiteY26" fmla="*/ 360000 h 360000"/>
                <a:gd name="connsiteX27" fmla="*/ 993 w 360992"/>
                <a:gd name="connsiteY27" fmla="*/ 342581 h 360000"/>
                <a:gd name="connsiteX28" fmla="*/ 993 w 360992"/>
                <a:gd name="connsiteY28" fmla="*/ 259531 h 360000"/>
                <a:gd name="connsiteX29" fmla="*/ 11712 w 360992"/>
                <a:gd name="connsiteY29" fmla="*/ 243447 h 360000"/>
                <a:gd name="connsiteX30" fmla="*/ 441 w 360992"/>
                <a:gd name="connsiteY30" fmla="*/ 220906 h 360000"/>
                <a:gd name="connsiteX31" fmla="*/ 12054 w 360992"/>
                <a:gd name="connsiteY31" fmla="*/ 191874 h 360000"/>
                <a:gd name="connsiteX32" fmla="*/ 0 w 360992"/>
                <a:gd name="connsiteY32" fmla="*/ 167777 h 360000"/>
                <a:gd name="connsiteX33" fmla="*/ 35832 w 360992"/>
                <a:gd name="connsiteY33" fmla="*/ 120008 h 360000"/>
                <a:gd name="connsiteX34" fmla="*/ 35832 w 360992"/>
                <a:gd name="connsiteY34" fmla="*/ 104516 h 360000"/>
                <a:gd name="connsiteX35" fmla="*/ 47445 w 360992"/>
                <a:gd name="connsiteY35" fmla="*/ 92903 h 360000"/>
                <a:gd name="connsiteX36" fmla="*/ 82283 w 360992"/>
                <a:gd name="connsiteY36" fmla="*/ 92903 h 360000"/>
                <a:gd name="connsiteX37" fmla="*/ 82283 w 360992"/>
                <a:gd name="connsiteY37" fmla="*/ 40645 h 360000"/>
                <a:gd name="connsiteX38" fmla="*/ 99703 w 360992"/>
                <a:gd name="connsiteY38" fmla="*/ 23226 h 360000"/>
                <a:gd name="connsiteX39" fmla="*/ 251663 w 360992"/>
                <a:gd name="connsiteY39" fmla="*/ 23226 h 360000"/>
                <a:gd name="connsiteX40" fmla="*/ 263985 w 360992"/>
                <a:gd name="connsiteY40" fmla="*/ 28330 h 360000"/>
                <a:gd name="connsiteX41" fmla="*/ 279703 w 360992"/>
                <a:gd name="connsiteY41" fmla="*/ 44048 h 360000"/>
                <a:gd name="connsiteX42" fmla="*/ 288912 w 360992"/>
                <a:gd name="connsiteY42" fmla="*/ 34839 h 360000"/>
                <a:gd name="connsiteX43" fmla="*/ 283105 w 360992"/>
                <a:gd name="connsiteY43" fmla="*/ 29032 h 360000"/>
                <a:gd name="connsiteX44" fmla="*/ 279703 w 360992"/>
                <a:gd name="connsiteY44" fmla="*/ 20822 h 360000"/>
                <a:gd name="connsiteX45" fmla="*/ 300525 w 360992"/>
                <a:gd name="connsiteY45" fmla="*/ 0 h 360000"/>
                <a:gd name="connsiteX46" fmla="*/ 308735 w 360992"/>
                <a:gd name="connsiteY46" fmla="*/ 3403 h 360000"/>
                <a:gd name="connsiteX47" fmla="*/ 44535 w 360992"/>
                <a:gd name="connsiteY47" fmla="*/ 127742 h 360000"/>
                <a:gd name="connsiteX48" fmla="*/ 18406 w 360992"/>
                <a:gd name="connsiteY48" fmla="*/ 162581 h 360000"/>
                <a:gd name="connsiteX49" fmla="*/ 122923 w 360992"/>
                <a:gd name="connsiteY49" fmla="*/ 162581 h 360000"/>
                <a:gd name="connsiteX50" fmla="*/ 96794 w 360992"/>
                <a:gd name="connsiteY50" fmla="*/ 127742 h 360000"/>
                <a:gd name="connsiteX51" fmla="*/ 140348 w 360992"/>
                <a:gd name="connsiteY51" fmla="*/ 313548 h 360000"/>
                <a:gd name="connsiteX52" fmla="*/ 285509 w 360992"/>
                <a:gd name="connsiteY52" fmla="*/ 313548 h 360000"/>
                <a:gd name="connsiteX53" fmla="*/ 291316 w 360992"/>
                <a:gd name="connsiteY53" fmla="*/ 307742 h 360000"/>
                <a:gd name="connsiteX54" fmla="*/ 291316 w 360992"/>
                <a:gd name="connsiteY54" fmla="*/ 278710 h 360000"/>
                <a:gd name="connsiteX55" fmla="*/ 140348 w 360992"/>
                <a:gd name="connsiteY55" fmla="*/ 278710 h 360000"/>
                <a:gd name="connsiteX56" fmla="*/ 291316 w 360992"/>
                <a:gd name="connsiteY56" fmla="*/ 110323 h 360000"/>
                <a:gd name="connsiteX57" fmla="*/ 285509 w 360992"/>
                <a:gd name="connsiteY57" fmla="*/ 104516 h 360000"/>
                <a:gd name="connsiteX58" fmla="*/ 134541 w 360992"/>
                <a:gd name="connsiteY58" fmla="*/ 104516 h 360000"/>
                <a:gd name="connsiteX59" fmla="*/ 128735 w 360992"/>
                <a:gd name="connsiteY59" fmla="*/ 110323 h 360000"/>
                <a:gd name="connsiteX60" fmla="*/ 128735 w 360992"/>
                <a:gd name="connsiteY60" fmla="*/ 150968 h 360000"/>
                <a:gd name="connsiteX61" fmla="*/ 141341 w 360992"/>
                <a:gd name="connsiteY61" fmla="*/ 167772 h 360000"/>
                <a:gd name="connsiteX62" fmla="*/ 129286 w 360992"/>
                <a:gd name="connsiteY62" fmla="*/ 191874 h 360000"/>
                <a:gd name="connsiteX63" fmla="*/ 140899 w 360992"/>
                <a:gd name="connsiteY63" fmla="*/ 220906 h 360000"/>
                <a:gd name="connsiteX64" fmla="*/ 129629 w 360992"/>
                <a:gd name="connsiteY64" fmla="*/ 243447 h 360000"/>
                <a:gd name="connsiteX65" fmla="*/ 140348 w 360992"/>
                <a:gd name="connsiteY65" fmla="*/ 259531 h 360000"/>
                <a:gd name="connsiteX66" fmla="*/ 140348 w 360992"/>
                <a:gd name="connsiteY66" fmla="*/ 267097 h 360000"/>
                <a:gd name="connsiteX67" fmla="*/ 291316 w 360992"/>
                <a:gd name="connsiteY67" fmla="*/ 267097 h 360000"/>
                <a:gd name="connsiteX68" fmla="*/ 47445 w 360992"/>
                <a:gd name="connsiteY68" fmla="*/ 116129 h 360000"/>
                <a:gd name="connsiteX69" fmla="*/ 93896 w 360992"/>
                <a:gd name="connsiteY69" fmla="*/ 116129 h 360000"/>
                <a:gd name="connsiteX70" fmla="*/ 93896 w 360992"/>
                <a:gd name="connsiteY70" fmla="*/ 104516 h 360000"/>
                <a:gd name="connsiteX71" fmla="*/ 47445 w 360992"/>
                <a:gd name="connsiteY71" fmla="*/ 104516 h 360000"/>
                <a:gd name="connsiteX72" fmla="*/ 122928 w 360992"/>
                <a:gd name="connsiteY72" fmla="*/ 348387 h 360000"/>
                <a:gd name="connsiteX73" fmla="*/ 128735 w 360992"/>
                <a:gd name="connsiteY73" fmla="*/ 342581 h 360000"/>
                <a:gd name="connsiteX74" fmla="*/ 128735 w 360992"/>
                <a:gd name="connsiteY74" fmla="*/ 263050 h 360000"/>
                <a:gd name="connsiteX75" fmla="*/ 116228 w 360992"/>
                <a:gd name="connsiteY75" fmla="*/ 244295 h 360000"/>
                <a:gd name="connsiteX76" fmla="*/ 128183 w 360992"/>
                <a:gd name="connsiteY76" fmla="*/ 220384 h 360000"/>
                <a:gd name="connsiteX77" fmla="*/ 116570 w 360992"/>
                <a:gd name="connsiteY77" fmla="*/ 191352 h 360000"/>
                <a:gd name="connsiteX78" fmla="*/ 125146 w 360992"/>
                <a:gd name="connsiteY78" fmla="*/ 174194 h 360000"/>
                <a:gd name="connsiteX79" fmla="*/ 16194 w 360992"/>
                <a:gd name="connsiteY79" fmla="*/ 174194 h 360000"/>
                <a:gd name="connsiteX80" fmla="*/ 24770 w 360992"/>
                <a:gd name="connsiteY80" fmla="*/ 191346 h 360000"/>
                <a:gd name="connsiteX81" fmla="*/ 13157 w 360992"/>
                <a:gd name="connsiteY81" fmla="*/ 220378 h 360000"/>
                <a:gd name="connsiteX82" fmla="*/ 25113 w 360992"/>
                <a:gd name="connsiteY82" fmla="*/ 244289 h 360000"/>
                <a:gd name="connsiteX83" fmla="*/ 12606 w 360992"/>
                <a:gd name="connsiteY83" fmla="*/ 263044 h 360000"/>
                <a:gd name="connsiteX84" fmla="*/ 12606 w 360992"/>
                <a:gd name="connsiteY84" fmla="*/ 342581 h 360000"/>
                <a:gd name="connsiteX85" fmla="*/ 18412 w 360992"/>
                <a:gd name="connsiteY85" fmla="*/ 348387 h 360000"/>
                <a:gd name="connsiteX86" fmla="*/ 324453 w 360992"/>
                <a:gd name="connsiteY86" fmla="*/ 105219 h 360000"/>
                <a:gd name="connsiteX87" fmla="*/ 255774 w 360992"/>
                <a:gd name="connsiteY87" fmla="*/ 36540 h 360000"/>
                <a:gd name="connsiteX88" fmla="*/ 251663 w 360992"/>
                <a:gd name="connsiteY88" fmla="*/ 34839 h 360000"/>
                <a:gd name="connsiteX89" fmla="*/ 99703 w 360992"/>
                <a:gd name="connsiteY89" fmla="*/ 34839 h 360000"/>
                <a:gd name="connsiteX90" fmla="*/ 93896 w 360992"/>
                <a:gd name="connsiteY90" fmla="*/ 40645 h 360000"/>
                <a:gd name="connsiteX91" fmla="*/ 93896 w 360992"/>
                <a:gd name="connsiteY91" fmla="*/ 92903 h 360000"/>
                <a:gd name="connsiteX92" fmla="*/ 105509 w 360992"/>
                <a:gd name="connsiteY92" fmla="*/ 104516 h 360000"/>
                <a:gd name="connsiteX93" fmla="*/ 105509 w 360992"/>
                <a:gd name="connsiteY93" fmla="*/ 120002 h 360000"/>
                <a:gd name="connsiteX94" fmla="*/ 117122 w 360992"/>
                <a:gd name="connsiteY94" fmla="*/ 135482 h 360000"/>
                <a:gd name="connsiteX95" fmla="*/ 117122 w 360992"/>
                <a:gd name="connsiteY95" fmla="*/ 110323 h 360000"/>
                <a:gd name="connsiteX96" fmla="*/ 134541 w 360992"/>
                <a:gd name="connsiteY96" fmla="*/ 92903 h 360000"/>
                <a:gd name="connsiteX97" fmla="*/ 285509 w 360992"/>
                <a:gd name="connsiteY97" fmla="*/ 92903 h 360000"/>
                <a:gd name="connsiteX98" fmla="*/ 302928 w 360992"/>
                <a:gd name="connsiteY98" fmla="*/ 110323 h 360000"/>
                <a:gd name="connsiteX99" fmla="*/ 302928 w 360992"/>
                <a:gd name="connsiteY99" fmla="*/ 307742 h 360000"/>
                <a:gd name="connsiteX100" fmla="*/ 285509 w 360992"/>
                <a:gd name="connsiteY100" fmla="*/ 325161 h 360000"/>
                <a:gd name="connsiteX101" fmla="*/ 140348 w 360992"/>
                <a:gd name="connsiteY101" fmla="*/ 325161 h 360000"/>
                <a:gd name="connsiteX102" fmla="*/ 140348 w 360992"/>
                <a:gd name="connsiteY102" fmla="*/ 342581 h 360000"/>
                <a:gd name="connsiteX103" fmla="*/ 139279 w 360992"/>
                <a:gd name="connsiteY103" fmla="*/ 348387 h 360000"/>
                <a:gd name="connsiteX104" fmla="*/ 320348 w 360992"/>
                <a:gd name="connsiteY104" fmla="*/ 348387 h 360000"/>
                <a:gd name="connsiteX105" fmla="*/ 326154 w 360992"/>
                <a:gd name="connsiteY105" fmla="*/ 342581 h 360000"/>
                <a:gd name="connsiteX106" fmla="*/ 326154 w 360992"/>
                <a:gd name="connsiteY106" fmla="*/ 109324 h 360000"/>
                <a:gd name="connsiteX107" fmla="*/ 324453 w 360992"/>
                <a:gd name="connsiteY107" fmla="*/ 105219 h 360000"/>
                <a:gd name="connsiteX108" fmla="*/ 317944 w 360992"/>
                <a:gd name="connsiteY108" fmla="*/ 63871 h 360000"/>
                <a:gd name="connsiteX109" fmla="*/ 297122 w 360992"/>
                <a:gd name="connsiteY109" fmla="*/ 43049 h 360000"/>
                <a:gd name="connsiteX110" fmla="*/ 287913 w 360992"/>
                <a:gd name="connsiteY110" fmla="*/ 52258 h 360000"/>
                <a:gd name="connsiteX111" fmla="*/ 308735 w 360992"/>
                <a:gd name="connsiteY111" fmla="*/ 73080 h 360000"/>
                <a:gd name="connsiteX112" fmla="*/ 349380 w 360992"/>
                <a:gd name="connsiteY112" fmla="*/ 60468 h 360000"/>
                <a:gd name="connsiteX113" fmla="*/ 300525 w 360992"/>
                <a:gd name="connsiteY113" fmla="*/ 11613 h 360000"/>
                <a:gd name="connsiteX114" fmla="*/ 291316 w 360992"/>
                <a:gd name="connsiteY114" fmla="*/ 20822 h 360000"/>
                <a:gd name="connsiteX115" fmla="*/ 340171 w 360992"/>
                <a:gd name="connsiteY115" fmla="*/ 69677 h 360000"/>
                <a:gd name="connsiteX116" fmla="*/ 349380 w 360992"/>
                <a:gd name="connsiteY116" fmla="*/ 60468 h 360000"/>
                <a:gd name="connsiteX117" fmla="*/ 105509 w 360992"/>
                <a:gd name="connsiteY117" fmla="*/ 69677 h 360000"/>
                <a:gd name="connsiteX118" fmla="*/ 268090 w 360992"/>
                <a:gd name="connsiteY118" fmla="*/ 69677 h 360000"/>
                <a:gd name="connsiteX119" fmla="*/ 268090 w 360992"/>
                <a:gd name="connsiteY119" fmla="*/ 58065 h 360000"/>
                <a:gd name="connsiteX120" fmla="*/ 105509 w 360992"/>
                <a:gd name="connsiteY120" fmla="*/ 58065 h 360000"/>
                <a:gd name="connsiteX121" fmla="*/ 151961 w 360992"/>
                <a:gd name="connsiteY121" fmla="*/ 301935 h 360000"/>
                <a:gd name="connsiteX122" fmla="*/ 163574 w 360992"/>
                <a:gd name="connsiteY122" fmla="*/ 301935 h 360000"/>
                <a:gd name="connsiteX123" fmla="*/ 163574 w 360992"/>
                <a:gd name="connsiteY123" fmla="*/ 290323 h 360000"/>
                <a:gd name="connsiteX124" fmla="*/ 151961 w 360992"/>
                <a:gd name="connsiteY124" fmla="*/ 290323 h 360000"/>
                <a:gd name="connsiteX125" fmla="*/ 175186 w 360992"/>
                <a:gd name="connsiteY125" fmla="*/ 301935 h 360000"/>
                <a:gd name="connsiteX126" fmla="*/ 186799 w 360992"/>
                <a:gd name="connsiteY126" fmla="*/ 301935 h 360000"/>
                <a:gd name="connsiteX127" fmla="*/ 186799 w 360992"/>
                <a:gd name="connsiteY127" fmla="*/ 290323 h 360000"/>
                <a:gd name="connsiteX128" fmla="*/ 175186 w 360992"/>
                <a:gd name="connsiteY128" fmla="*/ 290323 h 360000"/>
                <a:gd name="connsiteX129" fmla="*/ 198412 w 360992"/>
                <a:gd name="connsiteY129" fmla="*/ 301935 h 360000"/>
                <a:gd name="connsiteX130" fmla="*/ 210025 w 360992"/>
                <a:gd name="connsiteY130" fmla="*/ 301935 h 360000"/>
                <a:gd name="connsiteX131" fmla="*/ 210025 w 360992"/>
                <a:gd name="connsiteY131" fmla="*/ 290323 h 360000"/>
                <a:gd name="connsiteX132" fmla="*/ 198412 w 360992"/>
                <a:gd name="connsiteY132" fmla="*/ 290323 h 360000"/>
                <a:gd name="connsiteX133" fmla="*/ 221638 w 360992"/>
                <a:gd name="connsiteY133" fmla="*/ 301935 h 360000"/>
                <a:gd name="connsiteX134" fmla="*/ 233251 w 360992"/>
                <a:gd name="connsiteY134" fmla="*/ 301935 h 360000"/>
                <a:gd name="connsiteX135" fmla="*/ 233251 w 360992"/>
                <a:gd name="connsiteY135" fmla="*/ 290323 h 360000"/>
                <a:gd name="connsiteX136" fmla="*/ 221638 w 360992"/>
                <a:gd name="connsiteY136" fmla="*/ 290323 h 360000"/>
                <a:gd name="connsiteX137" fmla="*/ 244864 w 360992"/>
                <a:gd name="connsiteY137" fmla="*/ 301935 h 360000"/>
                <a:gd name="connsiteX138" fmla="*/ 256477 w 360992"/>
                <a:gd name="connsiteY138" fmla="*/ 301935 h 360000"/>
                <a:gd name="connsiteX139" fmla="*/ 256477 w 360992"/>
                <a:gd name="connsiteY139" fmla="*/ 290323 h 360000"/>
                <a:gd name="connsiteX140" fmla="*/ 244864 w 360992"/>
                <a:gd name="connsiteY140" fmla="*/ 290323 h 360000"/>
                <a:gd name="connsiteX141" fmla="*/ 268090 w 360992"/>
                <a:gd name="connsiteY141" fmla="*/ 301935 h 360000"/>
                <a:gd name="connsiteX142" fmla="*/ 279703 w 360992"/>
                <a:gd name="connsiteY142" fmla="*/ 301935 h 360000"/>
                <a:gd name="connsiteX143" fmla="*/ 279703 w 360992"/>
                <a:gd name="connsiteY143" fmla="*/ 290323 h 360000"/>
                <a:gd name="connsiteX144" fmla="*/ 268090 w 360992"/>
                <a:gd name="connsiteY144" fmla="*/ 290323 h 360000"/>
                <a:gd name="connsiteX145" fmla="*/ 214485 w 360992"/>
                <a:gd name="connsiteY145" fmla="*/ 141439 h 360000"/>
                <a:gd name="connsiteX146" fmla="*/ 244864 w 360992"/>
                <a:gd name="connsiteY146" fmla="*/ 209032 h 360000"/>
                <a:gd name="connsiteX147" fmla="*/ 210025 w 360992"/>
                <a:gd name="connsiteY147" fmla="*/ 243871 h 360000"/>
                <a:gd name="connsiteX148" fmla="*/ 175186 w 360992"/>
                <a:gd name="connsiteY148" fmla="*/ 209032 h 360000"/>
                <a:gd name="connsiteX149" fmla="*/ 205566 w 360992"/>
                <a:gd name="connsiteY149" fmla="*/ 141439 h 360000"/>
                <a:gd name="connsiteX150" fmla="*/ 210025 w 360992"/>
                <a:gd name="connsiteY150" fmla="*/ 136086 h 360000"/>
                <a:gd name="connsiteX151" fmla="*/ 233251 w 360992"/>
                <a:gd name="connsiteY151" fmla="*/ 209032 h 360000"/>
                <a:gd name="connsiteX152" fmla="*/ 210025 w 360992"/>
                <a:gd name="connsiteY152" fmla="*/ 154713 h 360000"/>
                <a:gd name="connsiteX153" fmla="*/ 186799 w 360992"/>
                <a:gd name="connsiteY153" fmla="*/ 209032 h 360000"/>
                <a:gd name="connsiteX154" fmla="*/ 210025 w 360992"/>
                <a:gd name="connsiteY154" fmla="*/ 232258 h 360000"/>
                <a:gd name="connsiteX155" fmla="*/ 233251 w 360992"/>
                <a:gd name="connsiteY155" fmla="*/ 209032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60992" h="360000">
                  <a:moveTo>
                    <a:pt x="24219" y="325161"/>
                  </a:moveTo>
                  <a:lnTo>
                    <a:pt x="117122" y="325161"/>
                  </a:lnTo>
                  <a:lnTo>
                    <a:pt x="117122" y="336774"/>
                  </a:lnTo>
                  <a:lnTo>
                    <a:pt x="24219" y="336774"/>
                  </a:lnTo>
                  <a:close/>
                  <a:moveTo>
                    <a:pt x="107344" y="197117"/>
                  </a:moveTo>
                  <a:lnTo>
                    <a:pt x="103668" y="186108"/>
                  </a:lnTo>
                  <a:lnTo>
                    <a:pt x="33991" y="209334"/>
                  </a:lnTo>
                  <a:lnTo>
                    <a:pt x="37666" y="220343"/>
                  </a:lnTo>
                  <a:close/>
                  <a:moveTo>
                    <a:pt x="85506" y="237089"/>
                  </a:moveTo>
                  <a:lnTo>
                    <a:pt x="102925" y="225476"/>
                  </a:lnTo>
                  <a:lnTo>
                    <a:pt x="96486" y="215814"/>
                  </a:lnTo>
                  <a:lnTo>
                    <a:pt x="79066" y="227427"/>
                  </a:lnTo>
                  <a:close/>
                  <a:moveTo>
                    <a:pt x="33544" y="255014"/>
                  </a:moveTo>
                  <a:lnTo>
                    <a:pt x="114834" y="289852"/>
                  </a:lnTo>
                  <a:lnTo>
                    <a:pt x="119410" y="279180"/>
                  </a:lnTo>
                  <a:lnTo>
                    <a:pt x="38119" y="244341"/>
                  </a:lnTo>
                  <a:close/>
                  <a:moveTo>
                    <a:pt x="357590" y="52258"/>
                  </a:moveTo>
                  <a:cubicBezTo>
                    <a:pt x="359756" y="54418"/>
                    <a:pt x="360993" y="57414"/>
                    <a:pt x="360993" y="60468"/>
                  </a:cubicBezTo>
                  <a:cubicBezTo>
                    <a:pt x="360993" y="71954"/>
                    <a:pt x="351656" y="81290"/>
                    <a:pt x="340171" y="81290"/>
                  </a:cubicBezTo>
                  <a:cubicBezTo>
                    <a:pt x="337070" y="81290"/>
                    <a:pt x="334155" y="80083"/>
                    <a:pt x="331961" y="77888"/>
                  </a:cubicBezTo>
                  <a:lnTo>
                    <a:pt x="326154" y="72081"/>
                  </a:lnTo>
                  <a:lnTo>
                    <a:pt x="316945" y="81290"/>
                  </a:lnTo>
                  <a:lnTo>
                    <a:pt x="332663" y="97008"/>
                  </a:lnTo>
                  <a:cubicBezTo>
                    <a:pt x="335956" y="100295"/>
                    <a:pt x="337767" y="104673"/>
                    <a:pt x="337767" y="109324"/>
                  </a:cubicBezTo>
                  <a:lnTo>
                    <a:pt x="337767" y="342581"/>
                  </a:lnTo>
                  <a:cubicBezTo>
                    <a:pt x="337767" y="352185"/>
                    <a:pt x="329952" y="360000"/>
                    <a:pt x="320348" y="360000"/>
                  </a:cubicBezTo>
                  <a:lnTo>
                    <a:pt x="18412" y="360000"/>
                  </a:lnTo>
                  <a:cubicBezTo>
                    <a:pt x="8808" y="360000"/>
                    <a:pt x="993" y="352185"/>
                    <a:pt x="993" y="342581"/>
                  </a:cubicBezTo>
                  <a:lnTo>
                    <a:pt x="993" y="259531"/>
                  </a:lnTo>
                  <a:lnTo>
                    <a:pt x="11712" y="243447"/>
                  </a:lnTo>
                  <a:lnTo>
                    <a:pt x="441" y="220906"/>
                  </a:lnTo>
                  <a:lnTo>
                    <a:pt x="12054" y="191874"/>
                  </a:lnTo>
                  <a:lnTo>
                    <a:pt x="0" y="167777"/>
                  </a:lnTo>
                  <a:lnTo>
                    <a:pt x="35832" y="120008"/>
                  </a:lnTo>
                  <a:lnTo>
                    <a:pt x="35832" y="104516"/>
                  </a:lnTo>
                  <a:cubicBezTo>
                    <a:pt x="35832" y="98112"/>
                    <a:pt x="41040" y="92903"/>
                    <a:pt x="47445" y="92903"/>
                  </a:cubicBezTo>
                  <a:lnTo>
                    <a:pt x="82283" y="92903"/>
                  </a:lnTo>
                  <a:lnTo>
                    <a:pt x="82283" y="40645"/>
                  </a:lnTo>
                  <a:cubicBezTo>
                    <a:pt x="82283" y="31041"/>
                    <a:pt x="90099" y="23226"/>
                    <a:pt x="99703" y="23226"/>
                  </a:cubicBezTo>
                  <a:lnTo>
                    <a:pt x="251663" y="23226"/>
                  </a:lnTo>
                  <a:cubicBezTo>
                    <a:pt x="256314" y="23226"/>
                    <a:pt x="260692" y="25043"/>
                    <a:pt x="263985" y="28330"/>
                  </a:cubicBezTo>
                  <a:lnTo>
                    <a:pt x="279703" y="44048"/>
                  </a:lnTo>
                  <a:lnTo>
                    <a:pt x="288912" y="34839"/>
                  </a:lnTo>
                  <a:lnTo>
                    <a:pt x="283105" y="29032"/>
                  </a:lnTo>
                  <a:cubicBezTo>
                    <a:pt x="280939" y="26872"/>
                    <a:pt x="279703" y="23876"/>
                    <a:pt x="279703" y="20822"/>
                  </a:cubicBezTo>
                  <a:cubicBezTo>
                    <a:pt x="279703" y="9337"/>
                    <a:pt x="289039" y="0"/>
                    <a:pt x="300525" y="0"/>
                  </a:cubicBezTo>
                  <a:cubicBezTo>
                    <a:pt x="303625" y="0"/>
                    <a:pt x="306540" y="1208"/>
                    <a:pt x="308735" y="3403"/>
                  </a:cubicBezTo>
                  <a:close/>
                  <a:moveTo>
                    <a:pt x="44535" y="127742"/>
                  </a:moveTo>
                  <a:lnTo>
                    <a:pt x="18406" y="162581"/>
                  </a:lnTo>
                  <a:lnTo>
                    <a:pt x="122923" y="162581"/>
                  </a:lnTo>
                  <a:lnTo>
                    <a:pt x="96794" y="127742"/>
                  </a:lnTo>
                  <a:close/>
                  <a:moveTo>
                    <a:pt x="140348" y="313548"/>
                  </a:moveTo>
                  <a:lnTo>
                    <a:pt x="285509" y="313548"/>
                  </a:lnTo>
                  <a:cubicBezTo>
                    <a:pt x="288708" y="313548"/>
                    <a:pt x="291316" y="310947"/>
                    <a:pt x="291316" y="307742"/>
                  </a:cubicBezTo>
                  <a:lnTo>
                    <a:pt x="291316" y="278710"/>
                  </a:lnTo>
                  <a:lnTo>
                    <a:pt x="140348" y="278710"/>
                  </a:lnTo>
                  <a:close/>
                  <a:moveTo>
                    <a:pt x="291316" y="110323"/>
                  </a:moveTo>
                  <a:cubicBezTo>
                    <a:pt x="291316" y="107117"/>
                    <a:pt x="288708" y="104516"/>
                    <a:pt x="285509" y="104516"/>
                  </a:cubicBezTo>
                  <a:lnTo>
                    <a:pt x="134541" y="104516"/>
                  </a:lnTo>
                  <a:cubicBezTo>
                    <a:pt x="131342" y="104516"/>
                    <a:pt x="128735" y="107117"/>
                    <a:pt x="128735" y="110323"/>
                  </a:cubicBezTo>
                  <a:lnTo>
                    <a:pt x="128735" y="150968"/>
                  </a:lnTo>
                  <a:lnTo>
                    <a:pt x="141341" y="167772"/>
                  </a:lnTo>
                  <a:lnTo>
                    <a:pt x="129286" y="191874"/>
                  </a:lnTo>
                  <a:lnTo>
                    <a:pt x="140899" y="220906"/>
                  </a:lnTo>
                  <a:lnTo>
                    <a:pt x="129629" y="243447"/>
                  </a:lnTo>
                  <a:lnTo>
                    <a:pt x="140348" y="259531"/>
                  </a:lnTo>
                  <a:lnTo>
                    <a:pt x="140348" y="267097"/>
                  </a:lnTo>
                  <a:lnTo>
                    <a:pt x="291316" y="267097"/>
                  </a:lnTo>
                  <a:close/>
                  <a:moveTo>
                    <a:pt x="47445" y="116129"/>
                  </a:moveTo>
                  <a:lnTo>
                    <a:pt x="93896" y="116129"/>
                  </a:lnTo>
                  <a:lnTo>
                    <a:pt x="93896" y="104516"/>
                  </a:lnTo>
                  <a:lnTo>
                    <a:pt x="47445" y="104516"/>
                  </a:lnTo>
                  <a:close/>
                  <a:moveTo>
                    <a:pt x="122928" y="348387"/>
                  </a:moveTo>
                  <a:cubicBezTo>
                    <a:pt x="126128" y="348387"/>
                    <a:pt x="128735" y="345786"/>
                    <a:pt x="128735" y="342581"/>
                  </a:cubicBezTo>
                  <a:lnTo>
                    <a:pt x="128735" y="263050"/>
                  </a:lnTo>
                  <a:lnTo>
                    <a:pt x="116228" y="244295"/>
                  </a:lnTo>
                  <a:lnTo>
                    <a:pt x="128183" y="220384"/>
                  </a:lnTo>
                  <a:lnTo>
                    <a:pt x="116570" y="191352"/>
                  </a:lnTo>
                  <a:lnTo>
                    <a:pt x="125146" y="174194"/>
                  </a:lnTo>
                  <a:lnTo>
                    <a:pt x="16194" y="174194"/>
                  </a:lnTo>
                  <a:lnTo>
                    <a:pt x="24770" y="191346"/>
                  </a:lnTo>
                  <a:lnTo>
                    <a:pt x="13157" y="220378"/>
                  </a:lnTo>
                  <a:lnTo>
                    <a:pt x="25113" y="244289"/>
                  </a:lnTo>
                  <a:lnTo>
                    <a:pt x="12606" y="263044"/>
                  </a:lnTo>
                  <a:lnTo>
                    <a:pt x="12606" y="342581"/>
                  </a:lnTo>
                  <a:cubicBezTo>
                    <a:pt x="12606" y="345786"/>
                    <a:pt x="15213" y="348387"/>
                    <a:pt x="18412" y="348387"/>
                  </a:cubicBezTo>
                  <a:close/>
                  <a:moveTo>
                    <a:pt x="324453" y="105219"/>
                  </a:moveTo>
                  <a:lnTo>
                    <a:pt x="255774" y="36540"/>
                  </a:lnTo>
                  <a:cubicBezTo>
                    <a:pt x="254677" y="35443"/>
                    <a:pt x="253214" y="34839"/>
                    <a:pt x="251663" y="34839"/>
                  </a:cubicBezTo>
                  <a:lnTo>
                    <a:pt x="99703" y="34839"/>
                  </a:lnTo>
                  <a:cubicBezTo>
                    <a:pt x="96503" y="34839"/>
                    <a:pt x="93896" y="37440"/>
                    <a:pt x="93896" y="40645"/>
                  </a:cubicBezTo>
                  <a:lnTo>
                    <a:pt x="93896" y="92903"/>
                  </a:lnTo>
                  <a:cubicBezTo>
                    <a:pt x="100301" y="92903"/>
                    <a:pt x="105509" y="98112"/>
                    <a:pt x="105509" y="104516"/>
                  </a:cubicBezTo>
                  <a:lnTo>
                    <a:pt x="105509" y="120002"/>
                  </a:lnTo>
                  <a:lnTo>
                    <a:pt x="117122" y="135482"/>
                  </a:lnTo>
                  <a:lnTo>
                    <a:pt x="117122" y="110323"/>
                  </a:lnTo>
                  <a:cubicBezTo>
                    <a:pt x="117122" y="100719"/>
                    <a:pt x="124937" y="92903"/>
                    <a:pt x="134541" y="92903"/>
                  </a:cubicBezTo>
                  <a:lnTo>
                    <a:pt x="285509" y="92903"/>
                  </a:lnTo>
                  <a:cubicBezTo>
                    <a:pt x="295113" y="92903"/>
                    <a:pt x="302928" y="100719"/>
                    <a:pt x="302928" y="110323"/>
                  </a:cubicBezTo>
                  <a:lnTo>
                    <a:pt x="302928" y="307742"/>
                  </a:lnTo>
                  <a:cubicBezTo>
                    <a:pt x="302928" y="317346"/>
                    <a:pt x="295113" y="325161"/>
                    <a:pt x="285509" y="325161"/>
                  </a:cubicBezTo>
                  <a:lnTo>
                    <a:pt x="140348" y="325161"/>
                  </a:lnTo>
                  <a:lnTo>
                    <a:pt x="140348" y="342581"/>
                  </a:lnTo>
                  <a:cubicBezTo>
                    <a:pt x="140348" y="344625"/>
                    <a:pt x="139930" y="346564"/>
                    <a:pt x="139279" y="348387"/>
                  </a:cubicBezTo>
                  <a:lnTo>
                    <a:pt x="320348" y="348387"/>
                  </a:lnTo>
                  <a:cubicBezTo>
                    <a:pt x="323547" y="348387"/>
                    <a:pt x="326154" y="345786"/>
                    <a:pt x="326154" y="342581"/>
                  </a:cubicBezTo>
                  <a:lnTo>
                    <a:pt x="326154" y="109324"/>
                  </a:lnTo>
                  <a:cubicBezTo>
                    <a:pt x="326154" y="107797"/>
                    <a:pt x="325533" y="106305"/>
                    <a:pt x="324453" y="105219"/>
                  </a:cubicBezTo>
                  <a:close/>
                  <a:moveTo>
                    <a:pt x="317944" y="63871"/>
                  </a:moveTo>
                  <a:lnTo>
                    <a:pt x="297122" y="43049"/>
                  </a:lnTo>
                  <a:lnTo>
                    <a:pt x="287913" y="52258"/>
                  </a:lnTo>
                  <a:lnTo>
                    <a:pt x="308735" y="73080"/>
                  </a:lnTo>
                  <a:close/>
                  <a:moveTo>
                    <a:pt x="349380" y="60468"/>
                  </a:moveTo>
                  <a:lnTo>
                    <a:pt x="300525" y="11613"/>
                  </a:lnTo>
                  <a:cubicBezTo>
                    <a:pt x="295444" y="11613"/>
                    <a:pt x="291316" y="15747"/>
                    <a:pt x="291316" y="20822"/>
                  </a:cubicBezTo>
                  <a:lnTo>
                    <a:pt x="340171" y="69677"/>
                  </a:lnTo>
                  <a:cubicBezTo>
                    <a:pt x="345246" y="69677"/>
                    <a:pt x="349380" y="65543"/>
                    <a:pt x="349380" y="60468"/>
                  </a:cubicBezTo>
                  <a:close/>
                  <a:moveTo>
                    <a:pt x="105509" y="69677"/>
                  </a:moveTo>
                  <a:lnTo>
                    <a:pt x="268090" y="69677"/>
                  </a:lnTo>
                  <a:lnTo>
                    <a:pt x="268090" y="58065"/>
                  </a:lnTo>
                  <a:lnTo>
                    <a:pt x="105509" y="58065"/>
                  </a:lnTo>
                  <a:close/>
                  <a:moveTo>
                    <a:pt x="151961" y="301935"/>
                  </a:moveTo>
                  <a:lnTo>
                    <a:pt x="163574" y="301935"/>
                  </a:lnTo>
                  <a:lnTo>
                    <a:pt x="163574" y="290323"/>
                  </a:lnTo>
                  <a:lnTo>
                    <a:pt x="151961" y="290323"/>
                  </a:lnTo>
                  <a:close/>
                  <a:moveTo>
                    <a:pt x="175186" y="301935"/>
                  </a:moveTo>
                  <a:lnTo>
                    <a:pt x="186799" y="301935"/>
                  </a:lnTo>
                  <a:lnTo>
                    <a:pt x="186799" y="290323"/>
                  </a:lnTo>
                  <a:lnTo>
                    <a:pt x="175186" y="290323"/>
                  </a:lnTo>
                  <a:close/>
                  <a:moveTo>
                    <a:pt x="198412" y="301935"/>
                  </a:moveTo>
                  <a:lnTo>
                    <a:pt x="210025" y="301935"/>
                  </a:lnTo>
                  <a:lnTo>
                    <a:pt x="210025" y="290323"/>
                  </a:lnTo>
                  <a:lnTo>
                    <a:pt x="198412" y="290323"/>
                  </a:lnTo>
                  <a:close/>
                  <a:moveTo>
                    <a:pt x="221638" y="301935"/>
                  </a:moveTo>
                  <a:lnTo>
                    <a:pt x="233251" y="301935"/>
                  </a:lnTo>
                  <a:lnTo>
                    <a:pt x="233251" y="290323"/>
                  </a:lnTo>
                  <a:lnTo>
                    <a:pt x="221638" y="290323"/>
                  </a:lnTo>
                  <a:close/>
                  <a:moveTo>
                    <a:pt x="244864" y="301935"/>
                  </a:moveTo>
                  <a:lnTo>
                    <a:pt x="256477" y="301935"/>
                  </a:lnTo>
                  <a:lnTo>
                    <a:pt x="256477" y="290323"/>
                  </a:lnTo>
                  <a:lnTo>
                    <a:pt x="244864" y="290323"/>
                  </a:lnTo>
                  <a:close/>
                  <a:moveTo>
                    <a:pt x="268090" y="301935"/>
                  </a:moveTo>
                  <a:lnTo>
                    <a:pt x="279703" y="301935"/>
                  </a:lnTo>
                  <a:lnTo>
                    <a:pt x="279703" y="290323"/>
                  </a:lnTo>
                  <a:lnTo>
                    <a:pt x="268090" y="290323"/>
                  </a:lnTo>
                  <a:close/>
                  <a:moveTo>
                    <a:pt x="214485" y="141439"/>
                  </a:moveTo>
                  <a:cubicBezTo>
                    <a:pt x="215727" y="142932"/>
                    <a:pt x="244864" y="178252"/>
                    <a:pt x="244864" y="209032"/>
                  </a:cubicBezTo>
                  <a:cubicBezTo>
                    <a:pt x="244864" y="228246"/>
                    <a:pt x="229239" y="243871"/>
                    <a:pt x="210025" y="243871"/>
                  </a:cubicBezTo>
                  <a:cubicBezTo>
                    <a:pt x="190812" y="243871"/>
                    <a:pt x="175186" y="228246"/>
                    <a:pt x="175186" y="209032"/>
                  </a:cubicBezTo>
                  <a:cubicBezTo>
                    <a:pt x="175186" y="178252"/>
                    <a:pt x="204323" y="142932"/>
                    <a:pt x="205566" y="141439"/>
                  </a:cubicBezTo>
                  <a:lnTo>
                    <a:pt x="210025" y="136086"/>
                  </a:lnTo>
                  <a:close/>
                  <a:moveTo>
                    <a:pt x="233251" y="209032"/>
                  </a:moveTo>
                  <a:cubicBezTo>
                    <a:pt x="233251" y="189128"/>
                    <a:pt x="217858" y="165461"/>
                    <a:pt x="210025" y="154713"/>
                  </a:cubicBezTo>
                  <a:cubicBezTo>
                    <a:pt x="202192" y="165466"/>
                    <a:pt x="186799" y="189134"/>
                    <a:pt x="186799" y="209032"/>
                  </a:cubicBezTo>
                  <a:cubicBezTo>
                    <a:pt x="186799" y="221841"/>
                    <a:pt x="197216" y="232258"/>
                    <a:pt x="210025" y="232258"/>
                  </a:cubicBezTo>
                  <a:cubicBezTo>
                    <a:pt x="222834" y="232258"/>
                    <a:pt x="233251" y="221841"/>
                    <a:pt x="233251" y="209032"/>
                  </a:cubicBezTo>
                  <a:close/>
                </a:path>
              </a:pathLst>
            </a:custGeom>
            <a:gradFill>
              <a:gsLst>
                <a:gs pos="0">
                  <a:srgbClr val="41CCE8"/>
                </a:gs>
                <a:gs pos="100000">
                  <a:srgbClr val="4CC283"/>
                </a:gs>
              </a:gsLst>
              <a:lin ang="16200000" scaled="1"/>
            </a:gradFill>
            <a:ln w="5684" cap="flat">
              <a:noFill/>
              <a:prstDash val="solid"/>
              <a:miter/>
            </a:ln>
          </p:spPr>
          <p:txBody>
            <a:bodyPr rtlCol="0" anchor="ctr"/>
            <a:lstStyle/>
            <a:p>
              <a:endParaRPr lang="ru-RU"/>
            </a:p>
          </p:txBody>
        </p:sp>
        <p:sp>
          <p:nvSpPr>
            <p:cNvPr id="45" name="Рисунок 41">
              <a:extLst>
                <a:ext uri="{FF2B5EF4-FFF2-40B4-BE49-F238E27FC236}">
                  <a16:creationId xmlns:a16="http://schemas.microsoft.com/office/drawing/2014/main" id="{9A6412A0-B5CA-BD2D-A81F-9E466F6A41EB}"/>
                </a:ext>
              </a:extLst>
            </p:cNvPr>
            <p:cNvSpPr/>
            <p:nvPr/>
          </p:nvSpPr>
          <p:spPr>
            <a:xfrm>
              <a:off x="637470" y="3993175"/>
              <a:ext cx="326250" cy="315000"/>
            </a:xfrm>
            <a:custGeom>
              <a:avLst/>
              <a:gdLst>
                <a:gd name="connsiteX0" fmla="*/ 325305 w 326250"/>
                <a:gd name="connsiteY0" fmla="*/ 171253 h 315000"/>
                <a:gd name="connsiteX1" fmla="*/ 302805 w 326250"/>
                <a:gd name="connsiteY1" fmla="*/ 137503 h 315000"/>
                <a:gd name="connsiteX2" fmla="*/ 298125 w 326250"/>
                <a:gd name="connsiteY2" fmla="*/ 135000 h 315000"/>
                <a:gd name="connsiteX3" fmla="*/ 247500 w 326250"/>
                <a:gd name="connsiteY3" fmla="*/ 135000 h 315000"/>
                <a:gd name="connsiteX4" fmla="*/ 247500 w 326250"/>
                <a:gd name="connsiteY4" fmla="*/ 39375 h 315000"/>
                <a:gd name="connsiteX5" fmla="*/ 246555 w 326250"/>
                <a:gd name="connsiteY5" fmla="*/ 36253 h 315000"/>
                <a:gd name="connsiteX6" fmla="*/ 224055 w 326250"/>
                <a:gd name="connsiteY6" fmla="*/ 2503 h 315000"/>
                <a:gd name="connsiteX7" fmla="*/ 219375 w 326250"/>
                <a:gd name="connsiteY7" fmla="*/ 0 h 315000"/>
                <a:gd name="connsiteX8" fmla="*/ 106875 w 326250"/>
                <a:gd name="connsiteY8" fmla="*/ 0 h 315000"/>
                <a:gd name="connsiteX9" fmla="*/ 102195 w 326250"/>
                <a:gd name="connsiteY9" fmla="*/ 2503 h 315000"/>
                <a:gd name="connsiteX10" fmla="*/ 79695 w 326250"/>
                <a:gd name="connsiteY10" fmla="*/ 36253 h 315000"/>
                <a:gd name="connsiteX11" fmla="*/ 79346 w 326250"/>
                <a:gd name="connsiteY11" fmla="*/ 36956 h 315000"/>
                <a:gd name="connsiteX12" fmla="*/ 78750 w 326250"/>
                <a:gd name="connsiteY12" fmla="*/ 39375 h 315000"/>
                <a:gd name="connsiteX13" fmla="*/ 78750 w 326250"/>
                <a:gd name="connsiteY13" fmla="*/ 135000 h 315000"/>
                <a:gd name="connsiteX14" fmla="*/ 28125 w 326250"/>
                <a:gd name="connsiteY14" fmla="*/ 135000 h 315000"/>
                <a:gd name="connsiteX15" fmla="*/ 23445 w 326250"/>
                <a:gd name="connsiteY15" fmla="*/ 137503 h 315000"/>
                <a:gd name="connsiteX16" fmla="*/ 945 w 326250"/>
                <a:gd name="connsiteY16" fmla="*/ 171253 h 315000"/>
                <a:gd name="connsiteX17" fmla="*/ 0 w 326250"/>
                <a:gd name="connsiteY17" fmla="*/ 174375 h 315000"/>
                <a:gd name="connsiteX18" fmla="*/ 0 w 326250"/>
                <a:gd name="connsiteY18" fmla="*/ 309375 h 315000"/>
                <a:gd name="connsiteX19" fmla="*/ 5625 w 326250"/>
                <a:gd name="connsiteY19" fmla="*/ 315000 h 315000"/>
                <a:gd name="connsiteX20" fmla="*/ 320625 w 326250"/>
                <a:gd name="connsiteY20" fmla="*/ 315000 h 315000"/>
                <a:gd name="connsiteX21" fmla="*/ 326250 w 326250"/>
                <a:gd name="connsiteY21" fmla="*/ 309375 h 315000"/>
                <a:gd name="connsiteX22" fmla="*/ 326250 w 326250"/>
                <a:gd name="connsiteY22" fmla="*/ 174375 h 315000"/>
                <a:gd name="connsiteX23" fmla="*/ 325305 w 326250"/>
                <a:gd name="connsiteY23" fmla="*/ 171253 h 315000"/>
                <a:gd name="connsiteX24" fmla="*/ 310118 w 326250"/>
                <a:gd name="connsiteY24" fmla="*/ 168750 h 315000"/>
                <a:gd name="connsiteX25" fmla="*/ 263514 w 326250"/>
                <a:gd name="connsiteY25" fmla="*/ 168750 h 315000"/>
                <a:gd name="connsiteX26" fmla="*/ 259763 w 326250"/>
                <a:gd name="connsiteY26" fmla="*/ 146250 h 315000"/>
                <a:gd name="connsiteX27" fmla="*/ 295116 w 326250"/>
                <a:gd name="connsiteY27" fmla="*/ 146250 h 315000"/>
                <a:gd name="connsiteX28" fmla="*/ 230625 w 326250"/>
                <a:gd name="connsiteY28" fmla="*/ 180000 h 315000"/>
                <a:gd name="connsiteX29" fmla="*/ 253125 w 326250"/>
                <a:gd name="connsiteY29" fmla="*/ 180000 h 315000"/>
                <a:gd name="connsiteX30" fmla="*/ 253125 w 326250"/>
                <a:gd name="connsiteY30" fmla="*/ 220112 h 315000"/>
                <a:gd name="connsiteX31" fmla="*/ 244997 w 326250"/>
                <a:gd name="connsiteY31" fmla="*/ 214695 h 315000"/>
                <a:gd name="connsiteX32" fmla="*/ 238753 w 326250"/>
                <a:gd name="connsiteY32" fmla="*/ 214695 h 315000"/>
                <a:gd name="connsiteX33" fmla="*/ 230625 w 326250"/>
                <a:gd name="connsiteY33" fmla="*/ 220112 h 315000"/>
                <a:gd name="connsiteX34" fmla="*/ 248361 w 326250"/>
                <a:gd name="connsiteY34" fmla="*/ 146250 h 315000"/>
                <a:gd name="connsiteX35" fmla="*/ 252107 w 326250"/>
                <a:gd name="connsiteY35" fmla="*/ 168750 h 315000"/>
                <a:gd name="connsiteX36" fmla="*/ 247500 w 326250"/>
                <a:gd name="connsiteY36" fmla="*/ 168750 h 315000"/>
                <a:gd name="connsiteX37" fmla="*/ 247500 w 326250"/>
                <a:gd name="connsiteY37" fmla="*/ 146250 h 315000"/>
                <a:gd name="connsiteX38" fmla="*/ 216366 w 326250"/>
                <a:gd name="connsiteY38" fmla="*/ 11250 h 315000"/>
                <a:gd name="connsiteX39" fmla="*/ 231368 w 326250"/>
                <a:gd name="connsiteY39" fmla="*/ 33750 h 315000"/>
                <a:gd name="connsiteX40" fmla="*/ 184764 w 326250"/>
                <a:gd name="connsiteY40" fmla="*/ 33750 h 315000"/>
                <a:gd name="connsiteX41" fmla="*/ 181013 w 326250"/>
                <a:gd name="connsiteY41" fmla="*/ 11250 h 315000"/>
                <a:gd name="connsiteX42" fmla="*/ 156639 w 326250"/>
                <a:gd name="connsiteY42" fmla="*/ 11250 h 315000"/>
                <a:gd name="connsiteX43" fmla="*/ 169611 w 326250"/>
                <a:gd name="connsiteY43" fmla="*/ 11250 h 315000"/>
                <a:gd name="connsiteX44" fmla="*/ 173357 w 326250"/>
                <a:gd name="connsiteY44" fmla="*/ 33750 h 315000"/>
                <a:gd name="connsiteX45" fmla="*/ 152893 w 326250"/>
                <a:gd name="connsiteY45" fmla="*/ 33750 h 315000"/>
                <a:gd name="connsiteX46" fmla="*/ 151875 w 326250"/>
                <a:gd name="connsiteY46" fmla="*/ 45000 h 315000"/>
                <a:gd name="connsiteX47" fmla="*/ 174375 w 326250"/>
                <a:gd name="connsiteY47" fmla="*/ 45000 h 315000"/>
                <a:gd name="connsiteX48" fmla="*/ 174375 w 326250"/>
                <a:gd name="connsiteY48" fmla="*/ 85112 h 315000"/>
                <a:gd name="connsiteX49" fmla="*/ 166247 w 326250"/>
                <a:gd name="connsiteY49" fmla="*/ 79695 h 315000"/>
                <a:gd name="connsiteX50" fmla="*/ 160003 w 326250"/>
                <a:gd name="connsiteY50" fmla="*/ 79695 h 315000"/>
                <a:gd name="connsiteX51" fmla="*/ 151875 w 326250"/>
                <a:gd name="connsiteY51" fmla="*/ 85112 h 315000"/>
                <a:gd name="connsiteX52" fmla="*/ 109884 w 326250"/>
                <a:gd name="connsiteY52" fmla="*/ 11250 h 315000"/>
                <a:gd name="connsiteX53" fmla="*/ 145238 w 326250"/>
                <a:gd name="connsiteY53" fmla="*/ 11250 h 315000"/>
                <a:gd name="connsiteX54" fmla="*/ 141486 w 326250"/>
                <a:gd name="connsiteY54" fmla="*/ 33750 h 315000"/>
                <a:gd name="connsiteX55" fmla="*/ 94883 w 326250"/>
                <a:gd name="connsiteY55" fmla="*/ 33750 h 315000"/>
                <a:gd name="connsiteX56" fmla="*/ 90000 w 326250"/>
                <a:gd name="connsiteY56" fmla="*/ 45000 h 315000"/>
                <a:gd name="connsiteX57" fmla="*/ 140625 w 326250"/>
                <a:gd name="connsiteY57" fmla="*/ 45000 h 315000"/>
                <a:gd name="connsiteX58" fmla="*/ 140625 w 326250"/>
                <a:gd name="connsiteY58" fmla="*/ 95625 h 315000"/>
                <a:gd name="connsiteX59" fmla="*/ 146249 w 326250"/>
                <a:gd name="connsiteY59" fmla="*/ 101251 h 315000"/>
                <a:gd name="connsiteX60" fmla="*/ 149372 w 326250"/>
                <a:gd name="connsiteY60" fmla="*/ 100305 h 315000"/>
                <a:gd name="connsiteX61" fmla="*/ 163125 w 326250"/>
                <a:gd name="connsiteY61" fmla="*/ 91125 h 315000"/>
                <a:gd name="connsiteX62" fmla="*/ 176878 w 326250"/>
                <a:gd name="connsiteY62" fmla="*/ 100294 h 315000"/>
                <a:gd name="connsiteX63" fmla="*/ 184679 w 326250"/>
                <a:gd name="connsiteY63" fmla="*/ 98737 h 315000"/>
                <a:gd name="connsiteX64" fmla="*/ 185625 w 326250"/>
                <a:gd name="connsiteY64" fmla="*/ 95625 h 315000"/>
                <a:gd name="connsiteX65" fmla="*/ 185625 w 326250"/>
                <a:gd name="connsiteY65" fmla="*/ 45000 h 315000"/>
                <a:gd name="connsiteX66" fmla="*/ 236250 w 326250"/>
                <a:gd name="connsiteY66" fmla="*/ 45000 h 315000"/>
                <a:gd name="connsiteX67" fmla="*/ 236250 w 326250"/>
                <a:gd name="connsiteY67" fmla="*/ 168750 h 315000"/>
                <a:gd name="connsiteX68" fmla="*/ 90000 w 326250"/>
                <a:gd name="connsiteY68" fmla="*/ 168750 h 315000"/>
                <a:gd name="connsiteX69" fmla="*/ 73125 w 326250"/>
                <a:gd name="connsiteY69" fmla="*/ 180000 h 315000"/>
                <a:gd name="connsiteX70" fmla="*/ 95625 w 326250"/>
                <a:gd name="connsiteY70" fmla="*/ 180000 h 315000"/>
                <a:gd name="connsiteX71" fmla="*/ 95625 w 326250"/>
                <a:gd name="connsiteY71" fmla="*/ 220112 h 315000"/>
                <a:gd name="connsiteX72" fmla="*/ 87497 w 326250"/>
                <a:gd name="connsiteY72" fmla="*/ 214695 h 315000"/>
                <a:gd name="connsiteX73" fmla="*/ 81253 w 326250"/>
                <a:gd name="connsiteY73" fmla="*/ 214695 h 315000"/>
                <a:gd name="connsiteX74" fmla="*/ 73125 w 326250"/>
                <a:gd name="connsiteY74" fmla="*/ 220112 h 315000"/>
                <a:gd name="connsiteX75" fmla="*/ 78750 w 326250"/>
                <a:gd name="connsiteY75" fmla="*/ 146250 h 315000"/>
                <a:gd name="connsiteX76" fmla="*/ 78750 w 326250"/>
                <a:gd name="connsiteY76" fmla="*/ 168750 h 315000"/>
                <a:gd name="connsiteX77" fmla="*/ 74143 w 326250"/>
                <a:gd name="connsiteY77" fmla="*/ 168750 h 315000"/>
                <a:gd name="connsiteX78" fmla="*/ 77889 w 326250"/>
                <a:gd name="connsiteY78" fmla="*/ 146250 h 315000"/>
                <a:gd name="connsiteX79" fmla="*/ 31134 w 326250"/>
                <a:gd name="connsiteY79" fmla="*/ 146250 h 315000"/>
                <a:gd name="connsiteX80" fmla="*/ 66488 w 326250"/>
                <a:gd name="connsiteY80" fmla="*/ 146250 h 315000"/>
                <a:gd name="connsiteX81" fmla="*/ 62736 w 326250"/>
                <a:gd name="connsiteY81" fmla="*/ 168750 h 315000"/>
                <a:gd name="connsiteX82" fmla="*/ 16133 w 326250"/>
                <a:gd name="connsiteY82" fmla="*/ 168750 h 315000"/>
                <a:gd name="connsiteX83" fmla="*/ 11250 w 326250"/>
                <a:gd name="connsiteY83" fmla="*/ 180000 h 315000"/>
                <a:gd name="connsiteX84" fmla="*/ 61875 w 326250"/>
                <a:gd name="connsiteY84" fmla="*/ 180000 h 315000"/>
                <a:gd name="connsiteX85" fmla="*/ 61875 w 326250"/>
                <a:gd name="connsiteY85" fmla="*/ 230625 h 315000"/>
                <a:gd name="connsiteX86" fmla="*/ 67499 w 326250"/>
                <a:gd name="connsiteY86" fmla="*/ 236251 h 315000"/>
                <a:gd name="connsiteX87" fmla="*/ 70622 w 326250"/>
                <a:gd name="connsiteY87" fmla="*/ 235305 h 315000"/>
                <a:gd name="connsiteX88" fmla="*/ 84375 w 326250"/>
                <a:gd name="connsiteY88" fmla="*/ 226125 h 315000"/>
                <a:gd name="connsiteX89" fmla="*/ 98128 w 326250"/>
                <a:gd name="connsiteY89" fmla="*/ 235294 h 315000"/>
                <a:gd name="connsiteX90" fmla="*/ 105929 w 326250"/>
                <a:gd name="connsiteY90" fmla="*/ 233737 h 315000"/>
                <a:gd name="connsiteX91" fmla="*/ 106875 w 326250"/>
                <a:gd name="connsiteY91" fmla="*/ 230625 h 315000"/>
                <a:gd name="connsiteX92" fmla="*/ 106875 w 326250"/>
                <a:gd name="connsiteY92" fmla="*/ 180000 h 315000"/>
                <a:gd name="connsiteX93" fmla="*/ 157500 w 326250"/>
                <a:gd name="connsiteY93" fmla="*/ 180000 h 315000"/>
                <a:gd name="connsiteX94" fmla="*/ 157500 w 326250"/>
                <a:gd name="connsiteY94" fmla="*/ 303750 h 315000"/>
                <a:gd name="connsiteX95" fmla="*/ 11250 w 326250"/>
                <a:gd name="connsiteY95" fmla="*/ 303750 h 315000"/>
                <a:gd name="connsiteX96" fmla="*/ 315000 w 326250"/>
                <a:gd name="connsiteY96" fmla="*/ 303750 h 315000"/>
                <a:gd name="connsiteX97" fmla="*/ 168750 w 326250"/>
                <a:gd name="connsiteY97" fmla="*/ 303750 h 315000"/>
                <a:gd name="connsiteX98" fmla="*/ 168750 w 326250"/>
                <a:gd name="connsiteY98" fmla="*/ 180000 h 315000"/>
                <a:gd name="connsiteX99" fmla="*/ 219375 w 326250"/>
                <a:gd name="connsiteY99" fmla="*/ 180000 h 315000"/>
                <a:gd name="connsiteX100" fmla="*/ 219375 w 326250"/>
                <a:gd name="connsiteY100" fmla="*/ 230625 h 315000"/>
                <a:gd name="connsiteX101" fmla="*/ 224999 w 326250"/>
                <a:gd name="connsiteY101" fmla="*/ 236251 h 315000"/>
                <a:gd name="connsiteX102" fmla="*/ 228122 w 326250"/>
                <a:gd name="connsiteY102" fmla="*/ 235305 h 315000"/>
                <a:gd name="connsiteX103" fmla="*/ 241875 w 326250"/>
                <a:gd name="connsiteY103" fmla="*/ 226125 h 315000"/>
                <a:gd name="connsiteX104" fmla="*/ 255628 w 326250"/>
                <a:gd name="connsiteY104" fmla="*/ 235294 h 315000"/>
                <a:gd name="connsiteX105" fmla="*/ 263429 w 326250"/>
                <a:gd name="connsiteY105" fmla="*/ 233737 h 315000"/>
                <a:gd name="connsiteX106" fmla="*/ 264375 w 326250"/>
                <a:gd name="connsiteY106" fmla="*/ 230625 h 315000"/>
                <a:gd name="connsiteX107" fmla="*/ 264375 w 326250"/>
                <a:gd name="connsiteY107" fmla="*/ 180000 h 315000"/>
                <a:gd name="connsiteX108" fmla="*/ 315000 w 326250"/>
                <a:gd name="connsiteY108" fmla="*/ 180000 h 3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26250" h="315000">
                  <a:moveTo>
                    <a:pt x="325305" y="171253"/>
                  </a:moveTo>
                  <a:lnTo>
                    <a:pt x="302805" y="137503"/>
                  </a:lnTo>
                  <a:cubicBezTo>
                    <a:pt x="301762" y="135939"/>
                    <a:pt x="300005" y="135000"/>
                    <a:pt x="298125" y="135000"/>
                  </a:cubicBezTo>
                  <a:lnTo>
                    <a:pt x="247500" y="135000"/>
                  </a:lnTo>
                  <a:lnTo>
                    <a:pt x="247500" y="39375"/>
                  </a:lnTo>
                  <a:cubicBezTo>
                    <a:pt x="247359" y="38289"/>
                    <a:pt x="247039" y="37235"/>
                    <a:pt x="246555" y="36253"/>
                  </a:cubicBezTo>
                  <a:lnTo>
                    <a:pt x="224055" y="2503"/>
                  </a:lnTo>
                  <a:cubicBezTo>
                    <a:pt x="223012" y="939"/>
                    <a:pt x="221255" y="0"/>
                    <a:pt x="219375" y="0"/>
                  </a:cubicBezTo>
                  <a:lnTo>
                    <a:pt x="106875" y="0"/>
                  </a:lnTo>
                  <a:cubicBezTo>
                    <a:pt x="104995" y="0"/>
                    <a:pt x="103238" y="939"/>
                    <a:pt x="102195" y="2503"/>
                  </a:cubicBezTo>
                  <a:lnTo>
                    <a:pt x="79695" y="36253"/>
                  </a:lnTo>
                  <a:cubicBezTo>
                    <a:pt x="79547" y="36470"/>
                    <a:pt x="79430" y="36707"/>
                    <a:pt x="79346" y="36956"/>
                  </a:cubicBezTo>
                  <a:cubicBezTo>
                    <a:pt x="78967" y="37707"/>
                    <a:pt x="78763" y="38534"/>
                    <a:pt x="78750" y="39375"/>
                  </a:cubicBezTo>
                  <a:lnTo>
                    <a:pt x="78750" y="135000"/>
                  </a:lnTo>
                  <a:lnTo>
                    <a:pt x="28125" y="135000"/>
                  </a:lnTo>
                  <a:cubicBezTo>
                    <a:pt x="26245" y="135000"/>
                    <a:pt x="24489" y="135939"/>
                    <a:pt x="23445" y="137503"/>
                  </a:cubicBezTo>
                  <a:lnTo>
                    <a:pt x="945" y="171253"/>
                  </a:lnTo>
                  <a:cubicBezTo>
                    <a:pt x="462" y="172235"/>
                    <a:pt x="143" y="173290"/>
                    <a:pt x="0" y="174375"/>
                  </a:cubicBezTo>
                  <a:lnTo>
                    <a:pt x="0" y="309375"/>
                  </a:lnTo>
                  <a:cubicBezTo>
                    <a:pt x="0" y="312482"/>
                    <a:pt x="2518" y="315000"/>
                    <a:pt x="5625" y="315000"/>
                  </a:cubicBezTo>
                  <a:lnTo>
                    <a:pt x="320625" y="315000"/>
                  </a:lnTo>
                  <a:cubicBezTo>
                    <a:pt x="323732" y="315000"/>
                    <a:pt x="326250" y="312482"/>
                    <a:pt x="326250" y="309375"/>
                  </a:cubicBezTo>
                  <a:lnTo>
                    <a:pt x="326250" y="174375"/>
                  </a:lnTo>
                  <a:cubicBezTo>
                    <a:pt x="326107" y="173290"/>
                    <a:pt x="325788" y="172235"/>
                    <a:pt x="325305" y="171253"/>
                  </a:cubicBezTo>
                  <a:close/>
                  <a:moveTo>
                    <a:pt x="310118" y="168750"/>
                  </a:moveTo>
                  <a:lnTo>
                    <a:pt x="263514" y="168750"/>
                  </a:lnTo>
                  <a:lnTo>
                    <a:pt x="259763" y="146250"/>
                  </a:lnTo>
                  <a:lnTo>
                    <a:pt x="295116" y="146250"/>
                  </a:lnTo>
                  <a:close/>
                  <a:moveTo>
                    <a:pt x="230625" y="180000"/>
                  </a:moveTo>
                  <a:lnTo>
                    <a:pt x="253125" y="180000"/>
                  </a:lnTo>
                  <a:lnTo>
                    <a:pt x="253125" y="220112"/>
                  </a:lnTo>
                  <a:lnTo>
                    <a:pt x="244997" y="214695"/>
                  </a:lnTo>
                  <a:cubicBezTo>
                    <a:pt x="243107" y="213434"/>
                    <a:pt x="240643" y="213434"/>
                    <a:pt x="238753" y="214695"/>
                  </a:cubicBezTo>
                  <a:lnTo>
                    <a:pt x="230625" y="220112"/>
                  </a:lnTo>
                  <a:close/>
                  <a:moveTo>
                    <a:pt x="248361" y="146250"/>
                  </a:moveTo>
                  <a:lnTo>
                    <a:pt x="252107" y="168750"/>
                  </a:lnTo>
                  <a:lnTo>
                    <a:pt x="247500" y="168750"/>
                  </a:lnTo>
                  <a:lnTo>
                    <a:pt x="247500" y="146250"/>
                  </a:lnTo>
                  <a:close/>
                  <a:moveTo>
                    <a:pt x="216366" y="11250"/>
                  </a:moveTo>
                  <a:lnTo>
                    <a:pt x="231368" y="33750"/>
                  </a:lnTo>
                  <a:lnTo>
                    <a:pt x="184764" y="33750"/>
                  </a:lnTo>
                  <a:lnTo>
                    <a:pt x="181013" y="11250"/>
                  </a:lnTo>
                  <a:close/>
                  <a:moveTo>
                    <a:pt x="156639" y="11250"/>
                  </a:moveTo>
                  <a:lnTo>
                    <a:pt x="169611" y="11250"/>
                  </a:lnTo>
                  <a:lnTo>
                    <a:pt x="173357" y="33750"/>
                  </a:lnTo>
                  <a:lnTo>
                    <a:pt x="152893" y="33750"/>
                  </a:lnTo>
                  <a:close/>
                  <a:moveTo>
                    <a:pt x="151875" y="45000"/>
                  </a:moveTo>
                  <a:lnTo>
                    <a:pt x="174375" y="45000"/>
                  </a:lnTo>
                  <a:lnTo>
                    <a:pt x="174375" y="85112"/>
                  </a:lnTo>
                  <a:lnTo>
                    <a:pt x="166247" y="79695"/>
                  </a:lnTo>
                  <a:cubicBezTo>
                    <a:pt x="164357" y="78434"/>
                    <a:pt x="161893" y="78434"/>
                    <a:pt x="160003" y="79695"/>
                  </a:cubicBezTo>
                  <a:lnTo>
                    <a:pt x="151875" y="85112"/>
                  </a:lnTo>
                  <a:close/>
                  <a:moveTo>
                    <a:pt x="109884" y="11250"/>
                  </a:moveTo>
                  <a:lnTo>
                    <a:pt x="145238" y="11250"/>
                  </a:lnTo>
                  <a:lnTo>
                    <a:pt x="141486" y="33750"/>
                  </a:lnTo>
                  <a:lnTo>
                    <a:pt x="94883" y="33750"/>
                  </a:lnTo>
                  <a:close/>
                  <a:moveTo>
                    <a:pt x="90000" y="45000"/>
                  </a:moveTo>
                  <a:lnTo>
                    <a:pt x="140625" y="45000"/>
                  </a:lnTo>
                  <a:lnTo>
                    <a:pt x="140625" y="95625"/>
                  </a:lnTo>
                  <a:cubicBezTo>
                    <a:pt x="140624" y="98732"/>
                    <a:pt x="143143" y="101251"/>
                    <a:pt x="146249" y="101251"/>
                  </a:cubicBezTo>
                  <a:cubicBezTo>
                    <a:pt x="147361" y="101251"/>
                    <a:pt x="148447" y="100922"/>
                    <a:pt x="149372" y="100305"/>
                  </a:cubicBezTo>
                  <a:lnTo>
                    <a:pt x="163125" y="91125"/>
                  </a:lnTo>
                  <a:lnTo>
                    <a:pt x="176878" y="100294"/>
                  </a:lnTo>
                  <a:cubicBezTo>
                    <a:pt x="179462" y="102018"/>
                    <a:pt x="182955" y="101321"/>
                    <a:pt x="184679" y="98737"/>
                  </a:cubicBezTo>
                  <a:cubicBezTo>
                    <a:pt x="185294" y="97815"/>
                    <a:pt x="185623" y="96733"/>
                    <a:pt x="185625" y="95625"/>
                  </a:cubicBezTo>
                  <a:lnTo>
                    <a:pt x="185625" y="45000"/>
                  </a:lnTo>
                  <a:lnTo>
                    <a:pt x="236250" y="45000"/>
                  </a:lnTo>
                  <a:lnTo>
                    <a:pt x="236250" y="168750"/>
                  </a:lnTo>
                  <a:lnTo>
                    <a:pt x="90000" y="168750"/>
                  </a:lnTo>
                  <a:close/>
                  <a:moveTo>
                    <a:pt x="73125" y="180000"/>
                  </a:moveTo>
                  <a:lnTo>
                    <a:pt x="95625" y="180000"/>
                  </a:lnTo>
                  <a:lnTo>
                    <a:pt x="95625" y="220112"/>
                  </a:lnTo>
                  <a:lnTo>
                    <a:pt x="87497" y="214695"/>
                  </a:lnTo>
                  <a:cubicBezTo>
                    <a:pt x="85607" y="213434"/>
                    <a:pt x="83143" y="213434"/>
                    <a:pt x="81253" y="214695"/>
                  </a:cubicBezTo>
                  <a:lnTo>
                    <a:pt x="73125" y="220112"/>
                  </a:lnTo>
                  <a:close/>
                  <a:moveTo>
                    <a:pt x="78750" y="146250"/>
                  </a:moveTo>
                  <a:lnTo>
                    <a:pt x="78750" y="168750"/>
                  </a:lnTo>
                  <a:lnTo>
                    <a:pt x="74143" y="168750"/>
                  </a:lnTo>
                  <a:lnTo>
                    <a:pt x="77889" y="146250"/>
                  </a:lnTo>
                  <a:close/>
                  <a:moveTo>
                    <a:pt x="31134" y="146250"/>
                  </a:moveTo>
                  <a:lnTo>
                    <a:pt x="66488" y="146250"/>
                  </a:lnTo>
                  <a:lnTo>
                    <a:pt x="62736" y="168750"/>
                  </a:lnTo>
                  <a:lnTo>
                    <a:pt x="16133" y="168750"/>
                  </a:lnTo>
                  <a:close/>
                  <a:moveTo>
                    <a:pt x="11250" y="180000"/>
                  </a:moveTo>
                  <a:lnTo>
                    <a:pt x="61875" y="180000"/>
                  </a:lnTo>
                  <a:lnTo>
                    <a:pt x="61875" y="230625"/>
                  </a:lnTo>
                  <a:cubicBezTo>
                    <a:pt x="61874" y="233732"/>
                    <a:pt x="64393" y="236251"/>
                    <a:pt x="67499" y="236251"/>
                  </a:cubicBezTo>
                  <a:cubicBezTo>
                    <a:pt x="68610" y="236251"/>
                    <a:pt x="69697" y="235922"/>
                    <a:pt x="70622" y="235305"/>
                  </a:cubicBezTo>
                  <a:lnTo>
                    <a:pt x="84375" y="226125"/>
                  </a:lnTo>
                  <a:lnTo>
                    <a:pt x="98128" y="235294"/>
                  </a:lnTo>
                  <a:cubicBezTo>
                    <a:pt x="100712" y="237018"/>
                    <a:pt x="104205" y="236321"/>
                    <a:pt x="105929" y="233737"/>
                  </a:cubicBezTo>
                  <a:cubicBezTo>
                    <a:pt x="106544" y="232815"/>
                    <a:pt x="106873" y="231733"/>
                    <a:pt x="106875" y="230625"/>
                  </a:cubicBezTo>
                  <a:lnTo>
                    <a:pt x="106875" y="180000"/>
                  </a:lnTo>
                  <a:lnTo>
                    <a:pt x="157500" y="180000"/>
                  </a:lnTo>
                  <a:lnTo>
                    <a:pt x="157500" y="303750"/>
                  </a:lnTo>
                  <a:lnTo>
                    <a:pt x="11250" y="303750"/>
                  </a:lnTo>
                  <a:close/>
                  <a:moveTo>
                    <a:pt x="315000" y="303750"/>
                  </a:moveTo>
                  <a:lnTo>
                    <a:pt x="168750" y="303750"/>
                  </a:lnTo>
                  <a:lnTo>
                    <a:pt x="168750" y="180000"/>
                  </a:lnTo>
                  <a:lnTo>
                    <a:pt x="219375" y="180000"/>
                  </a:lnTo>
                  <a:lnTo>
                    <a:pt x="219375" y="230625"/>
                  </a:lnTo>
                  <a:cubicBezTo>
                    <a:pt x="219374" y="233732"/>
                    <a:pt x="221893" y="236251"/>
                    <a:pt x="224999" y="236251"/>
                  </a:cubicBezTo>
                  <a:cubicBezTo>
                    <a:pt x="226110" y="236251"/>
                    <a:pt x="227197" y="235922"/>
                    <a:pt x="228122" y="235305"/>
                  </a:cubicBezTo>
                  <a:lnTo>
                    <a:pt x="241875" y="226125"/>
                  </a:lnTo>
                  <a:lnTo>
                    <a:pt x="255628" y="235294"/>
                  </a:lnTo>
                  <a:cubicBezTo>
                    <a:pt x="258212" y="237018"/>
                    <a:pt x="261705" y="236321"/>
                    <a:pt x="263429" y="233737"/>
                  </a:cubicBezTo>
                  <a:cubicBezTo>
                    <a:pt x="264044" y="232815"/>
                    <a:pt x="264373" y="231733"/>
                    <a:pt x="264375" y="230625"/>
                  </a:cubicBezTo>
                  <a:lnTo>
                    <a:pt x="264375" y="180000"/>
                  </a:lnTo>
                  <a:lnTo>
                    <a:pt x="315000" y="180000"/>
                  </a:lnTo>
                  <a:close/>
                </a:path>
              </a:pathLst>
            </a:custGeom>
            <a:gradFill>
              <a:gsLst>
                <a:gs pos="0">
                  <a:srgbClr val="41CCE8"/>
                </a:gs>
                <a:gs pos="100000">
                  <a:srgbClr val="4CC283"/>
                </a:gs>
              </a:gsLst>
              <a:lin ang="16200000" scaled="1"/>
            </a:gradFill>
            <a:ln w="5507" cap="flat">
              <a:noFill/>
              <a:prstDash val="solid"/>
              <a:miter/>
            </a:ln>
          </p:spPr>
          <p:txBody>
            <a:bodyPr rtlCol="0" anchor="ctr"/>
            <a:lstStyle/>
            <a:p>
              <a:endParaRPr lang="ru-RU"/>
            </a:p>
          </p:txBody>
        </p:sp>
        <p:grpSp>
          <p:nvGrpSpPr>
            <p:cNvPr id="52" name="Рисунок 50">
              <a:extLst>
                <a:ext uri="{FF2B5EF4-FFF2-40B4-BE49-F238E27FC236}">
                  <a16:creationId xmlns:a16="http://schemas.microsoft.com/office/drawing/2014/main" id="{B0F7B3B9-5305-CA26-6FF9-5FCF7764C45B}"/>
                </a:ext>
              </a:extLst>
            </p:cNvPr>
            <p:cNvGrpSpPr/>
            <p:nvPr/>
          </p:nvGrpSpPr>
          <p:grpSpPr>
            <a:xfrm>
              <a:off x="643073" y="5986708"/>
              <a:ext cx="324000" cy="324000"/>
              <a:chOff x="537320" y="5983825"/>
              <a:chExt cx="348750" cy="348750"/>
            </a:xfrm>
            <a:gradFill>
              <a:gsLst>
                <a:gs pos="0">
                  <a:srgbClr val="41CCE8"/>
                </a:gs>
                <a:gs pos="50000">
                  <a:srgbClr val="4CC283"/>
                </a:gs>
                <a:gs pos="100000">
                  <a:srgbClr val="41CCE8"/>
                </a:gs>
              </a:gsLst>
              <a:lin ang="0" scaled="1"/>
            </a:gradFill>
          </p:grpSpPr>
          <p:sp>
            <p:nvSpPr>
              <p:cNvPr id="53" name="Полилиния: фигура 52">
                <a:extLst>
                  <a:ext uri="{FF2B5EF4-FFF2-40B4-BE49-F238E27FC236}">
                    <a16:creationId xmlns:a16="http://schemas.microsoft.com/office/drawing/2014/main" id="{2CED3619-84E2-7B43-7306-57A9E734E4BC}"/>
                  </a:ext>
                </a:extLst>
              </p:cNvPr>
              <p:cNvSpPr/>
              <p:nvPr/>
            </p:nvSpPr>
            <p:spPr>
              <a:xfrm>
                <a:off x="537320" y="6118825"/>
                <a:ext cx="78750" cy="78750"/>
              </a:xfrm>
              <a:custGeom>
                <a:avLst/>
                <a:gdLst>
                  <a:gd name="connsiteX0" fmla="*/ 73125 w 78750"/>
                  <a:gd name="connsiteY0" fmla="*/ 0 h 78750"/>
                  <a:gd name="connsiteX1" fmla="*/ 5625 w 78750"/>
                  <a:gd name="connsiteY1" fmla="*/ 0 h 78750"/>
                  <a:gd name="connsiteX2" fmla="*/ 0 w 78750"/>
                  <a:gd name="connsiteY2" fmla="*/ 5625 h 78750"/>
                  <a:gd name="connsiteX3" fmla="*/ 0 w 78750"/>
                  <a:gd name="connsiteY3" fmla="*/ 73125 h 78750"/>
                  <a:gd name="connsiteX4" fmla="*/ 5625 w 78750"/>
                  <a:gd name="connsiteY4" fmla="*/ 78750 h 78750"/>
                  <a:gd name="connsiteX5" fmla="*/ 73125 w 78750"/>
                  <a:gd name="connsiteY5" fmla="*/ 78750 h 78750"/>
                  <a:gd name="connsiteX6" fmla="*/ 78750 w 78750"/>
                  <a:gd name="connsiteY6" fmla="*/ 73125 h 78750"/>
                  <a:gd name="connsiteX7" fmla="*/ 78750 w 78750"/>
                  <a:gd name="connsiteY7" fmla="*/ 5625 h 78750"/>
                  <a:gd name="connsiteX8" fmla="*/ 73125 w 78750"/>
                  <a:gd name="connsiteY8" fmla="*/ 0 h 78750"/>
                  <a:gd name="connsiteX9" fmla="*/ 67500 w 78750"/>
                  <a:gd name="connsiteY9" fmla="*/ 67500 h 78750"/>
                  <a:gd name="connsiteX10" fmla="*/ 11250 w 78750"/>
                  <a:gd name="connsiteY10" fmla="*/ 67500 h 78750"/>
                  <a:gd name="connsiteX11" fmla="*/ 11250 w 78750"/>
                  <a:gd name="connsiteY11" fmla="*/ 11250 h 78750"/>
                  <a:gd name="connsiteX12" fmla="*/ 67500 w 78750"/>
                  <a:gd name="connsiteY12" fmla="*/ 11250 h 7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750" h="78750">
                    <a:moveTo>
                      <a:pt x="73125" y="0"/>
                    </a:moveTo>
                    <a:lnTo>
                      <a:pt x="5625" y="0"/>
                    </a:lnTo>
                    <a:cubicBezTo>
                      <a:pt x="2518" y="0"/>
                      <a:pt x="0" y="2518"/>
                      <a:pt x="0" y="5625"/>
                    </a:cubicBezTo>
                    <a:lnTo>
                      <a:pt x="0" y="73125"/>
                    </a:lnTo>
                    <a:cubicBezTo>
                      <a:pt x="0" y="76232"/>
                      <a:pt x="2518" y="78750"/>
                      <a:pt x="5625" y="78750"/>
                    </a:cubicBezTo>
                    <a:lnTo>
                      <a:pt x="73125" y="78750"/>
                    </a:lnTo>
                    <a:cubicBezTo>
                      <a:pt x="76232" y="78750"/>
                      <a:pt x="78750" y="76232"/>
                      <a:pt x="78750" y="73125"/>
                    </a:cubicBezTo>
                    <a:lnTo>
                      <a:pt x="78750" y="5625"/>
                    </a:lnTo>
                    <a:cubicBezTo>
                      <a:pt x="78750" y="2518"/>
                      <a:pt x="76232" y="0"/>
                      <a:pt x="73125" y="0"/>
                    </a:cubicBezTo>
                    <a:close/>
                    <a:moveTo>
                      <a:pt x="67500" y="67500"/>
                    </a:moveTo>
                    <a:lnTo>
                      <a:pt x="11250" y="67500"/>
                    </a:lnTo>
                    <a:lnTo>
                      <a:pt x="11250" y="11250"/>
                    </a:lnTo>
                    <a:lnTo>
                      <a:pt x="67500" y="11250"/>
                    </a:lnTo>
                    <a:close/>
                  </a:path>
                </a:pathLst>
              </a:custGeom>
              <a:grpFill/>
              <a:ln w="688" cap="flat">
                <a:noFill/>
                <a:prstDash val="solid"/>
                <a:miter/>
              </a:ln>
            </p:spPr>
            <p:txBody>
              <a:bodyPr rtlCol="0" anchor="ctr"/>
              <a:lstStyle/>
              <a:p>
                <a:endParaRPr lang="ru-RU"/>
              </a:p>
            </p:txBody>
          </p:sp>
          <p:sp>
            <p:nvSpPr>
              <p:cNvPr id="54" name="Полилиния: фигура 53">
                <a:extLst>
                  <a:ext uri="{FF2B5EF4-FFF2-40B4-BE49-F238E27FC236}">
                    <a16:creationId xmlns:a16="http://schemas.microsoft.com/office/drawing/2014/main" id="{5F1B3E84-CFC3-4D87-B578-09405D7D9D1B}"/>
                  </a:ext>
                </a:extLst>
              </p:cNvPr>
              <p:cNvSpPr/>
              <p:nvPr/>
            </p:nvSpPr>
            <p:spPr>
              <a:xfrm>
                <a:off x="644195" y="5983825"/>
                <a:ext cx="241875" cy="348750"/>
              </a:xfrm>
              <a:custGeom>
                <a:avLst/>
                <a:gdLst>
                  <a:gd name="connsiteX0" fmla="*/ 168750 w 241875"/>
                  <a:gd name="connsiteY0" fmla="*/ 78750 h 348750"/>
                  <a:gd name="connsiteX1" fmla="*/ 236250 w 241875"/>
                  <a:gd name="connsiteY1" fmla="*/ 78750 h 348750"/>
                  <a:gd name="connsiteX2" fmla="*/ 241875 w 241875"/>
                  <a:gd name="connsiteY2" fmla="*/ 73125 h 348750"/>
                  <a:gd name="connsiteX3" fmla="*/ 241875 w 241875"/>
                  <a:gd name="connsiteY3" fmla="*/ 5625 h 348750"/>
                  <a:gd name="connsiteX4" fmla="*/ 236250 w 241875"/>
                  <a:gd name="connsiteY4" fmla="*/ 0 h 348750"/>
                  <a:gd name="connsiteX5" fmla="*/ 168750 w 241875"/>
                  <a:gd name="connsiteY5" fmla="*/ 0 h 348750"/>
                  <a:gd name="connsiteX6" fmla="*/ 163125 w 241875"/>
                  <a:gd name="connsiteY6" fmla="*/ 5625 h 348750"/>
                  <a:gd name="connsiteX7" fmla="*/ 163125 w 241875"/>
                  <a:gd name="connsiteY7" fmla="*/ 33750 h 348750"/>
                  <a:gd name="connsiteX8" fmla="*/ 67500 w 241875"/>
                  <a:gd name="connsiteY8" fmla="*/ 33750 h 348750"/>
                  <a:gd name="connsiteX9" fmla="*/ 61875 w 241875"/>
                  <a:gd name="connsiteY9" fmla="*/ 39375 h 348750"/>
                  <a:gd name="connsiteX10" fmla="*/ 61875 w 241875"/>
                  <a:gd name="connsiteY10" fmla="*/ 168750 h 348750"/>
                  <a:gd name="connsiteX11" fmla="*/ 5625 w 241875"/>
                  <a:gd name="connsiteY11" fmla="*/ 168750 h 348750"/>
                  <a:gd name="connsiteX12" fmla="*/ 0 w 241875"/>
                  <a:gd name="connsiteY12" fmla="*/ 174375 h 348750"/>
                  <a:gd name="connsiteX13" fmla="*/ 5625 w 241875"/>
                  <a:gd name="connsiteY13" fmla="*/ 180000 h 348750"/>
                  <a:gd name="connsiteX14" fmla="*/ 61875 w 241875"/>
                  <a:gd name="connsiteY14" fmla="*/ 180000 h 348750"/>
                  <a:gd name="connsiteX15" fmla="*/ 61875 w 241875"/>
                  <a:gd name="connsiteY15" fmla="*/ 309375 h 348750"/>
                  <a:gd name="connsiteX16" fmla="*/ 67500 w 241875"/>
                  <a:gd name="connsiteY16" fmla="*/ 315000 h 348750"/>
                  <a:gd name="connsiteX17" fmla="*/ 163125 w 241875"/>
                  <a:gd name="connsiteY17" fmla="*/ 315000 h 348750"/>
                  <a:gd name="connsiteX18" fmla="*/ 163125 w 241875"/>
                  <a:gd name="connsiteY18" fmla="*/ 343125 h 348750"/>
                  <a:gd name="connsiteX19" fmla="*/ 168750 w 241875"/>
                  <a:gd name="connsiteY19" fmla="*/ 348750 h 348750"/>
                  <a:gd name="connsiteX20" fmla="*/ 236250 w 241875"/>
                  <a:gd name="connsiteY20" fmla="*/ 348750 h 348750"/>
                  <a:gd name="connsiteX21" fmla="*/ 241875 w 241875"/>
                  <a:gd name="connsiteY21" fmla="*/ 343125 h 348750"/>
                  <a:gd name="connsiteX22" fmla="*/ 241875 w 241875"/>
                  <a:gd name="connsiteY22" fmla="*/ 275625 h 348750"/>
                  <a:gd name="connsiteX23" fmla="*/ 236250 w 241875"/>
                  <a:gd name="connsiteY23" fmla="*/ 270000 h 348750"/>
                  <a:gd name="connsiteX24" fmla="*/ 168750 w 241875"/>
                  <a:gd name="connsiteY24" fmla="*/ 270000 h 348750"/>
                  <a:gd name="connsiteX25" fmla="*/ 163125 w 241875"/>
                  <a:gd name="connsiteY25" fmla="*/ 275625 h 348750"/>
                  <a:gd name="connsiteX26" fmla="*/ 163125 w 241875"/>
                  <a:gd name="connsiteY26" fmla="*/ 303750 h 348750"/>
                  <a:gd name="connsiteX27" fmla="*/ 73125 w 241875"/>
                  <a:gd name="connsiteY27" fmla="*/ 303750 h 348750"/>
                  <a:gd name="connsiteX28" fmla="*/ 73125 w 241875"/>
                  <a:gd name="connsiteY28" fmla="*/ 180000 h 348750"/>
                  <a:gd name="connsiteX29" fmla="*/ 118125 w 241875"/>
                  <a:gd name="connsiteY29" fmla="*/ 180000 h 348750"/>
                  <a:gd name="connsiteX30" fmla="*/ 118125 w 241875"/>
                  <a:gd name="connsiteY30" fmla="*/ 208125 h 348750"/>
                  <a:gd name="connsiteX31" fmla="*/ 123750 w 241875"/>
                  <a:gd name="connsiteY31" fmla="*/ 213750 h 348750"/>
                  <a:gd name="connsiteX32" fmla="*/ 191250 w 241875"/>
                  <a:gd name="connsiteY32" fmla="*/ 213750 h 348750"/>
                  <a:gd name="connsiteX33" fmla="*/ 196875 w 241875"/>
                  <a:gd name="connsiteY33" fmla="*/ 208125 h 348750"/>
                  <a:gd name="connsiteX34" fmla="*/ 196875 w 241875"/>
                  <a:gd name="connsiteY34" fmla="*/ 140625 h 348750"/>
                  <a:gd name="connsiteX35" fmla="*/ 191250 w 241875"/>
                  <a:gd name="connsiteY35" fmla="*/ 135000 h 348750"/>
                  <a:gd name="connsiteX36" fmla="*/ 123750 w 241875"/>
                  <a:gd name="connsiteY36" fmla="*/ 135000 h 348750"/>
                  <a:gd name="connsiteX37" fmla="*/ 118125 w 241875"/>
                  <a:gd name="connsiteY37" fmla="*/ 140625 h 348750"/>
                  <a:gd name="connsiteX38" fmla="*/ 118125 w 241875"/>
                  <a:gd name="connsiteY38" fmla="*/ 168750 h 348750"/>
                  <a:gd name="connsiteX39" fmla="*/ 73125 w 241875"/>
                  <a:gd name="connsiteY39" fmla="*/ 168750 h 348750"/>
                  <a:gd name="connsiteX40" fmla="*/ 73125 w 241875"/>
                  <a:gd name="connsiteY40" fmla="*/ 45000 h 348750"/>
                  <a:gd name="connsiteX41" fmla="*/ 163125 w 241875"/>
                  <a:gd name="connsiteY41" fmla="*/ 45000 h 348750"/>
                  <a:gd name="connsiteX42" fmla="*/ 163125 w 241875"/>
                  <a:gd name="connsiteY42" fmla="*/ 73125 h 348750"/>
                  <a:gd name="connsiteX43" fmla="*/ 168750 w 241875"/>
                  <a:gd name="connsiteY43" fmla="*/ 78750 h 348750"/>
                  <a:gd name="connsiteX44" fmla="*/ 174375 w 241875"/>
                  <a:gd name="connsiteY44" fmla="*/ 11250 h 348750"/>
                  <a:gd name="connsiteX45" fmla="*/ 230625 w 241875"/>
                  <a:gd name="connsiteY45" fmla="*/ 11250 h 348750"/>
                  <a:gd name="connsiteX46" fmla="*/ 230625 w 241875"/>
                  <a:gd name="connsiteY46" fmla="*/ 67500 h 348750"/>
                  <a:gd name="connsiteX47" fmla="*/ 174375 w 241875"/>
                  <a:gd name="connsiteY47" fmla="*/ 67500 h 348750"/>
                  <a:gd name="connsiteX48" fmla="*/ 174375 w 241875"/>
                  <a:gd name="connsiteY48" fmla="*/ 281250 h 348750"/>
                  <a:gd name="connsiteX49" fmla="*/ 230625 w 241875"/>
                  <a:gd name="connsiteY49" fmla="*/ 281250 h 348750"/>
                  <a:gd name="connsiteX50" fmla="*/ 230625 w 241875"/>
                  <a:gd name="connsiteY50" fmla="*/ 337500 h 348750"/>
                  <a:gd name="connsiteX51" fmla="*/ 174375 w 241875"/>
                  <a:gd name="connsiteY51" fmla="*/ 337500 h 348750"/>
                  <a:gd name="connsiteX52" fmla="*/ 129375 w 241875"/>
                  <a:gd name="connsiteY52" fmla="*/ 146250 h 348750"/>
                  <a:gd name="connsiteX53" fmla="*/ 185625 w 241875"/>
                  <a:gd name="connsiteY53" fmla="*/ 146250 h 348750"/>
                  <a:gd name="connsiteX54" fmla="*/ 185625 w 241875"/>
                  <a:gd name="connsiteY54" fmla="*/ 202500 h 348750"/>
                  <a:gd name="connsiteX55" fmla="*/ 129375 w 241875"/>
                  <a:gd name="connsiteY55" fmla="*/ 202500 h 34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1875" h="348750">
                    <a:moveTo>
                      <a:pt x="168750" y="78750"/>
                    </a:moveTo>
                    <a:lnTo>
                      <a:pt x="236250" y="78750"/>
                    </a:lnTo>
                    <a:cubicBezTo>
                      <a:pt x="239357" y="78750"/>
                      <a:pt x="241875" y="76232"/>
                      <a:pt x="241875" y="73125"/>
                    </a:cubicBezTo>
                    <a:lnTo>
                      <a:pt x="241875" y="5625"/>
                    </a:lnTo>
                    <a:cubicBezTo>
                      <a:pt x="241875" y="2518"/>
                      <a:pt x="239357" y="0"/>
                      <a:pt x="236250" y="0"/>
                    </a:cubicBezTo>
                    <a:lnTo>
                      <a:pt x="168750" y="0"/>
                    </a:lnTo>
                    <a:cubicBezTo>
                      <a:pt x="165643" y="0"/>
                      <a:pt x="163125" y="2518"/>
                      <a:pt x="163125" y="5625"/>
                    </a:cubicBezTo>
                    <a:lnTo>
                      <a:pt x="163125" y="33750"/>
                    </a:lnTo>
                    <a:lnTo>
                      <a:pt x="67500" y="33750"/>
                    </a:lnTo>
                    <a:cubicBezTo>
                      <a:pt x="64393" y="33750"/>
                      <a:pt x="61875" y="36268"/>
                      <a:pt x="61875" y="39375"/>
                    </a:cubicBezTo>
                    <a:lnTo>
                      <a:pt x="61875" y="168750"/>
                    </a:lnTo>
                    <a:lnTo>
                      <a:pt x="5625" y="168750"/>
                    </a:lnTo>
                    <a:cubicBezTo>
                      <a:pt x="2518" y="168750"/>
                      <a:pt x="0" y="171268"/>
                      <a:pt x="0" y="174375"/>
                    </a:cubicBezTo>
                    <a:cubicBezTo>
                      <a:pt x="0" y="177482"/>
                      <a:pt x="2518" y="180000"/>
                      <a:pt x="5625" y="180000"/>
                    </a:cubicBezTo>
                    <a:lnTo>
                      <a:pt x="61875" y="180000"/>
                    </a:lnTo>
                    <a:lnTo>
                      <a:pt x="61875" y="309375"/>
                    </a:lnTo>
                    <a:cubicBezTo>
                      <a:pt x="61875" y="312482"/>
                      <a:pt x="64393" y="315000"/>
                      <a:pt x="67500" y="315000"/>
                    </a:cubicBezTo>
                    <a:lnTo>
                      <a:pt x="163125" y="315000"/>
                    </a:lnTo>
                    <a:lnTo>
                      <a:pt x="163125" y="343125"/>
                    </a:lnTo>
                    <a:cubicBezTo>
                      <a:pt x="163125" y="346232"/>
                      <a:pt x="165643" y="348750"/>
                      <a:pt x="168750" y="348750"/>
                    </a:cubicBezTo>
                    <a:lnTo>
                      <a:pt x="236250" y="348750"/>
                    </a:lnTo>
                    <a:cubicBezTo>
                      <a:pt x="239357" y="348750"/>
                      <a:pt x="241875" y="346232"/>
                      <a:pt x="241875" y="343125"/>
                    </a:cubicBezTo>
                    <a:lnTo>
                      <a:pt x="241875" y="275625"/>
                    </a:lnTo>
                    <a:cubicBezTo>
                      <a:pt x="241875" y="272518"/>
                      <a:pt x="239357" y="270000"/>
                      <a:pt x="236250" y="270000"/>
                    </a:cubicBezTo>
                    <a:lnTo>
                      <a:pt x="168750" y="270000"/>
                    </a:lnTo>
                    <a:cubicBezTo>
                      <a:pt x="165643" y="270000"/>
                      <a:pt x="163125" y="272518"/>
                      <a:pt x="163125" y="275625"/>
                    </a:cubicBezTo>
                    <a:lnTo>
                      <a:pt x="163125" y="303750"/>
                    </a:lnTo>
                    <a:lnTo>
                      <a:pt x="73125" y="303750"/>
                    </a:lnTo>
                    <a:lnTo>
                      <a:pt x="73125" y="180000"/>
                    </a:lnTo>
                    <a:lnTo>
                      <a:pt x="118125" y="180000"/>
                    </a:lnTo>
                    <a:lnTo>
                      <a:pt x="118125" y="208125"/>
                    </a:lnTo>
                    <a:cubicBezTo>
                      <a:pt x="118125" y="211232"/>
                      <a:pt x="120643" y="213750"/>
                      <a:pt x="123750" y="213750"/>
                    </a:cubicBezTo>
                    <a:lnTo>
                      <a:pt x="191250" y="213750"/>
                    </a:lnTo>
                    <a:cubicBezTo>
                      <a:pt x="194357" y="213750"/>
                      <a:pt x="196875" y="211232"/>
                      <a:pt x="196875" y="208125"/>
                    </a:cubicBezTo>
                    <a:lnTo>
                      <a:pt x="196875" y="140625"/>
                    </a:lnTo>
                    <a:cubicBezTo>
                      <a:pt x="196875" y="137518"/>
                      <a:pt x="194357" y="135000"/>
                      <a:pt x="191250" y="135000"/>
                    </a:cubicBezTo>
                    <a:lnTo>
                      <a:pt x="123750" y="135000"/>
                    </a:lnTo>
                    <a:cubicBezTo>
                      <a:pt x="120643" y="135000"/>
                      <a:pt x="118125" y="137518"/>
                      <a:pt x="118125" y="140625"/>
                    </a:cubicBezTo>
                    <a:lnTo>
                      <a:pt x="118125" y="168750"/>
                    </a:lnTo>
                    <a:lnTo>
                      <a:pt x="73125" y="168750"/>
                    </a:lnTo>
                    <a:lnTo>
                      <a:pt x="73125" y="45000"/>
                    </a:lnTo>
                    <a:lnTo>
                      <a:pt x="163125" y="45000"/>
                    </a:lnTo>
                    <a:lnTo>
                      <a:pt x="163125" y="73125"/>
                    </a:lnTo>
                    <a:cubicBezTo>
                      <a:pt x="163125" y="76232"/>
                      <a:pt x="165643" y="78750"/>
                      <a:pt x="168750" y="78750"/>
                    </a:cubicBezTo>
                    <a:close/>
                    <a:moveTo>
                      <a:pt x="174375" y="11250"/>
                    </a:moveTo>
                    <a:lnTo>
                      <a:pt x="230625" y="11250"/>
                    </a:lnTo>
                    <a:lnTo>
                      <a:pt x="230625" y="67500"/>
                    </a:lnTo>
                    <a:lnTo>
                      <a:pt x="174375" y="67500"/>
                    </a:lnTo>
                    <a:close/>
                    <a:moveTo>
                      <a:pt x="174375" y="281250"/>
                    </a:moveTo>
                    <a:lnTo>
                      <a:pt x="230625" y="281250"/>
                    </a:lnTo>
                    <a:lnTo>
                      <a:pt x="230625" y="337500"/>
                    </a:lnTo>
                    <a:lnTo>
                      <a:pt x="174375" y="337500"/>
                    </a:lnTo>
                    <a:close/>
                    <a:moveTo>
                      <a:pt x="129375" y="146250"/>
                    </a:moveTo>
                    <a:lnTo>
                      <a:pt x="185625" y="146250"/>
                    </a:lnTo>
                    <a:lnTo>
                      <a:pt x="185625" y="202500"/>
                    </a:lnTo>
                    <a:lnTo>
                      <a:pt x="129375" y="202500"/>
                    </a:lnTo>
                    <a:close/>
                  </a:path>
                </a:pathLst>
              </a:custGeom>
              <a:grpFill/>
              <a:ln w="688" cap="flat">
                <a:noFill/>
                <a:prstDash val="solid"/>
                <a:miter/>
              </a:ln>
            </p:spPr>
            <p:txBody>
              <a:bodyPr rtlCol="0" anchor="ctr"/>
              <a:lstStyle/>
              <a:p>
                <a:endParaRPr lang="ru-RU"/>
              </a:p>
            </p:txBody>
          </p:sp>
          <p:sp>
            <p:nvSpPr>
              <p:cNvPr id="55" name="Полилиния: фигура 54">
                <a:extLst>
                  <a:ext uri="{FF2B5EF4-FFF2-40B4-BE49-F238E27FC236}">
                    <a16:creationId xmlns:a16="http://schemas.microsoft.com/office/drawing/2014/main" id="{717F2554-E57D-E5A7-DD16-DAD1E6682CB5}"/>
                  </a:ext>
                </a:extLst>
              </p:cNvPr>
              <p:cNvSpPr/>
              <p:nvPr/>
            </p:nvSpPr>
            <p:spPr>
              <a:xfrm>
                <a:off x="621695" y="6152575"/>
                <a:ext cx="16875" cy="11250"/>
              </a:xfrm>
              <a:custGeom>
                <a:avLst/>
                <a:gdLst>
                  <a:gd name="connsiteX0" fmla="*/ 11250 w 16875"/>
                  <a:gd name="connsiteY0" fmla="*/ 0 h 11250"/>
                  <a:gd name="connsiteX1" fmla="*/ 5625 w 16875"/>
                  <a:gd name="connsiteY1" fmla="*/ 0 h 11250"/>
                  <a:gd name="connsiteX2" fmla="*/ 0 w 16875"/>
                  <a:gd name="connsiteY2" fmla="*/ 5625 h 11250"/>
                  <a:gd name="connsiteX3" fmla="*/ 5625 w 16875"/>
                  <a:gd name="connsiteY3" fmla="*/ 11250 h 11250"/>
                  <a:gd name="connsiteX4" fmla="*/ 11250 w 16875"/>
                  <a:gd name="connsiteY4" fmla="*/ 11250 h 11250"/>
                  <a:gd name="connsiteX5" fmla="*/ 16875 w 16875"/>
                  <a:gd name="connsiteY5" fmla="*/ 5625 h 11250"/>
                  <a:gd name="connsiteX6" fmla="*/ 11250 w 16875"/>
                  <a:gd name="connsiteY6" fmla="*/ 0 h 1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75" h="11250">
                    <a:moveTo>
                      <a:pt x="11250" y="0"/>
                    </a:moveTo>
                    <a:lnTo>
                      <a:pt x="5625" y="0"/>
                    </a:lnTo>
                    <a:cubicBezTo>
                      <a:pt x="2518" y="0"/>
                      <a:pt x="0" y="2518"/>
                      <a:pt x="0" y="5625"/>
                    </a:cubicBezTo>
                    <a:cubicBezTo>
                      <a:pt x="0" y="8732"/>
                      <a:pt x="2518" y="11250"/>
                      <a:pt x="5625" y="11250"/>
                    </a:cubicBezTo>
                    <a:lnTo>
                      <a:pt x="11250" y="11250"/>
                    </a:lnTo>
                    <a:cubicBezTo>
                      <a:pt x="14357" y="11250"/>
                      <a:pt x="16875" y="8732"/>
                      <a:pt x="16875" y="5625"/>
                    </a:cubicBezTo>
                    <a:cubicBezTo>
                      <a:pt x="16875" y="2518"/>
                      <a:pt x="14357" y="0"/>
                      <a:pt x="11250" y="0"/>
                    </a:cubicBezTo>
                    <a:close/>
                  </a:path>
                </a:pathLst>
              </a:custGeom>
              <a:grpFill/>
              <a:ln w="688" cap="flat">
                <a:noFill/>
                <a:prstDash val="solid"/>
                <a:miter/>
              </a:ln>
            </p:spPr>
            <p:txBody>
              <a:bodyPr rtlCol="0" anchor="ctr"/>
              <a:lstStyle/>
              <a:p>
                <a:endParaRPr lang="ru-RU"/>
              </a:p>
            </p:txBody>
          </p:sp>
        </p:grpSp>
        <p:sp>
          <p:nvSpPr>
            <p:cNvPr id="58" name="Рисунок 56">
              <a:extLst>
                <a:ext uri="{FF2B5EF4-FFF2-40B4-BE49-F238E27FC236}">
                  <a16:creationId xmlns:a16="http://schemas.microsoft.com/office/drawing/2014/main" id="{FABEF166-C4C7-1F0B-19B9-1F5A0537C63A}"/>
                </a:ext>
              </a:extLst>
            </p:cNvPr>
            <p:cNvSpPr/>
            <p:nvPr/>
          </p:nvSpPr>
          <p:spPr>
            <a:xfrm>
              <a:off x="675599" y="4492970"/>
              <a:ext cx="270000" cy="315000"/>
            </a:xfrm>
            <a:custGeom>
              <a:avLst/>
              <a:gdLst>
                <a:gd name="connsiteX0" fmla="*/ 135006 w 270000"/>
                <a:gd name="connsiteY0" fmla="*/ 0 h 315000"/>
                <a:gd name="connsiteX1" fmla="*/ 45007 w 270000"/>
                <a:gd name="connsiteY1" fmla="*/ 90000 h 315000"/>
                <a:gd name="connsiteX2" fmla="*/ 88051 w 270000"/>
                <a:gd name="connsiteY2" fmla="*/ 209696 h 315000"/>
                <a:gd name="connsiteX3" fmla="*/ 90677 w 270000"/>
                <a:gd name="connsiteY3" fmla="*/ 213750 h 315000"/>
                <a:gd name="connsiteX4" fmla="*/ 33757 w 270000"/>
                <a:gd name="connsiteY4" fmla="*/ 213750 h 315000"/>
                <a:gd name="connsiteX5" fmla="*/ 28385 w 270000"/>
                <a:gd name="connsiteY5" fmla="*/ 217694 h 315000"/>
                <a:gd name="connsiteX6" fmla="*/ 261 w 270000"/>
                <a:gd name="connsiteY6" fmla="*/ 307694 h 315000"/>
                <a:gd name="connsiteX7" fmla="*/ 5633 w 270000"/>
                <a:gd name="connsiteY7" fmla="*/ 315000 h 315000"/>
                <a:gd name="connsiteX8" fmla="*/ 264378 w 270000"/>
                <a:gd name="connsiteY8" fmla="*/ 315000 h 315000"/>
                <a:gd name="connsiteX9" fmla="*/ 269740 w 270000"/>
                <a:gd name="connsiteY9" fmla="*/ 307694 h 315000"/>
                <a:gd name="connsiteX10" fmla="*/ 241615 w 270000"/>
                <a:gd name="connsiteY10" fmla="*/ 217694 h 315000"/>
                <a:gd name="connsiteX11" fmla="*/ 236253 w 270000"/>
                <a:gd name="connsiteY11" fmla="*/ 213750 h 315000"/>
                <a:gd name="connsiteX12" fmla="*/ 179335 w 270000"/>
                <a:gd name="connsiteY12" fmla="*/ 213750 h 315000"/>
                <a:gd name="connsiteX13" fmla="*/ 181960 w 270000"/>
                <a:gd name="connsiteY13" fmla="*/ 209696 h 315000"/>
                <a:gd name="connsiteX14" fmla="*/ 225004 w 270000"/>
                <a:gd name="connsiteY14" fmla="*/ 90000 h 315000"/>
                <a:gd name="connsiteX15" fmla="*/ 135006 w 270000"/>
                <a:gd name="connsiteY15" fmla="*/ 0 h 315000"/>
                <a:gd name="connsiteX16" fmla="*/ 135006 w 270000"/>
                <a:gd name="connsiteY16" fmla="*/ 11250 h 315000"/>
                <a:gd name="connsiteX17" fmla="*/ 213754 w 270000"/>
                <a:gd name="connsiteY17" fmla="*/ 90000 h 315000"/>
                <a:gd name="connsiteX18" fmla="*/ 172424 w 270000"/>
                <a:gd name="connsiteY18" fmla="*/ 203741 h 315000"/>
                <a:gd name="connsiteX19" fmla="*/ 135006 w 270000"/>
                <a:gd name="connsiteY19" fmla="*/ 255476 h 315000"/>
                <a:gd name="connsiteX20" fmla="*/ 97587 w 270000"/>
                <a:gd name="connsiteY20" fmla="*/ 203741 h 315000"/>
                <a:gd name="connsiteX21" fmla="*/ 56257 w 270000"/>
                <a:gd name="connsiteY21" fmla="*/ 90000 h 315000"/>
                <a:gd name="connsiteX22" fmla="*/ 135006 w 270000"/>
                <a:gd name="connsiteY22" fmla="*/ 11250 h 315000"/>
                <a:gd name="connsiteX23" fmla="*/ 135006 w 270000"/>
                <a:gd name="connsiteY23" fmla="*/ 50625 h 315000"/>
                <a:gd name="connsiteX24" fmla="*/ 95631 w 270000"/>
                <a:gd name="connsiteY24" fmla="*/ 90000 h 315000"/>
                <a:gd name="connsiteX25" fmla="*/ 135006 w 270000"/>
                <a:gd name="connsiteY25" fmla="*/ 129375 h 315000"/>
                <a:gd name="connsiteX26" fmla="*/ 174380 w 270000"/>
                <a:gd name="connsiteY26" fmla="*/ 90000 h 315000"/>
                <a:gd name="connsiteX27" fmla="*/ 135006 w 270000"/>
                <a:gd name="connsiteY27" fmla="*/ 50625 h 315000"/>
                <a:gd name="connsiteX28" fmla="*/ 135006 w 270000"/>
                <a:gd name="connsiteY28" fmla="*/ 61875 h 315000"/>
                <a:gd name="connsiteX29" fmla="*/ 163130 w 270000"/>
                <a:gd name="connsiteY29" fmla="*/ 90000 h 315000"/>
                <a:gd name="connsiteX30" fmla="*/ 135006 w 270000"/>
                <a:gd name="connsiteY30" fmla="*/ 118125 h 315000"/>
                <a:gd name="connsiteX31" fmla="*/ 106881 w 270000"/>
                <a:gd name="connsiteY31" fmla="*/ 90000 h 315000"/>
                <a:gd name="connsiteX32" fmla="*/ 135006 w 270000"/>
                <a:gd name="connsiteY32" fmla="*/ 61875 h 315000"/>
                <a:gd name="connsiteX33" fmla="*/ 37888 w 270000"/>
                <a:gd name="connsiteY33" fmla="*/ 225000 h 315000"/>
                <a:gd name="connsiteX34" fmla="*/ 98070 w 270000"/>
                <a:gd name="connsiteY34" fmla="*/ 225000 h 315000"/>
                <a:gd name="connsiteX35" fmla="*/ 130787 w 270000"/>
                <a:gd name="connsiteY35" fmla="*/ 268099 h 315000"/>
                <a:gd name="connsiteX36" fmla="*/ 139224 w 270000"/>
                <a:gd name="connsiteY36" fmla="*/ 268099 h 315000"/>
                <a:gd name="connsiteX37" fmla="*/ 171941 w 270000"/>
                <a:gd name="connsiteY37" fmla="*/ 225000 h 315000"/>
                <a:gd name="connsiteX38" fmla="*/ 232112 w 270000"/>
                <a:gd name="connsiteY38" fmla="*/ 225000 h 315000"/>
                <a:gd name="connsiteX39" fmla="*/ 256721 w 270000"/>
                <a:gd name="connsiteY39" fmla="*/ 303750 h 315000"/>
                <a:gd name="connsiteX40" fmla="*/ 13280 w 270000"/>
                <a:gd name="connsiteY40" fmla="*/ 303750 h 3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000" h="315000">
                  <a:moveTo>
                    <a:pt x="135006" y="0"/>
                  </a:moveTo>
                  <a:cubicBezTo>
                    <a:pt x="85368" y="0"/>
                    <a:pt x="45007" y="40361"/>
                    <a:pt x="45007" y="90000"/>
                  </a:cubicBezTo>
                  <a:cubicBezTo>
                    <a:pt x="45007" y="131384"/>
                    <a:pt x="66697" y="175529"/>
                    <a:pt x="88051" y="209696"/>
                  </a:cubicBezTo>
                  <a:cubicBezTo>
                    <a:pt x="88930" y="211102"/>
                    <a:pt x="89799" y="212378"/>
                    <a:pt x="90677" y="213750"/>
                  </a:cubicBezTo>
                  <a:lnTo>
                    <a:pt x="33757" y="213750"/>
                  </a:lnTo>
                  <a:cubicBezTo>
                    <a:pt x="31297" y="213748"/>
                    <a:pt x="29121" y="215346"/>
                    <a:pt x="28385" y="217694"/>
                  </a:cubicBezTo>
                  <a:lnTo>
                    <a:pt x="261" y="307694"/>
                  </a:lnTo>
                  <a:cubicBezTo>
                    <a:pt x="-874" y="311319"/>
                    <a:pt x="1835" y="315002"/>
                    <a:pt x="5633" y="315000"/>
                  </a:cubicBezTo>
                  <a:lnTo>
                    <a:pt x="264378" y="315000"/>
                  </a:lnTo>
                  <a:cubicBezTo>
                    <a:pt x="268171" y="314995"/>
                    <a:pt x="270873" y="311314"/>
                    <a:pt x="269740" y="307694"/>
                  </a:cubicBezTo>
                  <a:lnTo>
                    <a:pt x="241615" y="217694"/>
                  </a:lnTo>
                  <a:cubicBezTo>
                    <a:pt x="240881" y="215350"/>
                    <a:pt x="238710" y="213753"/>
                    <a:pt x="236253" y="213750"/>
                  </a:cubicBezTo>
                  <a:lnTo>
                    <a:pt x="179335" y="213750"/>
                  </a:lnTo>
                  <a:cubicBezTo>
                    <a:pt x="180212" y="212378"/>
                    <a:pt x="181081" y="211102"/>
                    <a:pt x="181960" y="209696"/>
                  </a:cubicBezTo>
                  <a:cubicBezTo>
                    <a:pt x="203314" y="175529"/>
                    <a:pt x="225004" y="131384"/>
                    <a:pt x="225004" y="90000"/>
                  </a:cubicBezTo>
                  <a:cubicBezTo>
                    <a:pt x="225004" y="40361"/>
                    <a:pt x="184643" y="0"/>
                    <a:pt x="135006" y="0"/>
                  </a:cubicBezTo>
                  <a:close/>
                  <a:moveTo>
                    <a:pt x="135006" y="11250"/>
                  </a:moveTo>
                  <a:cubicBezTo>
                    <a:pt x="178564" y="11250"/>
                    <a:pt x="213754" y="46441"/>
                    <a:pt x="213754" y="90000"/>
                  </a:cubicBezTo>
                  <a:cubicBezTo>
                    <a:pt x="213754" y="127366"/>
                    <a:pt x="193257" y="170408"/>
                    <a:pt x="172424" y="203741"/>
                  </a:cubicBezTo>
                  <a:cubicBezTo>
                    <a:pt x="154970" y="231669"/>
                    <a:pt x="140201" y="249372"/>
                    <a:pt x="135006" y="255476"/>
                  </a:cubicBezTo>
                  <a:cubicBezTo>
                    <a:pt x="119231" y="235613"/>
                    <a:pt x="109875" y="223369"/>
                    <a:pt x="97587" y="203741"/>
                  </a:cubicBezTo>
                  <a:cubicBezTo>
                    <a:pt x="76754" y="170408"/>
                    <a:pt x="56257" y="127366"/>
                    <a:pt x="56257" y="90000"/>
                  </a:cubicBezTo>
                  <a:cubicBezTo>
                    <a:pt x="56257" y="46441"/>
                    <a:pt x="91447" y="11250"/>
                    <a:pt x="135006" y="11250"/>
                  </a:cubicBezTo>
                  <a:close/>
                  <a:moveTo>
                    <a:pt x="135006" y="50625"/>
                  </a:moveTo>
                  <a:cubicBezTo>
                    <a:pt x="113326" y="50625"/>
                    <a:pt x="95631" y="68321"/>
                    <a:pt x="95631" y="90000"/>
                  </a:cubicBezTo>
                  <a:cubicBezTo>
                    <a:pt x="95631" y="111679"/>
                    <a:pt x="113326" y="129375"/>
                    <a:pt x="135006" y="129375"/>
                  </a:cubicBezTo>
                  <a:cubicBezTo>
                    <a:pt x="156685" y="129375"/>
                    <a:pt x="174380" y="111679"/>
                    <a:pt x="174380" y="90000"/>
                  </a:cubicBezTo>
                  <a:cubicBezTo>
                    <a:pt x="174380" y="68321"/>
                    <a:pt x="156685" y="50625"/>
                    <a:pt x="135006" y="50625"/>
                  </a:cubicBezTo>
                  <a:close/>
                  <a:moveTo>
                    <a:pt x="135006" y="61875"/>
                  </a:moveTo>
                  <a:cubicBezTo>
                    <a:pt x="150605" y="61875"/>
                    <a:pt x="163130" y="74400"/>
                    <a:pt x="163130" y="90000"/>
                  </a:cubicBezTo>
                  <a:cubicBezTo>
                    <a:pt x="163130" y="105600"/>
                    <a:pt x="150605" y="118125"/>
                    <a:pt x="135006" y="118125"/>
                  </a:cubicBezTo>
                  <a:cubicBezTo>
                    <a:pt x="119406" y="118125"/>
                    <a:pt x="106881" y="105600"/>
                    <a:pt x="106881" y="90000"/>
                  </a:cubicBezTo>
                  <a:cubicBezTo>
                    <a:pt x="106881" y="74400"/>
                    <a:pt x="119406" y="61875"/>
                    <a:pt x="135006" y="61875"/>
                  </a:cubicBezTo>
                  <a:close/>
                  <a:moveTo>
                    <a:pt x="37888" y="225000"/>
                  </a:moveTo>
                  <a:lnTo>
                    <a:pt x="98070" y="225000"/>
                  </a:lnTo>
                  <a:cubicBezTo>
                    <a:pt x="115601" y="250812"/>
                    <a:pt x="130787" y="268099"/>
                    <a:pt x="130787" y="268099"/>
                  </a:cubicBezTo>
                  <a:cubicBezTo>
                    <a:pt x="133026" y="270639"/>
                    <a:pt x="136985" y="270639"/>
                    <a:pt x="139224" y="268099"/>
                  </a:cubicBezTo>
                  <a:cubicBezTo>
                    <a:pt x="139224" y="268099"/>
                    <a:pt x="154410" y="250812"/>
                    <a:pt x="171941" y="225000"/>
                  </a:cubicBezTo>
                  <a:lnTo>
                    <a:pt x="232112" y="225000"/>
                  </a:lnTo>
                  <a:lnTo>
                    <a:pt x="256721" y="303750"/>
                  </a:lnTo>
                  <a:lnTo>
                    <a:pt x="13280" y="303750"/>
                  </a:lnTo>
                  <a:close/>
                </a:path>
              </a:pathLst>
            </a:custGeom>
            <a:gradFill>
              <a:gsLst>
                <a:gs pos="0">
                  <a:srgbClr val="41CCE8"/>
                </a:gs>
                <a:gs pos="50000">
                  <a:srgbClr val="4CC283"/>
                </a:gs>
                <a:gs pos="100000">
                  <a:srgbClr val="41CCE8"/>
                </a:gs>
              </a:gsLst>
              <a:lin ang="0" scaled="1"/>
            </a:gradFill>
            <a:ln w="5507" cap="rnd">
              <a:noFill/>
              <a:prstDash val="solid"/>
              <a:round/>
            </a:ln>
          </p:spPr>
          <p:txBody>
            <a:bodyPr rtlCol="0" anchor="ctr"/>
            <a:lstStyle/>
            <a:p>
              <a:endParaRPr lang="ru-RU"/>
            </a:p>
          </p:txBody>
        </p:sp>
      </p:grpSp>
      <p:pic>
        <p:nvPicPr>
          <p:cNvPr id="66" name="Рисунок 65">
            <a:extLst>
              <a:ext uri="{FF2B5EF4-FFF2-40B4-BE49-F238E27FC236}">
                <a16:creationId xmlns:a16="http://schemas.microsoft.com/office/drawing/2014/main" id="{B85EF969-51B1-912B-46B6-090CB3A2C9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96617" y="433225"/>
            <a:ext cx="1470781" cy="964097"/>
          </a:xfrm>
          <a:prstGeom prst="rect">
            <a:avLst/>
          </a:prstGeom>
        </p:spPr>
      </p:pic>
      <p:sp>
        <p:nvSpPr>
          <p:cNvPr id="7" name="Заголовок 1">
            <a:extLst>
              <a:ext uri="{FF2B5EF4-FFF2-40B4-BE49-F238E27FC236}">
                <a16:creationId xmlns:a16="http://schemas.microsoft.com/office/drawing/2014/main" id="{7E22671E-571F-FE12-38C5-F55E54AA894C}"/>
              </a:ext>
            </a:extLst>
          </p:cNvPr>
          <p:cNvSpPr txBox="1">
            <a:spLocks/>
          </p:cNvSpPr>
          <p:nvPr/>
        </p:nvSpPr>
        <p:spPr>
          <a:xfrm>
            <a:off x="492346" y="2193999"/>
            <a:ext cx="323796" cy="288576"/>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solidFill>
                  <a:srgbClr val="4CC283"/>
                </a:solidFill>
                <a:latin typeface="+mj-lt"/>
              </a:rPr>
              <a:t>К</a:t>
            </a:r>
          </a:p>
        </p:txBody>
      </p:sp>
      <p:sp>
        <p:nvSpPr>
          <p:cNvPr id="8" name="Заголовок 1">
            <a:extLst>
              <a:ext uri="{FF2B5EF4-FFF2-40B4-BE49-F238E27FC236}">
                <a16:creationId xmlns:a16="http://schemas.microsoft.com/office/drawing/2014/main" id="{C4DAD31D-27D2-3358-DEFD-505EFFD61226}"/>
              </a:ext>
            </a:extLst>
          </p:cNvPr>
          <p:cNvSpPr txBox="1">
            <a:spLocks/>
          </p:cNvSpPr>
          <p:nvPr/>
        </p:nvSpPr>
        <p:spPr>
          <a:xfrm>
            <a:off x="494351" y="1895586"/>
            <a:ext cx="323796" cy="323677"/>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solidFill>
                  <a:srgbClr val="4CC283"/>
                </a:solidFill>
                <a:latin typeface="+mj-lt"/>
              </a:rPr>
              <a:t>Т</a:t>
            </a:r>
          </a:p>
        </p:txBody>
      </p:sp>
      <p:sp>
        <p:nvSpPr>
          <p:cNvPr id="9" name="Заголовок 1">
            <a:extLst>
              <a:ext uri="{FF2B5EF4-FFF2-40B4-BE49-F238E27FC236}">
                <a16:creationId xmlns:a16="http://schemas.microsoft.com/office/drawing/2014/main" id="{61F2C7A1-2033-7E2E-E7DE-7AAEA4635066}"/>
              </a:ext>
            </a:extLst>
          </p:cNvPr>
          <p:cNvSpPr txBox="1">
            <a:spLocks/>
          </p:cNvSpPr>
          <p:nvPr/>
        </p:nvSpPr>
        <p:spPr>
          <a:xfrm>
            <a:off x="492346" y="1592904"/>
            <a:ext cx="355881" cy="310702"/>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solidFill>
                  <a:srgbClr val="4CC283"/>
                </a:solidFill>
                <a:latin typeface="+mj-lt"/>
              </a:rPr>
              <a:t>У</a:t>
            </a:r>
          </a:p>
        </p:txBody>
      </p:sp>
      <p:sp>
        <p:nvSpPr>
          <p:cNvPr id="11" name="Заголовок 1">
            <a:extLst>
              <a:ext uri="{FF2B5EF4-FFF2-40B4-BE49-F238E27FC236}">
                <a16:creationId xmlns:a16="http://schemas.microsoft.com/office/drawing/2014/main" id="{18FACDF1-DD42-D931-7E5C-358DB45C11ED}"/>
              </a:ext>
            </a:extLst>
          </p:cNvPr>
          <p:cNvSpPr txBox="1">
            <a:spLocks/>
          </p:cNvSpPr>
          <p:nvPr/>
        </p:nvSpPr>
        <p:spPr>
          <a:xfrm>
            <a:off x="494351" y="1290184"/>
            <a:ext cx="323796" cy="32840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solidFill>
                  <a:srgbClr val="4CC283"/>
                </a:solidFill>
                <a:latin typeface="+mj-lt"/>
              </a:rPr>
              <a:t>С</a:t>
            </a:r>
          </a:p>
        </p:txBody>
      </p:sp>
      <p:sp>
        <p:nvSpPr>
          <p:cNvPr id="12" name="Заголовок 1">
            <a:extLst>
              <a:ext uri="{FF2B5EF4-FFF2-40B4-BE49-F238E27FC236}">
                <a16:creationId xmlns:a16="http://schemas.microsoft.com/office/drawing/2014/main" id="{836890FB-C9FB-FBF2-DCA1-F086F445B5C7}"/>
              </a:ext>
            </a:extLst>
          </p:cNvPr>
          <p:cNvSpPr txBox="1">
            <a:spLocks/>
          </p:cNvSpPr>
          <p:nvPr/>
        </p:nvSpPr>
        <p:spPr>
          <a:xfrm>
            <a:off x="492346" y="985149"/>
            <a:ext cx="357886" cy="34151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solidFill>
                  <a:srgbClr val="4CC283"/>
                </a:solidFill>
                <a:latin typeface="+mj-lt"/>
              </a:rPr>
              <a:t>И</a:t>
            </a:r>
          </a:p>
        </p:txBody>
      </p:sp>
      <p:sp>
        <p:nvSpPr>
          <p:cNvPr id="13" name="Заголовок 1">
            <a:extLst>
              <a:ext uri="{FF2B5EF4-FFF2-40B4-BE49-F238E27FC236}">
                <a16:creationId xmlns:a16="http://schemas.microsoft.com/office/drawing/2014/main" id="{A97F26C3-E1AA-E7CD-37D6-A6B29F96EF28}"/>
              </a:ext>
            </a:extLst>
          </p:cNvPr>
          <p:cNvSpPr txBox="1">
            <a:spLocks/>
          </p:cNvSpPr>
          <p:nvPr/>
        </p:nvSpPr>
        <p:spPr>
          <a:xfrm>
            <a:off x="494351" y="688740"/>
            <a:ext cx="359891" cy="34151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solidFill>
                  <a:srgbClr val="4CC283"/>
                </a:solidFill>
                <a:latin typeface="+mj-lt"/>
              </a:rPr>
              <a:t>Г</a:t>
            </a:r>
          </a:p>
        </p:txBody>
      </p:sp>
      <p:sp>
        <p:nvSpPr>
          <p:cNvPr id="14" name="Заголовок 1">
            <a:extLst>
              <a:ext uri="{FF2B5EF4-FFF2-40B4-BE49-F238E27FC236}">
                <a16:creationId xmlns:a16="http://schemas.microsoft.com/office/drawing/2014/main" id="{2D803B9E-D0A1-6DCA-1154-BF618B3B3EA7}"/>
              </a:ext>
            </a:extLst>
          </p:cNvPr>
          <p:cNvSpPr txBox="1">
            <a:spLocks/>
          </p:cNvSpPr>
          <p:nvPr/>
        </p:nvSpPr>
        <p:spPr>
          <a:xfrm>
            <a:off x="492346" y="383705"/>
            <a:ext cx="359891" cy="34151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solidFill>
                  <a:srgbClr val="4CC283"/>
                </a:solidFill>
                <a:latin typeface="+mj-lt"/>
              </a:rPr>
              <a:t>Ф</a:t>
            </a:r>
          </a:p>
        </p:txBody>
      </p:sp>
      <p:sp>
        <p:nvSpPr>
          <p:cNvPr id="15" name="Заголовок 1">
            <a:extLst>
              <a:ext uri="{FF2B5EF4-FFF2-40B4-BE49-F238E27FC236}">
                <a16:creationId xmlns:a16="http://schemas.microsoft.com/office/drawing/2014/main" id="{25D8B9C4-4A99-2D56-9CB3-721C76E18DE9}"/>
              </a:ext>
            </a:extLst>
          </p:cNvPr>
          <p:cNvSpPr txBox="1">
            <a:spLocks/>
          </p:cNvSpPr>
          <p:nvPr/>
        </p:nvSpPr>
        <p:spPr>
          <a:xfrm>
            <a:off x="492346" y="2497625"/>
            <a:ext cx="323796" cy="288576"/>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solidFill>
                  <a:srgbClr val="4CC283"/>
                </a:solidFill>
                <a:latin typeface="+mj-lt"/>
              </a:rPr>
              <a:t>О</a:t>
            </a:r>
          </a:p>
        </p:txBody>
      </p:sp>
    </p:spTree>
    <p:extLst>
      <p:ext uri="{BB962C8B-B14F-4D97-AF65-F5344CB8AC3E}">
        <p14:creationId xmlns:p14="http://schemas.microsoft.com/office/powerpoint/2010/main" val="25608298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Прямоугольник 93">
            <a:extLst>
              <a:ext uri="{FF2B5EF4-FFF2-40B4-BE49-F238E27FC236}">
                <a16:creationId xmlns:a16="http://schemas.microsoft.com/office/drawing/2014/main" id="{E26016A0-A0E4-CC37-272C-0C09E479A070}"/>
              </a:ext>
            </a:extLst>
          </p:cNvPr>
          <p:cNvSpPr/>
          <p:nvPr/>
        </p:nvSpPr>
        <p:spPr>
          <a:xfrm>
            <a:off x="6060000" y="3297774"/>
            <a:ext cx="72000" cy="72000"/>
          </a:xfrm>
          <a:prstGeom prst="rect">
            <a:avLst/>
          </a:prstGeom>
          <a:solidFill>
            <a:srgbClr val="41CCE8"/>
          </a:solidFill>
          <a:ln>
            <a:noFill/>
          </a:ln>
          <a:effectLst>
            <a:glow rad="38100">
              <a:srgbClr val="41CCE8"/>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9" name="Прямоугольник 88">
            <a:extLst>
              <a:ext uri="{FF2B5EF4-FFF2-40B4-BE49-F238E27FC236}">
                <a16:creationId xmlns:a16="http://schemas.microsoft.com/office/drawing/2014/main" id="{FE702CE0-AD51-319D-0D88-3E42F246A128}"/>
              </a:ext>
            </a:extLst>
          </p:cNvPr>
          <p:cNvSpPr/>
          <p:nvPr/>
        </p:nvSpPr>
        <p:spPr>
          <a:xfrm rot="20653707">
            <a:off x="4438606" y="4424634"/>
            <a:ext cx="72000" cy="72000"/>
          </a:xfrm>
          <a:prstGeom prst="rect">
            <a:avLst/>
          </a:prstGeom>
          <a:solidFill>
            <a:srgbClr val="41CCE8"/>
          </a:solidFill>
          <a:ln>
            <a:noFill/>
          </a:ln>
          <a:effectLst>
            <a:glow rad="38100">
              <a:srgbClr val="4CC283"/>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1" name="Прямоугольник 90">
            <a:extLst>
              <a:ext uri="{FF2B5EF4-FFF2-40B4-BE49-F238E27FC236}">
                <a16:creationId xmlns:a16="http://schemas.microsoft.com/office/drawing/2014/main" id="{FFCE2D79-0976-7AF7-6645-57DA7F23DE51}"/>
              </a:ext>
            </a:extLst>
          </p:cNvPr>
          <p:cNvSpPr/>
          <p:nvPr/>
        </p:nvSpPr>
        <p:spPr>
          <a:xfrm rot="20653707">
            <a:off x="7728541" y="4434352"/>
            <a:ext cx="72000" cy="72000"/>
          </a:xfrm>
          <a:prstGeom prst="rect">
            <a:avLst/>
          </a:prstGeom>
          <a:solidFill>
            <a:srgbClr val="41CCE8"/>
          </a:solidFill>
          <a:ln>
            <a:noFill/>
          </a:ln>
          <a:effectLst>
            <a:glow rad="38100">
              <a:srgbClr val="41CCE8"/>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Прямоугольник 92">
            <a:extLst>
              <a:ext uri="{FF2B5EF4-FFF2-40B4-BE49-F238E27FC236}">
                <a16:creationId xmlns:a16="http://schemas.microsoft.com/office/drawing/2014/main" id="{35A1A113-052C-98C9-D89A-C30DADA65986}"/>
              </a:ext>
            </a:extLst>
          </p:cNvPr>
          <p:cNvSpPr/>
          <p:nvPr/>
        </p:nvSpPr>
        <p:spPr>
          <a:xfrm rot="20653707">
            <a:off x="10645573" y="4424634"/>
            <a:ext cx="72000" cy="72000"/>
          </a:xfrm>
          <a:prstGeom prst="rect">
            <a:avLst/>
          </a:prstGeom>
          <a:solidFill>
            <a:srgbClr val="41CCE8"/>
          </a:solidFill>
          <a:ln>
            <a:noFill/>
          </a:ln>
          <a:effectLst>
            <a:glow rad="38100">
              <a:srgbClr val="41CCE8"/>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Прямоугольник 83">
            <a:extLst>
              <a:ext uri="{FF2B5EF4-FFF2-40B4-BE49-F238E27FC236}">
                <a16:creationId xmlns:a16="http://schemas.microsoft.com/office/drawing/2014/main" id="{9957F1AE-2B66-1C6E-C2F8-650D2E45DE36}"/>
              </a:ext>
            </a:extLst>
          </p:cNvPr>
          <p:cNvSpPr/>
          <p:nvPr/>
        </p:nvSpPr>
        <p:spPr>
          <a:xfrm rot="20653707">
            <a:off x="1474427" y="4424634"/>
            <a:ext cx="72000" cy="72000"/>
          </a:xfrm>
          <a:prstGeom prst="rect">
            <a:avLst/>
          </a:prstGeom>
          <a:solidFill>
            <a:srgbClr val="41CCE8"/>
          </a:solidFill>
          <a:ln>
            <a:noFill/>
          </a:ln>
          <a:effectLst>
            <a:glow rad="38100">
              <a:srgbClr val="4CC283"/>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5" name="Прямая соединительная линия 74">
            <a:extLst>
              <a:ext uri="{FF2B5EF4-FFF2-40B4-BE49-F238E27FC236}">
                <a16:creationId xmlns:a16="http://schemas.microsoft.com/office/drawing/2014/main" id="{396585BC-763E-F628-2425-4764E2868811}"/>
              </a:ext>
            </a:extLst>
          </p:cNvPr>
          <p:cNvCxnSpPr>
            <a:cxnSpLocks/>
            <a:stCxn id="70" idx="2"/>
            <a:endCxn id="73" idx="1"/>
          </p:cNvCxnSpPr>
          <p:nvPr/>
        </p:nvCxnSpPr>
        <p:spPr>
          <a:xfrm flipV="1">
            <a:off x="1745397" y="3567805"/>
            <a:ext cx="3018603" cy="820465"/>
          </a:xfrm>
          <a:prstGeom prst="line">
            <a:avLst/>
          </a:prstGeom>
          <a:ln w="76200">
            <a:solidFill>
              <a:srgbClr val="4CC283"/>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a:extLst>
              <a:ext uri="{FF2B5EF4-FFF2-40B4-BE49-F238E27FC236}">
                <a16:creationId xmlns:a16="http://schemas.microsoft.com/office/drawing/2014/main" id="{7271BC12-8FFD-2024-3039-840BF41229DD}"/>
              </a:ext>
            </a:extLst>
          </p:cNvPr>
          <p:cNvCxnSpPr>
            <a:cxnSpLocks/>
            <a:stCxn id="67" idx="2"/>
          </p:cNvCxnSpPr>
          <p:nvPr/>
        </p:nvCxnSpPr>
        <p:spPr>
          <a:xfrm flipV="1">
            <a:off x="4581411" y="3945353"/>
            <a:ext cx="907609" cy="442917"/>
          </a:xfrm>
          <a:prstGeom prst="line">
            <a:avLst/>
          </a:prstGeom>
          <a:ln w="76200">
            <a:solidFill>
              <a:srgbClr val="4CC283"/>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a:extLst>
              <a:ext uri="{FF2B5EF4-FFF2-40B4-BE49-F238E27FC236}">
                <a16:creationId xmlns:a16="http://schemas.microsoft.com/office/drawing/2014/main" id="{6BBED3CF-6F27-506A-437C-EF7D266368CC}"/>
              </a:ext>
            </a:extLst>
          </p:cNvPr>
          <p:cNvCxnSpPr>
            <a:cxnSpLocks/>
            <a:endCxn id="68" idx="2"/>
          </p:cNvCxnSpPr>
          <p:nvPr/>
        </p:nvCxnSpPr>
        <p:spPr>
          <a:xfrm>
            <a:off x="6758940" y="3964623"/>
            <a:ext cx="854555" cy="423647"/>
          </a:xfrm>
          <a:prstGeom prst="line">
            <a:avLst/>
          </a:prstGeom>
          <a:ln w="76200">
            <a:solidFill>
              <a:srgbClr val="41CCE8"/>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a:extLst>
              <a:ext uri="{FF2B5EF4-FFF2-40B4-BE49-F238E27FC236}">
                <a16:creationId xmlns:a16="http://schemas.microsoft.com/office/drawing/2014/main" id="{DEA7AAB6-68C7-7B8A-4E1E-24AE209AAF75}"/>
              </a:ext>
            </a:extLst>
          </p:cNvPr>
          <p:cNvCxnSpPr>
            <a:cxnSpLocks/>
            <a:stCxn id="73" idx="3"/>
            <a:endCxn id="69" idx="2"/>
          </p:cNvCxnSpPr>
          <p:nvPr/>
        </p:nvCxnSpPr>
        <p:spPr>
          <a:xfrm>
            <a:off x="7428000" y="3567805"/>
            <a:ext cx="3026916" cy="820465"/>
          </a:xfrm>
          <a:prstGeom prst="line">
            <a:avLst/>
          </a:prstGeom>
          <a:ln w="76200">
            <a:solidFill>
              <a:srgbClr val="41CCE8"/>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a:extLst>
              <a:ext uri="{FF2B5EF4-FFF2-40B4-BE49-F238E27FC236}">
                <a16:creationId xmlns:a16="http://schemas.microsoft.com/office/drawing/2014/main" id="{1DAAC82E-6527-DD53-ED32-8BF5CC708CFB}"/>
              </a:ext>
            </a:extLst>
          </p:cNvPr>
          <p:cNvCxnSpPr>
            <a:cxnSpLocks/>
            <a:stCxn id="71" idx="2"/>
          </p:cNvCxnSpPr>
          <p:nvPr/>
        </p:nvCxnSpPr>
        <p:spPr>
          <a:xfrm>
            <a:off x="6096000" y="2738859"/>
            <a:ext cx="0" cy="560516"/>
          </a:xfrm>
          <a:prstGeom prst="line">
            <a:avLst/>
          </a:prstGeom>
          <a:ln w="76200">
            <a:gradFill>
              <a:gsLst>
                <a:gs pos="0">
                  <a:srgbClr val="4CC283"/>
                </a:gs>
                <a:gs pos="74000">
                  <a:srgbClr val="41CCE8"/>
                </a:gs>
                <a:gs pos="83000">
                  <a:srgbClr val="41CCE8"/>
                </a:gs>
                <a:gs pos="100000">
                  <a:srgbClr val="41CCE8"/>
                </a:gs>
              </a:gsLst>
              <a:lin ang="5400000" scaled="1"/>
            </a:gra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Прямоугольник: скругленные углы 72">
            <a:extLst>
              <a:ext uri="{FF2B5EF4-FFF2-40B4-BE49-F238E27FC236}">
                <a16:creationId xmlns:a16="http://schemas.microsoft.com/office/drawing/2014/main" id="{D847A586-1E57-E136-ABAB-9B386EA11A42}"/>
              </a:ext>
            </a:extLst>
          </p:cNvPr>
          <p:cNvSpPr/>
          <p:nvPr/>
        </p:nvSpPr>
        <p:spPr>
          <a:xfrm>
            <a:off x="4764000" y="3206624"/>
            <a:ext cx="2664000" cy="722362"/>
          </a:xfrm>
          <a:prstGeom prst="roundRect">
            <a:avLst/>
          </a:prstGeom>
          <a:gradFill>
            <a:gsLst>
              <a:gs pos="0">
                <a:schemeClr val="accent6">
                  <a:satMod val="103000"/>
                  <a:lumMod val="102000"/>
                  <a:tint val="94000"/>
                </a:schemeClr>
              </a:gs>
              <a:gs pos="50000">
                <a:schemeClr val="accent6">
                  <a:satMod val="110000"/>
                  <a:lumMod val="100000"/>
                  <a:shade val="100000"/>
                </a:schemeClr>
              </a:gs>
              <a:gs pos="100000">
                <a:srgbClr val="EFEFEF"/>
              </a:gs>
            </a:gsLst>
          </a:gradFill>
          <a:ln/>
          <a:effectLst>
            <a:outerShdw blurRad="50800" dist="38100" dir="5400000" algn="t"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71" name="Прямоугольник: скругленные углы 70">
            <a:extLst>
              <a:ext uri="{FF2B5EF4-FFF2-40B4-BE49-F238E27FC236}">
                <a16:creationId xmlns:a16="http://schemas.microsoft.com/office/drawing/2014/main" id="{F511BAA9-A5C1-490C-6F64-12345F11E881}"/>
              </a:ext>
            </a:extLst>
          </p:cNvPr>
          <p:cNvSpPr/>
          <p:nvPr/>
        </p:nvSpPr>
        <p:spPr>
          <a:xfrm>
            <a:off x="4764000" y="539220"/>
            <a:ext cx="2664000" cy="2199639"/>
          </a:xfrm>
          <a:prstGeom prst="roundRect">
            <a:avLst/>
          </a:prstGeom>
          <a:gradFill>
            <a:gsLst>
              <a:gs pos="0">
                <a:schemeClr val="accent6">
                  <a:satMod val="103000"/>
                  <a:lumMod val="102000"/>
                  <a:tint val="94000"/>
                </a:schemeClr>
              </a:gs>
              <a:gs pos="50000">
                <a:schemeClr val="accent6">
                  <a:satMod val="110000"/>
                  <a:lumMod val="100000"/>
                  <a:shade val="100000"/>
                </a:schemeClr>
              </a:gs>
              <a:gs pos="100000">
                <a:srgbClr val="EFEFEF"/>
              </a:gs>
            </a:gsLst>
            <a:lin ang="5400000" scaled="0"/>
          </a:gradFill>
          <a:ln>
            <a:noFill/>
          </a:ln>
          <a:effectLst>
            <a:outerShdw blurRad="50800" dist="38100" dir="5400000" algn="t"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67" name="Прямоугольник: скругленные углы 66">
            <a:extLst>
              <a:ext uri="{FF2B5EF4-FFF2-40B4-BE49-F238E27FC236}">
                <a16:creationId xmlns:a16="http://schemas.microsoft.com/office/drawing/2014/main" id="{FB0324AF-B396-F92A-AD39-FBD61E89B722}"/>
              </a:ext>
            </a:extLst>
          </p:cNvPr>
          <p:cNvSpPr/>
          <p:nvPr/>
        </p:nvSpPr>
        <p:spPr>
          <a:xfrm rot="10800000">
            <a:off x="3249411" y="4388270"/>
            <a:ext cx="2664000" cy="1779589"/>
          </a:xfrm>
          <a:prstGeom prst="roundRect">
            <a:avLst/>
          </a:prstGeom>
          <a:gradFill>
            <a:gsLst>
              <a:gs pos="0">
                <a:schemeClr val="accent6">
                  <a:satMod val="103000"/>
                  <a:lumMod val="102000"/>
                  <a:tint val="94000"/>
                </a:schemeClr>
              </a:gs>
              <a:gs pos="50000">
                <a:schemeClr val="accent6">
                  <a:satMod val="110000"/>
                  <a:lumMod val="100000"/>
                  <a:shade val="100000"/>
                </a:schemeClr>
              </a:gs>
              <a:gs pos="100000">
                <a:srgbClr val="EFEFEF"/>
              </a:gs>
            </a:gsLst>
            <a:lin ang="5400000" scaled="0"/>
          </a:gradFill>
          <a:ln>
            <a:noFill/>
          </a:ln>
          <a:effectLst>
            <a:outerShdw blurRad="50800" dist="38100" dir="5400000" algn="t"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68" name="Прямоугольник: скругленные углы 67">
            <a:extLst>
              <a:ext uri="{FF2B5EF4-FFF2-40B4-BE49-F238E27FC236}">
                <a16:creationId xmlns:a16="http://schemas.microsoft.com/office/drawing/2014/main" id="{3836F1B3-5613-46AE-8EDA-8948BB3EF062}"/>
              </a:ext>
            </a:extLst>
          </p:cNvPr>
          <p:cNvSpPr/>
          <p:nvPr/>
        </p:nvSpPr>
        <p:spPr>
          <a:xfrm rot="10800000">
            <a:off x="6281495" y="4388270"/>
            <a:ext cx="2664000" cy="1779589"/>
          </a:xfrm>
          <a:prstGeom prst="roundRect">
            <a:avLst/>
          </a:prstGeom>
          <a:gradFill>
            <a:gsLst>
              <a:gs pos="0">
                <a:schemeClr val="accent6">
                  <a:satMod val="103000"/>
                  <a:lumMod val="102000"/>
                  <a:tint val="94000"/>
                </a:schemeClr>
              </a:gs>
              <a:gs pos="50000">
                <a:schemeClr val="accent6">
                  <a:satMod val="110000"/>
                  <a:lumMod val="100000"/>
                  <a:shade val="100000"/>
                </a:schemeClr>
              </a:gs>
              <a:gs pos="100000">
                <a:srgbClr val="EFEFEF"/>
              </a:gs>
            </a:gsLst>
            <a:lin ang="5400000" scaled="0"/>
          </a:gradFill>
          <a:ln>
            <a:noFill/>
          </a:ln>
          <a:effectLst>
            <a:outerShdw blurRad="50800" dist="38100" dir="5400000" algn="t"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69" name="Прямоугольник: скругленные углы 68">
            <a:extLst>
              <a:ext uri="{FF2B5EF4-FFF2-40B4-BE49-F238E27FC236}">
                <a16:creationId xmlns:a16="http://schemas.microsoft.com/office/drawing/2014/main" id="{326AE230-6C09-CF87-67A2-9BE977BAE532}"/>
              </a:ext>
            </a:extLst>
          </p:cNvPr>
          <p:cNvSpPr/>
          <p:nvPr/>
        </p:nvSpPr>
        <p:spPr>
          <a:xfrm rot="10800000">
            <a:off x="9122916" y="4388270"/>
            <a:ext cx="2664000" cy="1779589"/>
          </a:xfrm>
          <a:prstGeom prst="roundRect">
            <a:avLst/>
          </a:prstGeom>
          <a:gradFill>
            <a:gsLst>
              <a:gs pos="0">
                <a:schemeClr val="accent6">
                  <a:satMod val="103000"/>
                  <a:lumMod val="102000"/>
                  <a:tint val="94000"/>
                </a:schemeClr>
              </a:gs>
              <a:gs pos="50000">
                <a:schemeClr val="accent6">
                  <a:satMod val="110000"/>
                  <a:lumMod val="100000"/>
                  <a:shade val="100000"/>
                </a:schemeClr>
              </a:gs>
              <a:gs pos="100000">
                <a:srgbClr val="EFEFEF"/>
              </a:gs>
            </a:gsLst>
            <a:lin ang="5400000" scaled="0"/>
          </a:gradFill>
          <a:ln>
            <a:noFill/>
          </a:ln>
          <a:effectLst>
            <a:outerShdw blurRad="50800" dist="38100" dir="5400000" algn="t"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70" name="Прямоугольник: скругленные углы 69">
            <a:extLst>
              <a:ext uri="{FF2B5EF4-FFF2-40B4-BE49-F238E27FC236}">
                <a16:creationId xmlns:a16="http://schemas.microsoft.com/office/drawing/2014/main" id="{875F42F6-E1D0-AF23-8787-2F67C6E81B5A}"/>
              </a:ext>
            </a:extLst>
          </p:cNvPr>
          <p:cNvSpPr/>
          <p:nvPr/>
        </p:nvSpPr>
        <p:spPr>
          <a:xfrm rot="10800000">
            <a:off x="413397" y="4388270"/>
            <a:ext cx="2664000" cy="1779589"/>
          </a:xfrm>
          <a:prstGeom prst="roundRect">
            <a:avLst/>
          </a:prstGeom>
          <a:gradFill>
            <a:gsLst>
              <a:gs pos="0">
                <a:schemeClr val="accent6">
                  <a:satMod val="103000"/>
                  <a:lumMod val="102000"/>
                  <a:tint val="94000"/>
                </a:schemeClr>
              </a:gs>
              <a:gs pos="50000">
                <a:schemeClr val="accent6">
                  <a:satMod val="110000"/>
                  <a:lumMod val="100000"/>
                  <a:shade val="100000"/>
                </a:schemeClr>
              </a:gs>
              <a:gs pos="100000">
                <a:srgbClr val="EFEFEF"/>
              </a:gs>
            </a:gsLst>
            <a:lin ang="5400000" scaled="0"/>
          </a:gradFill>
          <a:ln>
            <a:noFill/>
          </a:ln>
          <a:effectLst>
            <a:outerShdw blurRad="50800" dist="38100" dir="5400000" algn="t"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pic>
        <p:nvPicPr>
          <p:cNvPr id="5" name="Объект 4">
            <a:extLst>
              <a:ext uri="{FF2B5EF4-FFF2-40B4-BE49-F238E27FC236}">
                <a16:creationId xmlns:a16="http://schemas.microsoft.com/office/drawing/2014/main" id="{53B704B1-F509-EA08-51E9-E5F0D7BE8639}"/>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4786" y="627509"/>
            <a:ext cx="2282428" cy="2023061"/>
          </a:xfrm>
        </p:spPr>
      </p:pic>
      <p:sp>
        <p:nvSpPr>
          <p:cNvPr id="8" name="Рисунок 6">
            <a:extLst>
              <a:ext uri="{FF2B5EF4-FFF2-40B4-BE49-F238E27FC236}">
                <a16:creationId xmlns:a16="http://schemas.microsoft.com/office/drawing/2014/main" id="{5116A2E5-72A5-070C-8C99-80A606F09444}"/>
              </a:ext>
            </a:extLst>
          </p:cNvPr>
          <p:cNvSpPr>
            <a:spLocks noChangeAspect="1"/>
          </p:cNvSpPr>
          <p:nvPr/>
        </p:nvSpPr>
        <p:spPr>
          <a:xfrm>
            <a:off x="1267856" y="4590887"/>
            <a:ext cx="944264" cy="771149"/>
          </a:xfrm>
          <a:custGeom>
            <a:avLst/>
            <a:gdLst>
              <a:gd name="connsiteX0" fmla="*/ 1237655 w 1768078"/>
              <a:gd name="connsiteY0" fmla="*/ 1149251 h 1443930"/>
              <a:gd name="connsiteX1" fmla="*/ 1178719 w 1768078"/>
              <a:gd name="connsiteY1" fmla="*/ 1149251 h 1443930"/>
              <a:gd name="connsiteX2" fmla="*/ 1178719 w 1768078"/>
              <a:gd name="connsiteY2" fmla="*/ 1090315 h 1443930"/>
              <a:gd name="connsiteX3" fmla="*/ 1237655 w 1768078"/>
              <a:gd name="connsiteY3" fmla="*/ 1090315 h 1443930"/>
              <a:gd name="connsiteX4" fmla="*/ 1237655 w 1768078"/>
              <a:gd name="connsiteY4" fmla="*/ 972443 h 1443930"/>
              <a:gd name="connsiteX5" fmla="*/ 1178719 w 1768078"/>
              <a:gd name="connsiteY5" fmla="*/ 972443 h 1443930"/>
              <a:gd name="connsiteX6" fmla="*/ 1178719 w 1768078"/>
              <a:gd name="connsiteY6" fmla="*/ 1031379 h 1443930"/>
              <a:gd name="connsiteX7" fmla="*/ 1237655 w 1768078"/>
              <a:gd name="connsiteY7" fmla="*/ 1031379 h 1443930"/>
              <a:gd name="connsiteX8" fmla="*/ 1355527 w 1768078"/>
              <a:gd name="connsiteY8" fmla="*/ 1090315 h 1443930"/>
              <a:gd name="connsiteX9" fmla="*/ 1296591 w 1768078"/>
              <a:gd name="connsiteY9" fmla="*/ 1090315 h 1443930"/>
              <a:gd name="connsiteX10" fmla="*/ 1296591 w 1768078"/>
              <a:gd name="connsiteY10" fmla="*/ 1149251 h 1443930"/>
              <a:gd name="connsiteX11" fmla="*/ 1355527 w 1768078"/>
              <a:gd name="connsiteY11" fmla="*/ 1149251 h 1443930"/>
              <a:gd name="connsiteX12" fmla="*/ 1355527 w 1768078"/>
              <a:gd name="connsiteY12" fmla="*/ 972443 h 1443930"/>
              <a:gd name="connsiteX13" fmla="*/ 1296591 w 1768078"/>
              <a:gd name="connsiteY13" fmla="*/ 972443 h 1443930"/>
              <a:gd name="connsiteX14" fmla="*/ 1296591 w 1768078"/>
              <a:gd name="connsiteY14" fmla="*/ 1031379 h 1443930"/>
              <a:gd name="connsiteX15" fmla="*/ 1355527 w 1768078"/>
              <a:gd name="connsiteY15" fmla="*/ 1031379 h 1443930"/>
              <a:gd name="connsiteX16" fmla="*/ 1473399 w 1768078"/>
              <a:gd name="connsiteY16" fmla="*/ 1090315 h 1443930"/>
              <a:gd name="connsiteX17" fmla="*/ 1414463 w 1768078"/>
              <a:gd name="connsiteY17" fmla="*/ 1090315 h 1443930"/>
              <a:gd name="connsiteX18" fmla="*/ 1414463 w 1768078"/>
              <a:gd name="connsiteY18" fmla="*/ 1149251 h 1443930"/>
              <a:gd name="connsiteX19" fmla="*/ 1473399 w 1768078"/>
              <a:gd name="connsiteY19" fmla="*/ 1149251 h 1443930"/>
              <a:gd name="connsiteX20" fmla="*/ 1473399 w 1768078"/>
              <a:gd name="connsiteY20" fmla="*/ 972443 h 1443930"/>
              <a:gd name="connsiteX21" fmla="*/ 1414463 w 1768078"/>
              <a:gd name="connsiteY21" fmla="*/ 972443 h 1443930"/>
              <a:gd name="connsiteX22" fmla="*/ 1414463 w 1768078"/>
              <a:gd name="connsiteY22" fmla="*/ 1031379 h 1443930"/>
              <a:gd name="connsiteX23" fmla="*/ 1473399 w 1768078"/>
              <a:gd name="connsiteY23" fmla="*/ 1031379 h 1443930"/>
              <a:gd name="connsiteX24" fmla="*/ 1591270 w 1768078"/>
              <a:gd name="connsiteY24" fmla="*/ 1090315 h 1443930"/>
              <a:gd name="connsiteX25" fmla="*/ 1532334 w 1768078"/>
              <a:gd name="connsiteY25" fmla="*/ 1090315 h 1443930"/>
              <a:gd name="connsiteX26" fmla="*/ 1532334 w 1768078"/>
              <a:gd name="connsiteY26" fmla="*/ 1149251 h 1443930"/>
              <a:gd name="connsiteX27" fmla="*/ 1591270 w 1768078"/>
              <a:gd name="connsiteY27" fmla="*/ 1149251 h 1443930"/>
              <a:gd name="connsiteX28" fmla="*/ 1591270 w 1768078"/>
              <a:gd name="connsiteY28" fmla="*/ 972443 h 1443930"/>
              <a:gd name="connsiteX29" fmla="*/ 1532334 w 1768078"/>
              <a:gd name="connsiteY29" fmla="*/ 972443 h 1443930"/>
              <a:gd name="connsiteX30" fmla="*/ 1532334 w 1768078"/>
              <a:gd name="connsiteY30" fmla="*/ 1031379 h 1443930"/>
              <a:gd name="connsiteX31" fmla="*/ 1591270 w 1768078"/>
              <a:gd name="connsiteY31" fmla="*/ 1031379 h 1443930"/>
              <a:gd name="connsiteX32" fmla="*/ 589359 w 1768078"/>
              <a:gd name="connsiteY32" fmla="*/ 1090315 h 1443930"/>
              <a:gd name="connsiteX33" fmla="*/ 530423 w 1768078"/>
              <a:gd name="connsiteY33" fmla="*/ 1090315 h 1443930"/>
              <a:gd name="connsiteX34" fmla="*/ 530423 w 1768078"/>
              <a:gd name="connsiteY34" fmla="*/ 1149251 h 1443930"/>
              <a:gd name="connsiteX35" fmla="*/ 589359 w 1768078"/>
              <a:gd name="connsiteY35" fmla="*/ 1149251 h 1443930"/>
              <a:gd name="connsiteX36" fmla="*/ 589359 w 1768078"/>
              <a:gd name="connsiteY36" fmla="*/ 972443 h 1443930"/>
              <a:gd name="connsiteX37" fmla="*/ 530423 w 1768078"/>
              <a:gd name="connsiteY37" fmla="*/ 972443 h 1443930"/>
              <a:gd name="connsiteX38" fmla="*/ 530423 w 1768078"/>
              <a:gd name="connsiteY38" fmla="*/ 1031379 h 1443930"/>
              <a:gd name="connsiteX39" fmla="*/ 589359 w 1768078"/>
              <a:gd name="connsiteY39" fmla="*/ 1031379 h 1443930"/>
              <a:gd name="connsiteX40" fmla="*/ 471488 w 1768078"/>
              <a:gd name="connsiteY40" fmla="*/ 1090315 h 1443930"/>
              <a:gd name="connsiteX41" fmla="*/ 412552 w 1768078"/>
              <a:gd name="connsiteY41" fmla="*/ 1090315 h 1443930"/>
              <a:gd name="connsiteX42" fmla="*/ 412552 w 1768078"/>
              <a:gd name="connsiteY42" fmla="*/ 1149251 h 1443930"/>
              <a:gd name="connsiteX43" fmla="*/ 471488 w 1768078"/>
              <a:gd name="connsiteY43" fmla="*/ 1149251 h 1443930"/>
              <a:gd name="connsiteX44" fmla="*/ 471488 w 1768078"/>
              <a:gd name="connsiteY44" fmla="*/ 972443 h 1443930"/>
              <a:gd name="connsiteX45" fmla="*/ 412552 w 1768078"/>
              <a:gd name="connsiteY45" fmla="*/ 972443 h 1443930"/>
              <a:gd name="connsiteX46" fmla="*/ 412552 w 1768078"/>
              <a:gd name="connsiteY46" fmla="*/ 1031379 h 1443930"/>
              <a:gd name="connsiteX47" fmla="*/ 471488 w 1768078"/>
              <a:gd name="connsiteY47" fmla="*/ 1031379 h 1443930"/>
              <a:gd name="connsiteX48" fmla="*/ 353616 w 1768078"/>
              <a:gd name="connsiteY48" fmla="*/ 1090315 h 1443930"/>
              <a:gd name="connsiteX49" fmla="*/ 294680 w 1768078"/>
              <a:gd name="connsiteY49" fmla="*/ 1090315 h 1443930"/>
              <a:gd name="connsiteX50" fmla="*/ 294680 w 1768078"/>
              <a:gd name="connsiteY50" fmla="*/ 1149251 h 1443930"/>
              <a:gd name="connsiteX51" fmla="*/ 353616 w 1768078"/>
              <a:gd name="connsiteY51" fmla="*/ 1149251 h 1443930"/>
              <a:gd name="connsiteX52" fmla="*/ 353616 w 1768078"/>
              <a:gd name="connsiteY52" fmla="*/ 972443 h 1443930"/>
              <a:gd name="connsiteX53" fmla="*/ 294680 w 1768078"/>
              <a:gd name="connsiteY53" fmla="*/ 972443 h 1443930"/>
              <a:gd name="connsiteX54" fmla="*/ 294680 w 1768078"/>
              <a:gd name="connsiteY54" fmla="*/ 1031379 h 1443930"/>
              <a:gd name="connsiteX55" fmla="*/ 353616 w 1768078"/>
              <a:gd name="connsiteY55" fmla="*/ 1031379 h 1443930"/>
              <a:gd name="connsiteX56" fmla="*/ 235744 w 1768078"/>
              <a:gd name="connsiteY56" fmla="*/ 1090315 h 1443930"/>
              <a:gd name="connsiteX57" fmla="*/ 176808 w 1768078"/>
              <a:gd name="connsiteY57" fmla="*/ 1090315 h 1443930"/>
              <a:gd name="connsiteX58" fmla="*/ 176808 w 1768078"/>
              <a:gd name="connsiteY58" fmla="*/ 1149251 h 1443930"/>
              <a:gd name="connsiteX59" fmla="*/ 235744 w 1768078"/>
              <a:gd name="connsiteY59" fmla="*/ 1149251 h 1443930"/>
              <a:gd name="connsiteX60" fmla="*/ 235744 w 1768078"/>
              <a:gd name="connsiteY60" fmla="*/ 972443 h 1443930"/>
              <a:gd name="connsiteX61" fmla="*/ 176808 w 1768078"/>
              <a:gd name="connsiteY61" fmla="*/ 972443 h 1443930"/>
              <a:gd name="connsiteX62" fmla="*/ 176808 w 1768078"/>
              <a:gd name="connsiteY62" fmla="*/ 1031379 h 1443930"/>
              <a:gd name="connsiteX63" fmla="*/ 235744 w 1768078"/>
              <a:gd name="connsiteY63" fmla="*/ 1031379 h 1443930"/>
              <a:gd name="connsiteX64" fmla="*/ 1768078 w 1768078"/>
              <a:gd name="connsiteY64" fmla="*/ 766167 h 1443930"/>
              <a:gd name="connsiteX65" fmla="*/ 1768078 w 1768078"/>
              <a:gd name="connsiteY65" fmla="*/ 884039 h 1443930"/>
              <a:gd name="connsiteX66" fmla="*/ 1738610 w 1768078"/>
              <a:gd name="connsiteY66" fmla="*/ 913507 h 1443930"/>
              <a:gd name="connsiteX67" fmla="*/ 1709142 w 1768078"/>
              <a:gd name="connsiteY67" fmla="*/ 913507 h 1443930"/>
              <a:gd name="connsiteX68" fmla="*/ 1709142 w 1768078"/>
              <a:gd name="connsiteY68" fmla="*/ 1414463 h 1443930"/>
              <a:gd name="connsiteX69" fmla="*/ 1679674 w 1768078"/>
              <a:gd name="connsiteY69" fmla="*/ 1443931 h 1443930"/>
              <a:gd name="connsiteX70" fmla="*/ 88404 w 1768078"/>
              <a:gd name="connsiteY70" fmla="*/ 1443931 h 1443930"/>
              <a:gd name="connsiteX71" fmla="*/ 58936 w 1768078"/>
              <a:gd name="connsiteY71" fmla="*/ 1414463 h 1443930"/>
              <a:gd name="connsiteX72" fmla="*/ 58936 w 1768078"/>
              <a:gd name="connsiteY72" fmla="*/ 913507 h 1443930"/>
              <a:gd name="connsiteX73" fmla="*/ 29468 w 1768078"/>
              <a:gd name="connsiteY73" fmla="*/ 913507 h 1443930"/>
              <a:gd name="connsiteX74" fmla="*/ 0 w 1768078"/>
              <a:gd name="connsiteY74" fmla="*/ 884039 h 1443930"/>
              <a:gd name="connsiteX75" fmla="*/ 0 w 1768078"/>
              <a:gd name="connsiteY75" fmla="*/ 766167 h 1443930"/>
              <a:gd name="connsiteX76" fmla="*/ 29468 w 1768078"/>
              <a:gd name="connsiteY76" fmla="*/ 736699 h 1443930"/>
              <a:gd name="connsiteX77" fmla="*/ 471488 w 1768078"/>
              <a:gd name="connsiteY77" fmla="*/ 736699 h 1443930"/>
              <a:gd name="connsiteX78" fmla="*/ 471488 w 1768078"/>
              <a:gd name="connsiteY78" fmla="*/ 618827 h 1443930"/>
              <a:gd name="connsiteX79" fmla="*/ 500955 w 1768078"/>
              <a:gd name="connsiteY79" fmla="*/ 589359 h 1443930"/>
              <a:gd name="connsiteX80" fmla="*/ 589359 w 1768078"/>
              <a:gd name="connsiteY80" fmla="*/ 589359 h 1443930"/>
              <a:gd name="connsiteX81" fmla="*/ 589359 w 1768078"/>
              <a:gd name="connsiteY81" fmla="*/ 500955 h 1443930"/>
              <a:gd name="connsiteX82" fmla="*/ 618827 w 1768078"/>
              <a:gd name="connsiteY82" fmla="*/ 471488 h 1443930"/>
              <a:gd name="connsiteX83" fmla="*/ 651242 w 1768078"/>
              <a:gd name="connsiteY83" fmla="*/ 471488 h 1443930"/>
              <a:gd name="connsiteX84" fmla="*/ 854571 w 1768078"/>
              <a:gd name="connsiteY84" fmla="*/ 296496 h 1443930"/>
              <a:gd name="connsiteX85" fmla="*/ 854571 w 1768078"/>
              <a:gd name="connsiteY85" fmla="*/ 29468 h 1443930"/>
              <a:gd name="connsiteX86" fmla="*/ 884039 w 1768078"/>
              <a:gd name="connsiteY86" fmla="*/ 0 h 1443930"/>
              <a:gd name="connsiteX87" fmla="*/ 1031379 w 1768078"/>
              <a:gd name="connsiteY87" fmla="*/ 0 h 1443930"/>
              <a:gd name="connsiteX88" fmla="*/ 1060847 w 1768078"/>
              <a:gd name="connsiteY88" fmla="*/ 29468 h 1443930"/>
              <a:gd name="connsiteX89" fmla="*/ 1060847 w 1768078"/>
              <a:gd name="connsiteY89" fmla="*/ 58936 h 1443930"/>
              <a:gd name="connsiteX90" fmla="*/ 1149251 w 1768078"/>
              <a:gd name="connsiteY90" fmla="*/ 58936 h 1443930"/>
              <a:gd name="connsiteX91" fmla="*/ 1178719 w 1768078"/>
              <a:gd name="connsiteY91" fmla="*/ 88404 h 1443930"/>
              <a:gd name="connsiteX92" fmla="*/ 1178719 w 1768078"/>
              <a:gd name="connsiteY92" fmla="*/ 206276 h 1443930"/>
              <a:gd name="connsiteX93" fmla="*/ 1149251 w 1768078"/>
              <a:gd name="connsiteY93" fmla="*/ 235744 h 1443930"/>
              <a:gd name="connsiteX94" fmla="*/ 1031379 w 1768078"/>
              <a:gd name="connsiteY94" fmla="*/ 235744 h 1443930"/>
              <a:gd name="connsiteX95" fmla="*/ 1001911 w 1768078"/>
              <a:gd name="connsiteY95" fmla="*/ 206276 h 1443930"/>
              <a:gd name="connsiteX96" fmla="*/ 913507 w 1768078"/>
              <a:gd name="connsiteY96" fmla="*/ 206276 h 1443930"/>
              <a:gd name="connsiteX97" fmla="*/ 913507 w 1768078"/>
              <a:gd name="connsiteY97" fmla="*/ 296496 h 1443930"/>
              <a:gd name="connsiteX98" fmla="*/ 1116836 w 1768078"/>
              <a:gd name="connsiteY98" fmla="*/ 471488 h 1443930"/>
              <a:gd name="connsiteX99" fmla="*/ 1149251 w 1768078"/>
              <a:gd name="connsiteY99" fmla="*/ 471488 h 1443930"/>
              <a:gd name="connsiteX100" fmla="*/ 1178719 w 1768078"/>
              <a:gd name="connsiteY100" fmla="*/ 500955 h 1443930"/>
              <a:gd name="connsiteX101" fmla="*/ 1178719 w 1768078"/>
              <a:gd name="connsiteY101" fmla="*/ 589359 h 1443930"/>
              <a:gd name="connsiteX102" fmla="*/ 1267123 w 1768078"/>
              <a:gd name="connsiteY102" fmla="*/ 589359 h 1443930"/>
              <a:gd name="connsiteX103" fmla="*/ 1296591 w 1768078"/>
              <a:gd name="connsiteY103" fmla="*/ 618827 h 1443930"/>
              <a:gd name="connsiteX104" fmla="*/ 1296591 w 1768078"/>
              <a:gd name="connsiteY104" fmla="*/ 736699 h 1443930"/>
              <a:gd name="connsiteX105" fmla="*/ 1738610 w 1768078"/>
              <a:gd name="connsiteY105" fmla="*/ 736699 h 1443930"/>
              <a:gd name="connsiteX106" fmla="*/ 1768078 w 1768078"/>
              <a:gd name="connsiteY106" fmla="*/ 766167 h 1443930"/>
              <a:gd name="connsiteX107" fmla="*/ 1060847 w 1768078"/>
              <a:gd name="connsiteY107" fmla="*/ 176808 h 1443930"/>
              <a:gd name="connsiteX108" fmla="*/ 1119783 w 1768078"/>
              <a:gd name="connsiteY108" fmla="*/ 176808 h 1443930"/>
              <a:gd name="connsiteX109" fmla="*/ 1119783 w 1768078"/>
              <a:gd name="connsiteY109" fmla="*/ 117872 h 1443930"/>
              <a:gd name="connsiteX110" fmla="*/ 1060847 w 1768078"/>
              <a:gd name="connsiteY110" fmla="*/ 117872 h 1443930"/>
              <a:gd name="connsiteX111" fmla="*/ 913507 w 1768078"/>
              <a:gd name="connsiteY111" fmla="*/ 147340 h 1443930"/>
              <a:gd name="connsiteX112" fmla="*/ 1001911 w 1768078"/>
              <a:gd name="connsiteY112" fmla="*/ 147340 h 1443930"/>
              <a:gd name="connsiteX113" fmla="*/ 1001911 w 1768078"/>
              <a:gd name="connsiteY113" fmla="*/ 58936 h 1443930"/>
              <a:gd name="connsiteX114" fmla="*/ 913507 w 1768078"/>
              <a:gd name="connsiteY114" fmla="*/ 58936 h 1443930"/>
              <a:gd name="connsiteX115" fmla="*/ 1131806 w 1768078"/>
              <a:gd name="connsiteY115" fmla="*/ 648295 h 1443930"/>
              <a:gd name="connsiteX116" fmla="*/ 1237655 w 1768078"/>
              <a:gd name="connsiteY116" fmla="*/ 713434 h 1443930"/>
              <a:gd name="connsiteX117" fmla="*/ 1237655 w 1768078"/>
              <a:gd name="connsiteY117" fmla="*/ 648295 h 1443930"/>
              <a:gd name="connsiteX118" fmla="*/ 940264 w 1768078"/>
              <a:gd name="connsiteY118" fmla="*/ 530423 h 1443930"/>
              <a:gd name="connsiteX119" fmla="*/ 1036035 w 1768078"/>
              <a:gd name="connsiteY119" fmla="*/ 589359 h 1443930"/>
              <a:gd name="connsiteX120" fmla="*/ 1119783 w 1768078"/>
              <a:gd name="connsiteY120" fmla="*/ 589359 h 1443930"/>
              <a:gd name="connsiteX121" fmla="*/ 1119783 w 1768078"/>
              <a:gd name="connsiteY121" fmla="*/ 530423 h 1443930"/>
              <a:gd name="connsiteX122" fmla="*/ 965124 w 1768078"/>
              <a:gd name="connsiteY122" fmla="*/ 372401 h 1443930"/>
              <a:gd name="connsiteX123" fmla="*/ 1000069 w 1768078"/>
              <a:gd name="connsiteY123" fmla="*/ 471488 h 1443930"/>
              <a:gd name="connsiteX124" fmla="*/ 1054975 w 1768078"/>
              <a:gd name="connsiteY124" fmla="*/ 471488 h 1443930"/>
              <a:gd name="connsiteX125" fmla="*/ 965124 w 1768078"/>
              <a:gd name="connsiteY125" fmla="*/ 372401 h 1443930"/>
              <a:gd name="connsiteX126" fmla="*/ 827479 w 1768078"/>
              <a:gd name="connsiteY126" fmla="*/ 471488 h 1443930"/>
              <a:gd name="connsiteX127" fmla="*/ 940599 w 1768078"/>
              <a:gd name="connsiteY127" fmla="*/ 471488 h 1443930"/>
              <a:gd name="connsiteX128" fmla="*/ 889093 w 1768078"/>
              <a:gd name="connsiteY128" fmla="*/ 370877 h 1443930"/>
              <a:gd name="connsiteX129" fmla="*/ 884039 w 1768078"/>
              <a:gd name="connsiteY129" fmla="*/ 365823 h 1443930"/>
              <a:gd name="connsiteX130" fmla="*/ 878985 w 1768078"/>
              <a:gd name="connsiteY130" fmla="*/ 370877 h 1443930"/>
              <a:gd name="connsiteX131" fmla="*/ 827479 w 1768078"/>
              <a:gd name="connsiteY131" fmla="*/ 471488 h 1443930"/>
              <a:gd name="connsiteX132" fmla="*/ 713092 w 1768078"/>
              <a:gd name="connsiteY132" fmla="*/ 471488 h 1443930"/>
              <a:gd name="connsiteX133" fmla="*/ 768009 w 1768078"/>
              <a:gd name="connsiteY133" fmla="*/ 471488 h 1443930"/>
              <a:gd name="connsiteX134" fmla="*/ 802965 w 1768078"/>
              <a:gd name="connsiteY134" fmla="*/ 372401 h 1443930"/>
              <a:gd name="connsiteX135" fmla="*/ 713092 w 1768078"/>
              <a:gd name="connsiteY135" fmla="*/ 471488 h 1443930"/>
              <a:gd name="connsiteX136" fmla="*/ 648295 w 1768078"/>
              <a:gd name="connsiteY136" fmla="*/ 589359 h 1443930"/>
              <a:gd name="connsiteX137" fmla="*/ 732043 w 1768078"/>
              <a:gd name="connsiteY137" fmla="*/ 589359 h 1443930"/>
              <a:gd name="connsiteX138" fmla="*/ 827814 w 1768078"/>
              <a:gd name="connsiteY138" fmla="*/ 530423 h 1443930"/>
              <a:gd name="connsiteX139" fmla="*/ 648295 w 1768078"/>
              <a:gd name="connsiteY139" fmla="*/ 530423 h 1443930"/>
              <a:gd name="connsiteX140" fmla="*/ 530423 w 1768078"/>
              <a:gd name="connsiteY140" fmla="*/ 713434 h 1443930"/>
              <a:gd name="connsiteX141" fmla="*/ 636272 w 1768078"/>
              <a:gd name="connsiteY141" fmla="*/ 648295 h 1443930"/>
              <a:gd name="connsiteX142" fmla="*/ 530423 w 1768078"/>
              <a:gd name="connsiteY142" fmla="*/ 648295 h 1443930"/>
              <a:gd name="connsiteX143" fmla="*/ 618827 w 1768078"/>
              <a:gd name="connsiteY143" fmla="*/ 854571 h 1443930"/>
              <a:gd name="connsiteX144" fmla="*/ 618827 w 1768078"/>
              <a:gd name="connsiteY144" fmla="*/ 795635 h 1443930"/>
              <a:gd name="connsiteX145" fmla="*/ 58936 w 1768078"/>
              <a:gd name="connsiteY145" fmla="*/ 795635 h 1443930"/>
              <a:gd name="connsiteX146" fmla="*/ 58936 w 1768078"/>
              <a:gd name="connsiteY146" fmla="*/ 854571 h 1443930"/>
              <a:gd name="connsiteX147" fmla="*/ 294680 w 1768078"/>
              <a:gd name="connsiteY147" fmla="*/ 1296591 h 1443930"/>
              <a:gd name="connsiteX148" fmla="*/ 265212 w 1768078"/>
              <a:gd name="connsiteY148" fmla="*/ 1267123 h 1443930"/>
              <a:gd name="connsiteX149" fmla="*/ 235744 w 1768078"/>
              <a:gd name="connsiteY149" fmla="*/ 1296591 h 1443930"/>
              <a:gd name="connsiteX150" fmla="*/ 235744 w 1768078"/>
              <a:gd name="connsiteY150" fmla="*/ 1384995 h 1443930"/>
              <a:gd name="connsiteX151" fmla="*/ 294680 w 1768078"/>
              <a:gd name="connsiteY151" fmla="*/ 1384995 h 1443930"/>
              <a:gd name="connsiteX152" fmla="*/ 530423 w 1768078"/>
              <a:gd name="connsiteY152" fmla="*/ 1296591 h 1443930"/>
              <a:gd name="connsiteX153" fmla="*/ 500955 w 1768078"/>
              <a:gd name="connsiteY153" fmla="*/ 1267123 h 1443930"/>
              <a:gd name="connsiteX154" fmla="*/ 471488 w 1768078"/>
              <a:gd name="connsiteY154" fmla="*/ 1296591 h 1443930"/>
              <a:gd name="connsiteX155" fmla="*/ 471488 w 1768078"/>
              <a:gd name="connsiteY155" fmla="*/ 1384995 h 1443930"/>
              <a:gd name="connsiteX156" fmla="*/ 530423 w 1768078"/>
              <a:gd name="connsiteY156" fmla="*/ 1384995 h 1443930"/>
              <a:gd name="connsiteX157" fmla="*/ 648295 w 1768078"/>
              <a:gd name="connsiteY157" fmla="*/ 913507 h 1443930"/>
              <a:gd name="connsiteX158" fmla="*/ 117872 w 1768078"/>
              <a:gd name="connsiteY158" fmla="*/ 913507 h 1443930"/>
              <a:gd name="connsiteX159" fmla="*/ 117872 w 1768078"/>
              <a:gd name="connsiteY159" fmla="*/ 1384995 h 1443930"/>
              <a:gd name="connsiteX160" fmla="*/ 176808 w 1768078"/>
              <a:gd name="connsiteY160" fmla="*/ 1384995 h 1443930"/>
              <a:gd name="connsiteX161" fmla="*/ 176808 w 1768078"/>
              <a:gd name="connsiteY161" fmla="*/ 1296591 h 1443930"/>
              <a:gd name="connsiteX162" fmla="*/ 265212 w 1768078"/>
              <a:gd name="connsiteY162" fmla="*/ 1208187 h 1443930"/>
              <a:gd name="connsiteX163" fmla="*/ 353616 w 1768078"/>
              <a:gd name="connsiteY163" fmla="*/ 1296591 h 1443930"/>
              <a:gd name="connsiteX164" fmla="*/ 353616 w 1768078"/>
              <a:gd name="connsiteY164" fmla="*/ 1384995 h 1443930"/>
              <a:gd name="connsiteX165" fmla="*/ 412552 w 1768078"/>
              <a:gd name="connsiteY165" fmla="*/ 1384995 h 1443930"/>
              <a:gd name="connsiteX166" fmla="*/ 412552 w 1768078"/>
              <a:gd name="connsiteY166" fmla="*/ 1296591 h 1443930"/>
              <a:gd name="connsiteX167" fmla="*/ 500955 w 1768078"/>
              <a:gd name="connsiteY167" fmla="*/ 1208187 h 1443930"/>
              <a:gd name="connsiteX168" fmla="*/ 589359 w 1768078"/>
              <a:gd name="connsiteY168" fmla="*/ 1296591 h 1443930"/>
              <a:gd name="connsiteX169" fmla="*/ 589359 w 1768078"/>
              <a:gd name="connsiteY169" fmla="*/ 1384995 h 1443930"/>
              <a:gd name="connsiteX170" fmla="*/ 648295 w 1768078"/>
              <a:gd name="connsiteY170" fmla="*/ 1384995 h 1443930"/>
              <a:gd name="connsiteX171" fmla="*/ 766167 w 1768078"/>
              <a:gd name="connsiteY171" fmla="*/ 913507 h 1443930"/>
              <a:gd name="connsiteX172" fmla="*/ 707231 w 1768078"/>
              <a:gd name="connsiteY172" fmla="*/ 913507 h 1443930"/>
              <a:gd name="connsiteX173" fmla="*/ 707231 w 1768078"/>
              <a:gd name="connsiteY173" fmla="*/ 1384995 h 1443930"/>
              <a:gd name="connsiteX174" fmla="*/ 766167 w 1768078"/>
              <a:gd name="connsiteY174" fmla="*/ 1384995 h 1443930"/>
              <a:gd name="connsiteX175" fmla="*/ 942975 w 1768078"/>
              <a:gd name="connsiteY175" fmla="*/ 1223956 h 1443930"/>
              <a:gd name="connsiteX176" fmla="*/ 884039 w 1768078"/>
              <a:gd name="connsiteY176" fmla="*/ 1184668 h 1443930"/>
              <a:gd name="connsiteX177" fmla="*/ 825103 w 1768078"/>
              <a:gd name="connsiteY177" fmla="*/ 1223956 h 1443930"/>
              <a:gd name="connsiteX178" fmla="*/ 825103 w 1768078"/>
              <a:gd name="connsiteY178" fmla="*/ 1384995 h 1443930"/>
              <a:gd name="connsiteX179" fmla="*/ 942975 w 1768078"/>
              <a:gd name="connsiteY179" fmla="*/ 1384995 h 1443930"/>
              <a:gd name="connsiteX180" fmla="*/ 942975 w 1768078"/>
              <a:gd name="connsiteY180" fmla="*/ 913507 h 1443930"/>
              <a:gd name="connsiteX181" fmla="*/ 825103 w 1768078"/>
              <a:gd name="connsiteY181" fmla="*/ 913507 h 1443930"/>
              <a:gd name="connsiteX182" fmla="*/ 825103 w 1768078"/>
              <a:gd name="connsiteY182" fmla="*/ 1153126 h 1443930"/>
              <a:gd name="connsiteX183" fmla="*/ 867692 w 1768078"/>
              <a:gd name="connsiteY183" fmla="*/ 1124733 h 1443930"/>
              <a:gd name="connsiteX184" fmla="*/ 900386 w 1768078"/>
              <a:gd name="connsiteY184" fmla="*/ 1124733 h 1443930"/>
              <a:gd name="connsiteX185" fmla="*/ 942975 w 1768078"/>
              <a:gd name="connsiteY185" fmla="*/ 1153126 h 1443930"/>
              <a:gd name="connsiteX186" fmla="*/ 1060847 w 1768078"/>
              <a:gd name="connsiteY186" fmla="*/ 913507 h 1443930"/>
              <a:gd name="connsiteX187" fmla="*/ 1001911 w 1768078"/>
              <a:gd name="connsiteY187" fmla="*/ 913507 h 1443930"/>
              <a:gd name="connsiteX188" fmla="*/ 1001911 w 1768078"/>
              <a:gd name="connsiteY188" fmla="*/ 1384995 h 1443930"/>
              <a:gd name="connsiteX189" fmla="*/ 1060847 w 1768078"/>
              <a:gd name="connsiteY189" fmla="*/ 1384995 h 1443930"/>
              <a:gd name="connsiteX190" fmla="*/ 1090315 w 1768078"/>
              <a:gd name="connsiteY190" fmla="*/ 795635 h 1443930"/>
              <a:gd name="connsiteX191" fmla="*/ 677763 w 1768078"/>
              <a:gd name="connsiteY191" fmla="*/ 795635 h 1443930"/>
              <a:gd name="connsiteX192" fmla="*/ 677763 w 1768078"/>
              <a:gd name="connsiteY192" fmla="*/ 854571 h 1443930"/>
              <a:gd name="connsiteX193" fmla="*/ 1090315 w 1768078"/>
              <a:gd name="connsiteY193" fmla="*/ 854571 h 1443930"/>
              <a:gd name="connsiteX194" fmla="*/ 979353 w 1768078"/>
              <a:gd name="connsiteY194" fmla="*/ 736699 h 1443930"/>
              <a:gd name="connsiteX195" fmla="*/ 884039 w 1768078"/>
              <a:gd name="connsiteY195" fmla="*/ 682235 h 1443930"/>
              <a:gd name="connsiteX196" fmla="*/ 788725 w 1768078"/>
              <a:gd name="connsiteY196" fmla="*/ 736699 h 1443930"/>
              <a:gd name="connsiteX197" fmla="*/ 1098139 w 1768078"/>
              <a:gd name="connsiteY197" fmla="*/ 736699 h 1443930"/>
              <a:gd name="connsiteX198" fmla="*/ 1163009 w 1768078"/>
              <a:gd name="connsiteY198" fmla="*/ 736699 h 1443930"/>
              <a:gd name="connsiteX199" fmla="*/ 884039 w 1768078"/>
              <a:gd name="connsiteY199" fmla="*/ 565026 h 1443930"/>
              <a:gd name="connsiteX200" fmla="*/ 605070 w 1768078"/>
              <a:gd name="connsiteY200" fmla="*/ 736699 h 1443930"/>
              <a:gd name="connsiteX201" fmla="*/ 669940 w 1768078"/>
              <a:gd name="connsiteY201" fmla="*/ 736699 h 1443930"/>
              <a:gd name="connsiteX202" fmla="*/ 869419 w 1768078"/>
              <a:gd name="connsiteY202" fmla="*/ 622710 h 1443930"/>
              <a:gd name="connsiteX203" fmla="*/ 898659 w 1768078"/>
              <a:gd name="connsiteY203" fmla="*/ 622710 h 1443930"/>
              <a:gd name="connsiteX204" fmla="*/ 1296591 w 1768078"/>
              <a:gd name="connsiteY204" fmla="*/ 1296591 h 1443930"/>
              <a:gd name="connsiteX205" fmla="*/ 1267123 w 1768078"/>
              <a:gd name="connsiteY205" fmla="*/ 1267123 h 1443930"/>
              <a:gd name="connsiteX206" fmla="*/ 1237655 w 1768078"/>
              <a:gd name="connsiteY206" fmla="*/ 1296591 h 1443930"/>
              <a:gd name="connsiteX207" fmla="*/ 1237655 w 1768078"/>
              <a:gd name="connsiteY207" fmla="*/ 1384995 h 1443930"/>
              <a:gd name="connsiteX208" fmla="*/ 1296591 w 1768078"/>
              <a:gd name="connsiteY208" fmla="*/ 1384995 h 1443930"/>
              <a:gd name="connsiteX209" fmla="*/ 1532334 w 1768078"/>
              <a:gd name="connsiteY209" fmla="*/ 1296591 h 1443930"/>
              <a:gd name="connsiteX210" fmla="*/ 1502866 w 1768078"/>
              <a:gd name="connsiteY210" fmla="*/ 1267123 h 1443930"/>
              <a:gd name="connsiteX211" fmla="*/ 1473399 w 1768078"/>
              <a:gd name="connsiteY211" fmla="*/ 1296591 h 1443930"/>
              <a:gd name="connsiteX212" fmla="*/ 1473399 w 1768078"/>
              <a:gd name="connsiteY212" fmla="*/ 1384995 h 1443930"/>
              <a:gd name="connsiteX213" fmla="*/ 1532334 w 1768078"/>
              <a:gd name="connsiteY213" fmla="*/ 1384995 h 1443930"/>
              <a:gd name="connsiteX214" fmla="*/ 1650206 w 1768078"/>
              <a:gd name="connsiteY214" fmla="*/ 913507 h 1443930"/>
              <a:gd name="connsiteX215" fmla="*/ 1119783 w 1768078"/>
              <a:gd name="connsiteY215" fmla="*/ 913507 h 1443930"/>
              <a:gd name="connsiteX216" fmla="*/ 1119783 w 1768078"/>
              <a:gd name="connsiteY216" fmla="*/ 1384995 h 1443930"/>
              <a:gd name="connsiteX217" fmla="*/ 1178719 w 1768078"/>
              <a:gd name="connsiteY217" fmla="*/ 1384995 h 1443930"/>
              <a:gd name="connsiteX218" fmla="*/ 1178719 w 1768078"/>
              <a:gd name="connsiteY218" fmla="*/ 1296591 h 1443930"/>
              <a:gd name="connsiteX219" fmla="*/ 1267123 w 1768078"/>
              <a:gd name="connsiteY219" fmla="*/ 1208187 h 1443930"/>
              <a:gd name="connsiteX220" fmla="*/ 1355527 w 1768078"/>
              <a:gd name="connsiteY220" fmla="*/ 1296591 h 1443930"/>
              <a:gd name="connsiteX221" fmla="*/ 1355527 w 1768078"/>
              <a:gd name="connsiteY221" fmla="*/ 1384995 h 1443930"/>
              <a:gd name="connsiteX222" fmla="*/ 1414463 w 1768078"/>
              <a:gd name="connsiteY222" fmla="*/ 1384995 h 1443930"/>
              <a:gd name="connsiteX223" fmla="*/ 1414463 w 1768078"/>
              <a:gd name="connsiteY223" fmla="*/ 1296591 h 1443930"/>
              <a:gd name="connsiteX224" fmla="*/ 1502866 w 1768078"/>
              <a:gd name="connsiteY224" fmla="*/ 1208187 h 1443930"/>
              <a:gd name="connsiteX225" fmla="*/ 1591270 w 1768078"/>
              <a:gd name="connsiteY225" fmla="*/ 1296591 h 1443930"/>
              <a:gd name="connsiteX226" fmla="*/ 1591270 w 1768078"/>
              <a:gd name="connsiteY226" fmla="*/ 1384995 h 1443930"/>
              <a:gd name="connsiteX227" fmla="*/ 1650206 w 1768078"/>
              <a:gd name="connsiteY227" fmla="*/ 1384995 h 1443930"/>
              <a:gd name="connsiteX228" fmla="*/ 1709142 w 1768078"/>
              <a:gd name="connsiteY228" fmla="*/ 795635 h 1443930"/>
              <a:gd name="connsiteX229" fmla="*/ 1149251 w 1768078"/>
              <a:gd name="connsiteY229" fmla="*/ 795635 h 1443930"/>
              <a:gd name="connsiteX230" fmla="*/ 1149251 w 1768078"/>
              <a:gd name="connsiteY230" fmla="*/ 854571 h 1443930"/>
              <a:gd name="connsiteX231" fmla="*/ 1709142 w 1768078"/>
              <a:gd name="connsiteY231" fmla="*/ 854571 h 144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768078" h="1443930">
                <a:moveTo>
                  <a:pt x="1237655" y="1149251"/>
                </a:moveTo>
                <a:lnTo>
                  <a:pt x="1178719" y="1149251"/>
                </a:lnTo>
                <a:lnTo>
                  <a:pt x="1178719" y="1090315"/>
                </a:lnTo>
                <a:lnTo>
                  <a:pt x="1237655" y="1090315"/>
                </a:lnTo>
                <a:close/>
                <a:moveTo>
                  <a:pt x="1237655" y="972443"/>
                </a:moveTo>
                <a:lnTo>
                  <a:pt x="1178719" y="972443"/>
                </a:lnTo>
                <a:lnTo>
                  <a:pt x="1178719" y="1031379"/>
                </a:lnTo>
                <a:lnTo>
                  <a:pt x="1237655" y="1031379"/>
                </a:lnTo>
                <a:close/>
                <a:moveTo>
                  <a:pt x="1355527" y="1090315"/>
                </a:moveTo>
                <a:lnTo>
                  <a:pt x="1296591" y="1090315"/>
                </a:lnTo>
                <a:lnTo>
                  <a:pt x="1296591" y="1149251"/>
                </a:lnTo>
                <a:lnTo>
                  <a:pt x="1355527" y="1149251"/>
                </a:lnTo>
                <a:close/>
                <a:moveTo>
                  <a:pt x="1355527" y="972443"/>
                </a:moveTo>
                <a:lnTo>
                  <a:pt x="1296591" y="972443"/>
                </a:lnTo>
                <a:lnTo>
                  <a:pt x="1296591" y="1031379"/>
                </a:lnTo>
                <a:lnTo>
                  <a:pt x="1355527" y="1031379"/>
                </a:lnTo>
                <a:close/>
                <a:moveTo>
                  <a:pt x="1473399" y="1090315"/>
                </a:moveTo>
                <a:lnTo>
                  <a:pt x="1414463" y="1090315"/>
                </a:lnTo>
                <a:lnTo>
                  <a:pt x="1414463" y="1149251"/>
                </a:lnTo>
                <a:lnTo>
                  <a:pt x="1473399" y="1149251"/>
                </a:lnTo>
                <a:close/>
                <a:moveTo>
                  <a:pt x="1473399" y="972443"/>
                </a:moveTo>
                <a:lnTo>
                  <a:pt x="1414463" y="972443"/>
                </a:lnTo>
                <a:lnTo>
                  <a:pt x="1414463" y="1031379"/>
                </a:lnTo>
                <a:lnTo>
                  <a:pt x="1473399" y="1031379"/>
                </a:lnTo>
                <a:close/>
                <a:moveTo>
                  <a:pt x="1591270" y="1090315"/>
                </a:moveTo>
                <a:lnTo>
                  <a:pt x="1532334" y="1090315"/>
                </a:lnTo>
                <a:lnTo>
                  <a:pt x="1532334" y="1149251"/>
                </a:lnTo>
                <a:lnTo>
                  <a:pt x="1591270" y="1149251"/>
                </a:lnTo>
                <a:close/>
                <a:moveTo>
                  <a:pt x="1591270" y="972443"/>
                </a:moveTo>
                <a:lnTo>
                  <a:pt x="1532334" y="972443"/>
                </a:lnTo>
                <a:lnTo>
                  <a:pt x="1532334" y="1031379"/>
                </a:lnTo>
                <a:lnTo>
                  <a:pt x="1591270" y="1031379"/>
                </a:lnTo>
                <a:close/>
                <a:moveTo>
                  <a:pt x="589359" y="1090315"/>
                </a:moveTo>
                <a:lnTo>
                  <a:pt x="530423" y="1090315"/>
                </a:lnTo>
                <a:lnTo>
                  <a:pt x="530423" y="1149251"/>
                </a:lnTo>
                <a:lnTo>
                  <a:pt x="589359" y="1149251"/>
                </a:lnTo>
                <a:close/>
                <a:moveTo>
                  <a:pt x="589359" y="972443"/>
                </a:moveTo>
                <a:lnTo>
                  <a:pt x="530423" y="972443"/>
                </a:lnTo>
                <a:lnTo>
                  <a:pt x="530423" y="1031379"/>
                </a:lnTo>
                <a:lnTo>
                  <a:pt x="589359" y="1031379"/>
                </a:lnTo>
                <a:close/>
                <a:moveTo>
                  <a:pt x="471488" y="1090315"/>
                </a:moveTo>
                <a:lnTo>
                  <a:pt x="412552" y="1090315"/>
                </a:lnTo>
                <a:lnTo>
                  <a:pt x="412552" y="1149251"/>
                </a:lnTo>
                <a:lnTo>
                  <a:pt x="471488" y="1149251"/>
                </a:lnTo>
                <a:close/>
                <a:moveTo>
                  <a:pt x="471488" y="972443"/>
                </a:moveTo>
                <a:lnTo>
                  <a:pt x="412552" y="972443"/>
                </a:lnTo>
                <a:lnTo>
                  <a:pt x="412552" y="1031379"/>
                </a:lnTo>
                <a:lnTo>
                  <a:pt x="471488" y="1031379"/>
                </a:lnTo>
                <a:close/>
                <a:moveTo>
                  <a:pt x="353616" y="1090315"/>
                </a:moveTo>
                <a:lnTo>
                  <a:pt x="294680" y="1090315"/>
                </a:lnTo>
                <a:lnTo>
                  <a:pt x="294680" y="1149251"/>
                </a:lnTo>
                <a:lnTo>
                  <a:pt x="353616" y="1149251"/>
                </a:lnTo>
                <a:close/>
                <a:moveTo>
                  <a:pt x="353616" y="972443"/>
                </a:moveTo>
                <a:lnTo>
                  <a:pt x="294680" y="972443"/>
                </a:lnTo>
                <a:lnTo>
                  <a:pt x="294680" y="1031379"/>
                </a:lnTo>
                <a:lnTo>
                  <a:pt x="353616" y="1031379"/>
                </a:lnTo>
                <a:close/>
                <a:moveTo>
                  <a:pt x="235744" y="1090315"/>
                </a:moveTo>
                <a:lnTo>
                  <a:pt x="176808" y="1090315"/>
                </a:lnTo>
                <a:lnTo>
                  <a:pt x="176808" y="1149251"/>
                </a:lnTo>
                <a:lnTo>
                  <a:pt x="235744" y="1149251"/>
                </a:lnTo>
                <a:close/>
                <a:moveTo>
                  <a:pt x="235744" y="972443"/>
                </a:moveTo>
                <a:lnTo>
                  <a:pt x="176808" y="972443"/>
                </a:lnTo>
                <a:lnTo>
                  <a:pt x="176808" y="1031379"/>
                </a:lnTo>
                <a:lnTo>
                  <a:pt x="235744" y="1031379"/>
                </a:lnTo>
                <a:close/>
                <a:moveTo>
                  <a:pt x="1768078" y="766167"/>
                </a:moveTo>
                <a:lnTo>
                  <a:pt x="1768078" y="884039"/>
                </a:lnTo>
                <a:cubicBezTo>
                  <a:pt x="1768078" y="900313"/>
                  <a:pt x="1754884" y="913507"/>
                  <a:pt x="1738610" y="913507"/>
                </a:cubicBezTo>
                <a:lnTo>
                  <a:pt x="1709142" y="913507"/>
                </a:lnTo>
                <a:lnTo>
                  <a:pt x="1709142" y="1414463"/>
                </a:lnTo>
                <a:cubicBezTo>
                  <a:pt x="1709142" y="1430736"/>
                  <a:pt x="1695948" y="1443931"/>
                  <a:pt x="1679674" y="1443931"/>
                </a:cubicBezTo>
                <a:lnTo>
                  <a:pt x="88404" y="1443931"/>
                </a:lnTo>
                <a:cubicBezTo>
                  <a:pt x="72129" y="1443931"/>
                  <a:pt x="58936" y="1430736"/>
                  <a:pt x="58936" y="1414463"/>
                </a:cubicBezTo>
                <a:lnTo>
                  <a:pt x="58936" y="913507"/>
                </a:lnTo>
                <a:lnTo>
                  <a:pt x="29468" y="913507"/>
                </a:lnTo>
                <a:cubicBezTo>
                  <a:pt x="13193" y="913507"/>
                  <a:pt x="0" y="900313"/>
                  <a:pt x="0" y="884039"/>
                </a:cubicBezTo>
                <a:lnTo>
                  <a:pt x="0" y="766167"/>
                </a:lnTo>
                <a:cubicBezTo>
                  <a:pt x="0" y="749894"/>
                  <a:pt x="13193" y="736699"/>
                  <a:pt x="29468" y="736699"/>
                </a:cubicBezTo>
                <a:lnTo>
                  <a:pt x="471488" y="736699"/>
                </a:lnTo>
                <a:lnTo>
                  <a:pt x="471488" y="618827"/>
                </a:lnTo>
                <a:cubicBezTo>
                  <a:pt x="471488" y="602554"/>
                  <a:pt x="484682" y="589359"/>
                  <a:pt x="500955" y="589359"/>
                </a:cubicBezTo>
                <a:lnTo>
                  <a:pt x="589359" y="589359"/>
                </a:lnTo>
                <a:lnTo>
                  <a:pt x="589359" y="500955"/>
                </a:lnTo>
                <a:cubicBezTo>
                  <a:pt x="589359" y="484682"/>
                  <a:pt x="602554" y="471488"/>
                  <a:pt x="618827" y="471488"/>
                </a:cubicBezTo>
                <a:lnTo>
                  <a:pt x="651242" y="471488"/>
                </a:lnTo>
                <a:cubicBezTo>
                  <a:pt x="677178" y="377267"/>
                  <a:pt x="757540" y="308106"/>
                  <a:pt x="854571" y="296496"/>
                </a:cubicBezTo>
                <a:lnTo>
                  <a:pt x="854571" y="29468"/>
                </a:lnTo>
                <a:cubicBezTo>
                  <a:pt x="854571" y="13193"/>
                  <a:pt x="867765" y="0"/>
                  <a:pt x="884039" y="0"/>
                </a:cubicBezTo>
                <a:lnTo>
                  <a:pt x="1031379" y="0"/>
                </a:lnTo>
                <a:cubicBezTo>
                  <a:pt x="1047653" y="0"/>
                  <a:pt x="1060847" y="13193"/>
                  <a:pt x="1060847" y="29468"/>
                </a:cubicBezTo>
                <a:lnTo>
                  <a:pt x="1060847" y="58936"/>
                </a:lnTo>
                <a:lnTo>
                  <a:pt x="1149251" y="58936"/>
                </a:lnTo>
                <a:cubicBezTo>
                  <a:pt x="1165525" y="58936"/>
                  <a:pt x="1178719" y="72129"/>
                  <a:pt x="1178719" y="88404"/>
                </a:cubicBezTo>
                <a:lnTo>
                  <a:pt x="1178719" y="206276"/>
                </a:lnTo>
                <a:cubicBezTo>
                  <a:pt x="1178719" y="222549"/>
                  <a:pt x="1165525" y="235744"/>
                  <a:pt x="1149251" y="235744"/>
                </a:cubicBezTo>
                <a:lnTo>
                  <a:pt x="1031379" y="235744"/>
                </a:lnTo>
                <a:cubicBezTo>
                  <a:pt x="1015105" y="235744"/>
                  <a:pt x="1001911" y="222549"/>
                  <a:pt x="1001911" y="206276"/>
                </a:cubicBezTo>
                <a:lnTo>
                  <a:pt x="913507" y="206276"/>
                </a:lnTo>
                <a:lnTo>
                  <a:pt x="913507" y="296496"/>
                </a:lnTo>
                <a:cubicBezTo>
                  <a:pt x="1010538" y="308106"/>
                  <a:pt x="1090901" y="377267"/>
                  <a:pt x="1116836" y="471488"/>
                </a:cubicBezTo>
                <a:lnTo>
                  <a:pt x="1149251" y="471488"/>
                </a:lnTo>
                <a:cubicBezTo>
                  <a:pt x="1165525" y="471488"/>
                  <a:pt x="1178719" y="484682"/>
                  <a:pt x="1178719" y="500955"/>
                </a:cubicBezTo>
                <a:lnTo>
                  <a:pt x="1178719" y="589359"/>
                </a:lnTo>
                <a:lnTo>
                  <a:pt x="1267123" y="589359"/>
                </a:lnTo>
                <a:cubicBezTo>
                  <a:pt x="1283396" y="589359"/>
                  <a:pt x="1296591" y="602554"/>
                  <a:pt x="1296591" y="618827"/>
                </a:cubicBezTo>
                <a:lnTo>
                  <a:pt x="1296591" y="736699"/>
                </a:lnTo>
                <a:lnTo>
                  <a:pt x="1738610" y="736699"/>
                </a:lnTo>
                <a:cubicBezTo>
                  <a:pt x="1754884" y="736699"/>
                  <a:pt x="1768078" y="749894"/>
                  <a:pt x="1768078" y="766167"/>
                </a:cubicBezTo>
                <a:close/>
                <a:moveTo>
                  <a:pt x="1060847" y="176808"/>
                </a:moveTo>
                <a:lnTo>
                  <a:pt x="1119783" y="176808"/>
                </a:lnTo>
                <a:lnTo>
                  <a:pt x="1119783" y="117872"/>
                </a:lnTo>
                <a:lnTo>
                  <a:pt x="1060847" y="117872"/>
                </a:lnTo>
                <a:close/>
                <a:moveTo>
                  <a:pt x="913507" y="147340"/>
                </a:moveTo>
                <a:lnTo>
                  <a:pt x="1001911" y="147340"/>
                </a:lnTo>
                <a:lnTo>
                  <a:pt x="1001911" y="58936"/>
                </a:lnTo>
                <a:lnTo>
                  <a:pt x="913507" y="58936"/>
                </a:lnTo>
                <a:close/>
                <a:moveTo>
                  <a:pt x="1131806" y="648295"/>
                </a:moveTo>
                <a:lnTo>
                  <a:pt x="1237655" y="713434"/>
                </a:lnTo>
                <a:lnTo>
                  <a:pt x="1237655" y="648295"/>
                </a:lnTo>
                <a:close/>
                <a:moveTo>
                  <a:pt x="940264" y="530423"/>
                </a:moveTo>
                <a:lnTo>
                  <a:pt x="1036035" y="589359"/>
                </a:lnTo>
                <a:lnTo>
                  <a:pt x="1119783" y="589359"/>
                </a:lnTo>
                <a:lnTo>
                  <a:pt x="1119783" y="530423"/>
                </a:lnTo>
                <a:close/>
                <a:moveTo>
                  <a:pt x="965124" y="372401"/>
                </a:moveTo>
                <a:cubicBezTo>
                  <a:pt x="983939" y="402448"/>
                  <a:pt x="995874" y="436284"/>
                  <a:pt x="1000069" y="471488"/>
                </a:cubicBezTo>
                <a:lnTo>
                  <a:pt x="1054975" y="471488"/>
                </a:lnTo>
                <a:cubicBezTo>
                  <a:pt x="1038713" y="428236"/>
                  <a:pt x="1006582" y="392804"/>
                  <a:pt x="965124" y="372401"/>
                </a:cubicBezTo>
                <a:close/>
                <a:moveTo>
                  <a:pt x="827479" y="471488"/>
                </a:moveTo>
                <a:lnTo>
                  <a:pt x="940599" y="471488"/>
                </a:lnTo>
                <a:cubicBezTo>
                  <a:pt x="934507" y="433345"/>
                  <a:pt x="916472" y="398120"/>
                  <a:pt x="889093" y="370877"/>
                </a:cubicBezTo>
                <a:lnTo>
                  <a:pt x="884039" y="365823"/>
                </a:lnTo>
                <a:lnTo>
                  <a:pt x="878985" y="370877"/>
                </a:lnTo>
                <a:cubicBezTo>
                  <a:pt x="851606" y="398120"/>
                  <a:pt x="833571" y="433345"/>
                  <a:pt x="827479" y="471488"/>
                </a:cubicBezTo>
                <a:close/>
                <a:moveTo>
                  <a:pt x="713092" y="471488"/>
                </a:moveTo>
                <a:lnTo>
                  <a:pt x="768009" y="471488"/>
                </a:lnTo>
                <a:cubicBezTo>
                  <a:pt x="772208" y="436284"/>
                  <a:pt x="784146" y="402448"/>
                  <a:pt x="802965" y="372401"/>
                </a:cubicBezTo>
                <a:cubicBezTo>
                  <a:pt x="761497" y="392801"/>
                  <a:pt x="729358" y="428232"/>
                  <a:pt x="713092" y="471488"/>
                </a:cubicBezTo>
                <a:close/>
                <a:moveTo>
                  <a:pt x="648295" y="589359"/>
                </a:moveTo>
                <a:lnTo>
                  <a:pt x="732043" y="589359"/>
                </a:lnTo>
                <a:lnTo>
                  <a:pt x="827814" y="530423"/>
                </a:lnTo>
                <a:lnTo>
                  <a:pt x="648295" y="530423"/>
                </a:lnTo>
                <a:close/>
                <a:moveTo>
                  <a:pt x="530423" y="713434"/>
                </a:moveTo>
                <a:lnTo>
                  <a:pt x="636272" y="648295"/>
                </a:lnTo>
                <a:lnTo>
                  <a:pt x="530423" y="648295"/>
                </a:lnTo>
                <a:close/>
                <a:moveTo>
                  <a:pt x="618827" y="854571"/>
                </a:moveTo>
                <a:lnTo>
                  <a:pt x="618827" y="795635"/>
                </a:lnTo>
                <a:lnTo>
                  <a:pt x="58936" y="795635"/>
                </a:lnTo>
                <a:lnTo>
                  <a:pt x="58936" y="854571"/>
                </a:lnTo>
                <a:close/>
                <a:moveTo>
                  <a:pt x="294680" y="1296591"/>
                </a:moveTo>
                <a:cubicBezTo>
                  <a:pt x="294680" y="1280317"/>
                  <a:pt x="281487" y="1267123"/>
                  <a:pt x="265212" y="1267123"/>
                </a:cubicBezTo>
                <a:cubicBezTo>
                  <a:pt x="248937" y="1267123"/>
                  <a:pt x="235744" y="1280317"/>
                  <a:pt x="235744" y="1296591"/>
                </a:cubicBezTo>
                <a:lnTo>
                  <a:pt x="235744" y="1384995"/>
                </a:lnTo>
                <a:lnTo>
                  <a:pt x="294680" y="1384995"/>
                </a:lnTo>
                <a:close/>
                <a:moveTo>
                  <a:pt x="530423" y="1296591"/>
                </a:moveTo>
                <a:cubicBezTo>
                  <a:pt x="530423" y="1280317"/>
                  <a:pt x="517229" y="1267123"/>
                  <a:pt x="500955" y="1267123"/>
                </a:cubicBezTo>
                <a:cubicBezTo>
                  <a:pt x="484682" y="1267123"/>
                  <a:pt x="471488" y="1280317"/>
                  <a:pt x="471488" y="1296591"/>
                </a:cubicBezTo>
                <a:lnTo>
                  <a:pt x="471488" y="1384995"/>
                </a:lnTo>
                <a:lnTo>
                  <a:pt x="530423" y="1384995"/>
                </a:lnTo>
                <a:close/>
                <a:moveTo>
                  <a:pt x="648295" y="913507"/>
                </a:moveTo>
                <a:lnTo>
                  <a:pt x="117872" y="913507"/>
                </a:lnTo>
                <a:lnTo>
                  <a:pt x="117872" y="1384995"/>
                </a:lnTo>
                <a:lnTo>
                  <a:pt x="176808" y="1384995"/>
                </a:lnTo>
                <a:lnTo>
                  <a:pt x="176808" y="1296591"/>
                </a:lnTo>
                <a:cubicBezTo>
                  <a:pt x="176808" y="1247766"/>
                  <a:pt x="216388" y="1208187"/>
                  <a:pt x="265212" y="1208187"/>
                </a:cubicBezTo>
                <a:cubicBezTo>
                  <a:pt x="314036" y="1208187"/>
                  <a:pt x="353616" y="1247766"/>
                  <a:pt x="353616" y="1296591"/>
                </a:cubicBezTo>
                <a:lnTo>
                  <a:pt x="353616" y="1384995"/>
                </a:lnTo>
                <a:lnTo>
                  <a:pt x="412552" y="1384995"/>
                </a:lnTo>
                <a:lnTo>
                  <a:pt x="412552" y="1296591"/>
                </a:lnTo>
                <a:cubicBezTo>
                  <a:pt x="412552" y="1247766"/>
                  <a:pt x="452131" y="1208187"/>
                  <a:pt x="500955" y="1208187"/>
                </a:cubicBezTo>
                <a:cubicBezTo>
                  <a:pt x="549780" y="1208187"/>
                  <a:pt x="589359" y="1247766"/>
                  <a:pt x="589359" y="1296591"/>
                </a:cubicBezTo>
                <a:lnTo>
                  <a:pt x="589359" y="1384995"/>
                </a:lnTo>
                <a:lnTo>
                  <a:pt x="648295" y="1384995"/>
                </a:lnTo>
                <a:close/>
                <a:moveTo>
                  <a:pt x="766167" y="913507"/>
                </a:moveTo>
                <a:lnTo>
                  <a:pt x="707231" y="913507"/>
                </a:lnTo>
                <a:lnTo>
                  <a:pt x="707231" y="1384995"/>
                </a:lnTo>
                <a:lnTo>
                  <a:pt x="766167" y="1384995"/>
                </a:lnTo>
                <a:close/>
                <a:moveTo>
                  <a:pt x="942975" y="1223956"/>
                </a:moveTo>
                <a:lnTo>
                  <a:pt x="884039" y="1184668"/>
                </a:lnTo>
                <a:lnTo>
                  <a:pt x="825103" y="1223956"/>
                </a:lnTo>
                <a:lnTo>
                  <a:pt x="825103" y="1384995"/>
                </a:lnTo>
                <a:lnTo>
                  <a:pt x="942975" y="1384995"/>
                </a:lnTo>
                <a:close/>
                <a:moveTo>
                  <a:pt x="942975" y="913507"/>
                </a:moveTo>
                <a:lnTo>
                  <a:pt x="825103" y="913507"/>
                </a:lnTo>
                <a:lnTo>
                  <a:pt x="825103" y="1153126"/>
                </a:lnTo>
                <a:lnTo>
                  <a:pt x="867692" y="1124733"/>
                </a:lnTo>
                <a:cubicBezTo>
                  <a:pt x="877589" y="1118133"/>
                  <a:pt x="890489" y="1118133"/>
                  <a:pt x="900386" y="1124733"/>
                </a:cubicBezTo>
                <a:lnTo>
                  <a:pt x="942975" y="1153126"/>
                </a:lnTo>
                <a:close/>
                <a:moveTo>
                  <a:pt x="1060847" y="913507"/>
                </a:moveTo>
                <a:lnTo>
                  <a:pt x="1001911" y="913507"/>
                </a:lnTo>
                <a:lnTo>
                  <a:pt x="1001911" y="1384995"/>
                </a:lnTo>
                <a:lnTo>
                  <a:pt x="1060847" y="1384995"/>
                </a:lnTo>
                <a:close/>
                <a:moveTo>
                  <a:pt x="1090315" y="795635"/>
                </a:moveTo>
                <a:lnTo>
                  <a:pt x="677763" y="795635"/>
                </a:lnTo>
                <a:lnTo>
                  <a:pt x="677763" y="854571"/>
                </a:lnTo>
                <a:lnTo>
                  <a:pt x="1090315" y="854571"/>
                </a:lnTo>
                <a:close/>
                <a:moveTo>
                  <a:pt x="979353" y="736699"/>
                </a:moveTo>
                <a:lnTo>
                  <a:pt x="884039" y="682235"/>
                </a:lnTo>
                <a:lnTo>
                  <a:pt x="788725" y="736699"/>
                </a:lnTo>
                <a:close/>
                <a:moveTo>
                  <a:pt x="1098139" y="736699"/>
                </a:moveTo>
                <a:lnTo>
                  <a:pt x="1163009" y="736699"/>
                </a:lnTo>
                <a:lnTo>
                  <a:pt x="884039" y="565026"/>
                </a:lnTo>
                <a:lnTo>
                  <a:pt x="605070" y="736699"/>
                </a:lnTo>
                <a:lnTo>
                  <a:pt x="669940" y="736699"/>
                </a:lnTo>
                <a:lnTo>
                  <a:pt x="869419" y="622710"/>
                </a:lnTo>
                <a:cubicBezTo>
                  <a:pt x="878477" y="617534"/>
                  <a:pt x="889601" y="617534"/>
                  <a:pt x="898659" y="622710"/>
                </a:cubicBezTo>
                <a:close/>
                <a:moveTo>
                  <a:pt x="1296591" y="1296591"/>
                </a:moveTo>
                <a:cubicBezTo>
                  <a:pt x="1296591" y="1280317"/>
                  <a:pt x="1283396" y="1267123"/>
                  <a:pt x="1267123" y="1267123"/>
                </a:cubicBezTo>
                <a:cubicBezTo>
                  <a:pt x="1250849" y="1267123"/>
                  <a:pt x="1237655" y="1280317"/>
                  <a:pt x="1237655" y="1296591"/>
                </a:cubicBezTo>
                <a:lnTo>
                  <a:pt x="1237655" y="1384995"/>
                </a:lnTo>
                <a:lnTo>
                  <a:pt x="1296591" y="1384995"/>
                </a:lnTo>
                <a:close/>
                <a:moveTo>
                  <a:pt x="1532334" y="1296591"/>
                </a:moveTo>
                <a:cubicBezTo>
                  <a:pt x="1532334" y="1280317"/>
                  <a:pt x="1519140" y="1267123"/>
                  <a:pt x="1502866" y="1267123"/>
                </a:cubicBezTo>
                <a:cubicBezTo>
                  <a:pt x="1486593" y="1267123"/>
                  <a:pt x="1473399" y="1280317"/>
                  <a:pt x="1473399" y="1296591"/>
                </a:cubicBezTo>
                <a:lnTo>
                  <a:pt x="1473399" y="1384995"/>
                </a:lnTo>
                <a:lnTo>
                  <a:pt x="1532334" y="1384995"/>
                </a:lnTo>
                <a:close/>
                <a:moveTo>
                  <a:pt x="1650206" y="913507"/>
                </a:moveTo>
                <a:lnTo>
                  <a:pt x="1119783" y="913507"/>
                </a:lnTo>
                <a:lnTo>
                  <a:pt x="1119783" y="1384995"/>
                </a:lnTo>
                <a:lnTo>
                  <a:pt x="1178719" y="1384995"/>
                </a:lnTo>
                <a:lnTo>
                  <a:pt x="1178719" y="1296591"/>
                </a:lnTo>
                <a:cubicBezTo>
                  <a:pt x="1178719" y="1247766"/>
                  <a:pt x="1218298" y="1208187"/>
                  <a:pt x="1267123" y="1208187"/>
                </a:cubicBezTo>
                <a:cubicBezTo>
                  <a:pt x="1315947" y="1208187"/>
                  <a:pt x="1355527" y="1247766"/>
                  <a:pt x="1355527" y="1296591"/>
                </a:cubicBezTo>
                <a:lnTo>
                  <a:pt x="1355527" y="1384995"/>
                </a:lnTo>
                <a:lnTo>
                  <a:pt x="1414463" y="1384995"/>
                </a:lnTo>
                <a:lnTo>
                  <a:pt x="1414463" y="1296591"/>
                </a:lnTo>
                <a:cubicBezTo>
                  <a:pt x="1414463" y="1247766"/>
                  <a:pt x="1454042" y="1208187"/>
                  <a:pt x="1502866" y="1208187"/>
                </a:cubicBezTo>
                <a:cubicBezTo>
                  <a:pt x="1551691" y="1208187"/>
                  <a:pt x="1591270" y="1247766"/>
                  <a:pt x="1591270" y="1296591"/>
                </a:cubicBezTo>
                <a:lnTo>
                  <a:pt x="1591270" y="1384995"/>
                </a:lnTo>
                <a:lnTo>
                  <a:pt x="1650206" y="1384995"/>
                </a:lnTo>
                <a:close/>
                <a:moveTo>
                  <a:pt x="1709142" y="795635"/>
                </a:moveTo>
                <a:lnTo>
                  <a:pt x="1149251" y="795635"/>
                </a:lnTo>
                <a:lnTo>
                  <a:pt x="1149251" y="854571"/>
                </a:lnTo>
                <a:lnTo>
                  <a:pt x="1709142" y="854571"/>
                </a:lnTo>
                <a:close/>
              </a:path>
            </a:pathLst>
          </a:custGeom>
          <a:solidFill>
            <a:schemeClr val="tx1"/>
          </a:solidFill>
          <a:ln w="3683" cap="flat">
            <a:solidFill>
              <a:schemeClr val="accent6"/>
            </a:solidFill>
            <a:prstDash val="solid"/>
            <a:miter/>
          </a:ln>
        </p:spPr>
        <p:txBody>
          <a:bodyPr rtlCol="0" anchor="ctr"/>
          <a:lstStyle/>
          <a:p>
            <a:endParaRPr lang="ru-RU"/>
          </a:p>
        </p:txBody>
      </p:sp>
      <p:sp>
        <p:nvSpPr>
          <p:cNvPr id="9" name="Объект 2">
            <a:extLst>
              <a:ext uri="{FF2B5EF4-FFF2-40B4-BE49-F238E27FC236}">
                <a16:creationId xmlns:a16="http://schemas.microsoft.com/office/drawing/2014/main" id="{35A75A5A-5720-9400-49B8-73A9C2588908}"/>
              </a:ext>
            </a:extLst>
          </p:cNvPr>
          <p:cNvSpPr txBox="1">
            <a:spLocks/>
          </p:cNvSpPr>
          <p:nvPr/>
        </p:nvSpPr>
        <p:spPr>
          <a:xfrm>
            <a:off x="407988" y="5362036"/>
            <a:ext cx="2664000" cy="720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400" dirty="0">
                <a:solidFill>
                  <a:srgbClr val="333333"/>
                </a:solidFill>
                <a:ea typeface="Calibri" panose="020F0502020204030204" pitchFamily="34" charset="0"/>
                <a:cs typeface="Times New Roman" panose="02020603050405020304" pitchFamily="18" charset="0"/>
              </a:rPr>
              <a:t>ОРГАНЫ ИСПОЛНИТЕЛЬНОЙ ВЛАСТИ СУБЪЕКТОВ РФ</a:t>
            </a:r>
          </a:p>
        </p:txBody>
      </p:sp>
      <p:sp>
        <p:nvSpPr>
          <p:cNvPr id="10" name="Объект 2">
            <a:extLst>
              <a:ext uri="{FF2B5EF4-FFF2-40B4-BE49-F238E27FC236}">
                <a16:creationId xmlns:a16="http://schemas.microsoft.com/office/drawing/2014/main" id="{CFBFA8D7-278A-52A6-1DFC-721ADB4E7484}"/>
              </a:ext>
            </a:extLst>
          </p:cNvPr>
          <p:cNvSpPr txBox="1">
            <a:spLocks/>
          </p:cNvSpPr>
          <p:nvPr/>
        </p:nvSpPr>
        <p:spPr>
          <a:xfrm>
            <a:off x="3257355" y="5353778"/>
            <a:ext cx="2664000" cy="720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400" dirty="0">
                <a:solidFill>
                  <a:srgbClr val="333333"/>
                </a:solidFill>
                <a:ea typeface="Calibri" panose="020F0502020204030204" pitchFamily="34" charset="0"/>
                <a:cs typeface="Times New Roman" panose="02020603050405020304" pitchFamily="18" charset="0"/>
              </a:rPr>
              <a:t>ОРГАНЫ </a:t>
            </a:r>
          </a:p>
          <a:p>
            <a:pPr marL="0" indent="0" algn="ctr">
              <a:lnSpc>
                <a:spcPct val="100000"/>
              </a:lnSpc>
              <a:spcBef>
                <a:spcPts val="0"/>
              </a:spcBef>
              <a:buFont typeface="Arial" panose="020B0604020202020204" pitchFamily="34" charset="0"/>
              <a:buNone/>
            </a:pPr>
            <a:r>
              <a:rPr lang="ru-RU" sz="1400" dirty="0">
                <a:solidFill>
                  <a:srgbClr val="333333"/>
                </a:solidFill>
                <a:ea typeface="Calibri" panose="020F0502020204030204" pitchFamily="34" charset="0"/>
                <a:cs typeface="Times New Roman" panose="02020603050405020304" pitchFamily="18" charset="0"/>
              </a:rPr>
              <a:t>МЕСТНОГО САМОУПРАВЛЕНИЯ</a:t>
            </a:r>
          </a:p>
        </p:txBody>
      </p:sp>
      <p:sp>
        <p:nvSpPr>
          <p:cNvPr id="11" name="Объект 2">
            <a:extLst>
              <a:ext uri="{FF2B5EF4-FFF2-40B4-BE49-F238E27FC236}">
                <a16:creationId xmlns:a16="http://schemas.microsoft.com/office/drawing/2014/main" id="{137014AE-E7D0-D893-D434-1FC870DEC9EB}"/>
              </a:ext>
            </a:extLst>
          </p:cNvPr>
          <p:cNvSpPr txBox="1">
            <a:spLocks/>
          </p:cNvSpPr>
          <p:nvPr/>
        </p:nvSpPr>
        <p:spPr>
          <a:xfrm>
            <a:off x="6278591" y="5351416"/>
            <a:ext cx="2664000" cy="72000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400" dirty="0">
                <a:solidFill>
                  <a:srgbClr val="333333"/>
                </a:solidFill>
                <a:ea typeface="Calibri" panose="020F0502020204030204" pitchFamily="34" charset="0"/>
                <a:cs typeface="Times New Roman" panose="02020603050405020304" pitchFamily="18" charset="0"/>
              </a:rPr>
              <a:t>РЕГИОНАЛЬНЫЕ ОПЕРАТОРЫ ПО ОБРАЩЕНИЮ С ТКО</a:t>
            </a:r>
          </a:p>
        </p:txBody>
      </p:sp>
      <p:sp>
        <p:nvSpPr>
          <p:cNvPr id="12" name="Объект 2">
            <a:extLst>
              <a:ext uri="{FF2B5EF4-FFF2-40B4-BE49-F238E27FC236}">
                <a16:creationId xmlns:a16="http://schemas.microsoft.com/office/drawing/2014/main" id="{507F359E-7320-A204-D8AB-16D4D233A7E0}"/>
              </a:ext>
            </a:extLst>
          </p:cNvPr>
          <p:cNvSpPr txBox="1">
            <a:spLocks/>
          </p:cNvSpPr>
          <p:nvPr/>
        </p:nvSpPr>
        <p:spPr>
          <a:xfrm>
            <a:off x="9120012" y="5362036"/>
            <a:ext cx="2664000" cy="72000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400" dirty="0">
                <a:solidFill>
                  <a:srgbClr val="333333"/>
                </a:solidFill>
                <a:ea typeface="Calibri" panose="020F0502020204030204" pitchFamily="34" charset="0"/>
                <a:cs typeface="Times New Roman" panose="02020603050405020304" pitchFamily="18" charset="0"/>
              </a:rPr>
              <a:t>ЮРИДИЧЕСКИЕ ЛИЦА И ИНДИВИДУАЛЬНЫЕ ПРЕДПРИНИМАТЕЛИ</a:t>
            </a:r>
          </a:p>
        </p:txBody>
      </p:sp>
      <p:sp>
        <p:nvSpPr>
          <p:cNvPr id="15" name="Рисунок 13">
            <a:extLst>
              <a:ext uri="{FF2B5EF4-FFF2-40B4-BE49-F238E27FC236}">
                <a16:creationId xmlns:a16="http://schemas.microsoft.com/office/drawing/2014/main" id="{0A51121D-E9D0-4A88-4838-A50678E6A4FA}"/>
              </a:ext>
            </a:extLst>
          </p:cNvPr>
          <p:cNvSpPr>
            <a:spLocks noChangeAspect="1"/>
          </p:cNvSpPr>
          <p:nvPr/>
        </p:nvSpPr>
        <p:spPr>
          <a:xfrm>
            <a:off x="4275388" y="4749993"/>
            <a:ext cx="612043" cy="612043"/>
          </a:xfrm>
          <a:custGeom>
            <a:avLst/>
            <a:gdLst>
              <a:gd name="connsiteX0" fmla="*/ 466725 w 590550"/>
              <a:gd name="connsiteY0" fmla="*/ 323850 h 590550"/>
              <a:gd name="connsiteX1" fmla="*/ 400050 w 590550"/>
              <a:gd name="connsiteY1" fmla="*/ 323850 h 590550"/>
              <a:gd name="connsiteX2" fmla="*/ 400050 w 590550"/>
              <a:gd name="connsiteY2" fmla="*/ 133350 h 590550"/>
              <a:gd name="connsiteX3" fmla="*/ 419100 w 590550"/>
              <a:gd name="connsiteY3" fmla="*/ 133350 h 590550"/>
              <a:gd name="connsiteX4" fmla="*/ 419100 w 590550"/>
              <a:gd name="connsiteY4" fmla="*/ 76200 h 590550"/>
              <a:gd name="connsiteX5" fmla="*/ 385324 w 590550"/>
              <a:gd name="connsiteY5" fmla="*/ 76200 h 590550"/>
              <a:gd name="connsiteX6" fmla="*/ 318649 w 590550"/>
              <a:gd name="connsiteY6" fmla="*/ 0 h 590550"/>
              <a:gd name="connsiteX7" fmla="*/ 271910 w 590550"/>
              <a:gd name="connsiteY7" fmla="*/ 0 h 590550"/>
              <a:gd name="connsiteX8" fmla="*/ 205235 w 590550"/>
              <a:gd name="connsiteY8" fmla="*/ 76200 h 590550"/>
              <a:gd name="connsiteX9" fmla="*/ 171450 w 590550"/>
              <a:gd name="connsiteY9" fmla="*/ 76200 h 590550"/>
              <a:gd name="connsiteX10" fmla="*/ 171450 w 590550"/>
              <a:gd name="connsiteY10" fmla="*/ 133350 h 590550"/>
              <a:gd name="connsiteX11" fmla="*/ 190500 w 590550"/>
              <a:gd name="connsiteY11" fmla="*/ 133350 h 590550"/>
              <a:gd name="connsiteX12" fmla="*/ 190500 w 590550"/>
              <a:gd name="connsiteY12" fmla="*/ 323850 h 590550"/>
              <a:gd name="connsiteX13" fmla="*/ 123825 w 590550"/>
              <a:gd name="connsiteY13" fmla="*/ 323850 h 590550"/>
              <a:gd name="connsiteX14" fmla="*/ 123825 w 590550"/>
              <a:gd name="connsiteY14" fmla="*/ 381000 h 590550"/>
              <a:gd name="connsiteX15" fmla="*/ 0 w 590550"/>
              <a:gd name="connsiteY15" fmla="*/ 381000 h 590550"/>
              <a:gd name="connsiteX16" fmla="*/ 0 w 590550"/>
              <a:gd name="connsiteY16" fmla="*/ 438150 h 590550"/>
              <a:gd name="connsiteX17" fmla="*/ 19050 w 590550"/>
              <a:gd name="connsiteY17" fmla="*/ 438150 h 590550"/>
              <a:gd name="connsiteX18" fmla="*/ 19050 w 590550"/>
              <a:gd name="connsiteY18" fmla="*/ 590550 h 590550"/>
              <a:gd name="connsiteX19" fmla="*/ 571500 w 590550"/>
              <a:gd name="connsiteY19" fmla="*/ 590550 h 590550"/>
              <a:gd name="connsiteX20" fmla="*/ 571500 w 590550"/>
              <a:gd name="connsiteY20" fmla="*/ 438150 h 590550"/>
              <a:gd name="connsiteX21" fmla="*/ 590550 w 590550"/>
              <a:gd name="connsiteY21" fmla="*/ 438150 h 590550"/>
              <a:gd name="connsiteX22" fmla="*/ 590550 w 590550"/>
              <a:gd name="connsiteY22" fmla="*/ 381000 h 590550"/>
              <a:gd name="connsiteX23" fmla="*/ 466725 w 590550"/>
              <a:gd name="connsiteY23" fmla="*/ 381000 h 590550"/>
              <a:gd name="connsiteX24" fmla="*/ 466725 w 590550"/>
              <a:gd name="connsiteY24" fmla="*/ 323850 h 590550"/>
              <a:gd name="connsiteX25" fmla="*/ 447675 w 590550"/>
              <a:gd name="connsiteY25" fmla="*/ 381000 h 590550"/>
              <a:gd name="connsiteX26" fmla="*/ 404165 w 590550"/>
              <a:gd name="connsiteY26" fmla="*/ 381000 h 590550"/>
              <a:gd name="connsiteX27" fmla="*/ 357273 w 590550"/>
              <a:gd name="connsiteY27" fmla="*/ 342900 h 590550"/>
              <a:gd name="connsiteX28" fmla="*/ 447675 w 590550"/>
              <a:gd name="connsiteY28" fmla="*/ 342900 h 590550"/>
              <a:gd name="connsiteX29" fmla="*/ 447675 w 590550"/>
              <a:gd name="connsiteY29" fmla="*/ 381000 h 590550"/>
              <a:gd name="connsiteX30" fmla="*/ 390639 w 590550"/>
              <a:gd name="connsiteY30" fmla="*/ 419100 h 590550"/>
              <a:gd name="connsiteX31" fmla="*/ 295275 w 590550"/>
              <a:gd name="connsiteY31" fmla="*/ 341624 h 590550"/>
              <a:gd name="connsiteX32" fmla="*/ 199911 w 590550"/>
              <a:gd name="connsiteY32" fmla="*/ 419100 h 590550"/>
              <a:gd name="connsiteX33" fmla="*/ 169697 w 590550"/>
              <a:gd name="connsiteY33" fmla="*/ 419100 h 590550"/>
              <a:gd name="connsiteX34" fmla="*/ 295275 w 590550"/>
              <a:gd name="connsiteY34" fmla="*/ 317068 h 590550"/>
              <a:gd name="connsiteX35" fmla="*/ 420843 w 590550"/>
              <a:gd name="connsiteY35" fmla="*/ 419100 h 590550"/>
              <a:gd name="connsiteX36" fmla="*/ 390639 w 590550"/>
              <a:gd name="connsiteY36" fmla="*/ 419100 h 590550"/>
              <a:gd name="connsiteX37" fmla="*/ 360426 w 590550"/>
              <a:gd name="connsiteY37" fmla="*/ 419100 h 590550"/>
              <a:gd name="connsiteX38" fmla="*/ 230124 w 590550"/>
              <a:gd name="connsiteY38" fmla="*/ 419100 h 590550"/>
              <a:gd name="connsiteX39" fmla="*/ 295275 w 590550"/>
              <a:gd name="connsiteY39" fmla="*/ 366160 h 590550"/>
              <a:gd name="connsiteX40" fmla="*/ 360426 w 590550"/>
              <a:gd name="connsiteY40" fmla="*/ 419100 h 590550"/>
              <a:gd name="connsiteX41" fmla="*/ 295275 w 590550"/>
              <a:gd name="connsiteY41" fmla="*/ 133350 h 590550"/>
              <a:gd name="connsiteX42" fmla="*/ 371475 w 590550"/>
              <a:gd name="connsiteY42" fmla="*/ 209550 h 590550"/>
              <a:gd name="connsiteX43" fmla="*/ 295275 w 590550"/>
              <a:gd name="connsiteY43" fmla="*/ 285750 h 590550"/>
              <a:gd name="connsiteX44" fmla="*/ 219075 w 590550"/>
              <a:gd name="connsiteY44" fmla="*/ 209550 h 590550"/>
              <a:gd name="connsiteX45" fmla="*/ 295275 w 590550"/>
              <a:gd name="connsiteY45" fmla="*/ 133350 h 590550"/>
              <a:gd name="connsiteX46" fmla="*/ 333823 w 590550"/>
              <a:gd name="connsiteY46" fmla="*/ 323850 h 590550"/>
              <a:gd name="connsiteX47" fmla="*/ 309010 w 590550"/>
              <a:gd name="connsiteY47" fmla="*/ 303695 h 590550"/>
              <a:gd name="connsiteX48" fmla="*/ 380990 w 590550"/>
              <a:gd name="connsiteY48" fmla="*/ 250793 h 590550"/>
              <a:gd name="connsiteX49" fmla="*/ 380990 w 590550"/>
              <a:gd name="connsiteY49" fmla="*/ 323850 h 590550"/>
              <a:gd name="connsiteX50" fmla="*/ 333823 w 590550"/>
              <a:gd name="connsiteY50" fmla="*/ 323850 h 590550"/>
              <a:gd name="connsiteX51" fmla="*/ 381000 w 590550"/>
              <a:gd name="connsiteY51" fmla="*/ 168307 h 590550"/>
              <a:gd name="connsiteX52" fmla="*/ 352187 w 590550"/>
              <a:gd name="connsiteY52" fmla="*/ 133350 h 590550"/>
              <a:gd name="connsiteX53" fmla="*/ 381000 w 590550"/>
              <a:gd name="connsiteY53" fmla="*/ 133350 h 590550"/>
              <a:gd name="connsiteX54" fmla="*/ 381000 w 590550"/>
              <a:gd name="connsiteY54" fmla="*/ 168307 h 590550"/>
              <a:gd name="connsiteX55" fmla="*/ 280549 w 590550"/>
              <a:gd name="connsiteY55" fmla="*/ 19050 h 590550"/>
              <a:gd name="connsiteX56" fmla="*/ 310010 w 590550"/>
              <a:gd name="connsiteY56" fmla="*/ 19050 h 590550"/>
              <a:gd name="connsiteX57" fmla="*/ 360016 w 590550"/>
              <a:gd name="connsiteY57" fmla="*/ 76200 h 590550"/>
              <a:gd name="connsiteX58" fmla="*/ 230543 w 590550"/>
              <a:gd name="connsiteY58" fmla="*/ 76200 h 590550"/>
              <a:gd name="connsiteX59" fmla="*/ 280549 w 590550"/>
              <a:gd name="connsiteY59" fmla="*/ 19050 h 590550"/>
              <a:gd name="connsiteX60" fmla="*/ 190500 w 590550"/>
              <a:gd name="connsiteY60" fmla="*/ 95250 h 590550"/>
              <a:gd name="connsiteX61" fmla="*/ 400050 w 590550"/>
              <a:gd name="connsiteY61" fmla="*/ 95250 h 590550"/>
              <a:gd name="connsiteX62" fmla="*/ 400050 w 590550"/>
              <a:gd name="connsiteY62" fmla="*/ 114300 h 590550"/>
              <a:gd name="connsiteX63" fmla="*/ 190500 w 590550"/>
              <a:gd name="connsiteY63" fmla="*/ 114300 h 590550"/>
              <a:gd name="connsiteX64" fmla="*/ 190500 w 590550"/>
              <a:gd name="connsiteY64" fmla="*/ 95250 h 590550"/>
              <a:gd name="connsiteX65" fmla="*/ 238363 w 590550"/>
              <a:gd name="connsiteY65" fmla="*/ 133350 h 590550"/>
              <a:gd name="connsiteX66" fmla="*/ 209550 w 590550"/>
              <a:gd name="connsiteY66" fmla="*/ 168307 h 590550"/>
              <a:gd name="connsiteX67" fmla="*/ 209550 w 590550"/>
              <a:gd name="connsiteY67" fmla="*/ 133350 h 590550"/>
              <a:gd name="connsiteX68" fmla="*/ 238363 w 590550"/>
              <a:gd name="connsiteY68" fmla="*/ 133350 h 590550"/>
              <a:gd name="connsiteX69" fmla="*/ 209550 w 590550"/>
              <a:gd name="connsiteY69" fmla="*/ 250793 h 590550"/>
              <a:gd name="connsiteX70" fmla="*/ 281530 w 590550"/>
              <a:gd name="connsiteY70" fmla="*/ 303695 h 590550"/>
              <a:gd name="connsiteX71" fmla="*/ 256727 w 590550"/>
              <a:gd name="connsiteY71" fmla="*/ 323850 h 590550"/>
              <a:gd name="connsiteX72" fmla="*/ 209550 w 590550"/>
              <a:gd name="connsiteY72" fmla="*/ 323850 h 590550"/>
              <a:gd name="connsiteX73" fmla="*/ 209550 w 590550"/>
              <a:gd name="connsiteY73" fmla="*/ 250793 h 590550"/>
              <a:gd name="connsiteX74" fmla="*/ 142875 w 590550"/>
              <a:gd name="connsiteY74" fmla="*/ 342900 h 590550"/>
              <a:gd name="connsiteX75" fmla="*/ 233277 w 590550"/>
              <a:gd name="connsiteY75" fmla="*/ 342900 h 590550"/>
              <a:gd name="connsiteX76" fmla="*/ 186385 w 590550"/>
              <a:gd name="connsiteY76" fmla="*/ 381000 h 590550"/>
              <a:gd name="connsiteX77" fmla="*/ 142875 w 590550"/>
              <a:gd name="connsiteY77" fmla="*/ 381000 h 590550"/>
              <a:gd name="connsiteX78" fmla="*/ 142875 w 590550"/>
              <a:gd name="connsiteY78" fmla="*/ 342900 h 590550"/>
              <a:gd name="connsiteX79" fmla="*/ 504825 w 590550"/>
              <a:gd name="connsiteY79" fmla="*/ 571500 h 590550"/>
              <a:gd name="connsiteX80" fmla="*/ 466725 w 590550"/>
              <a:gd name="connsiteY80" fmla="*/ 571500 h 590550"/>
              <a:gd name="connsiteX81" fmla="*/ 466725 w 590550"/>
              <a:gd name="connsiteY81" fmla="*/ 476250 h 590550"/>
              <a:gd name="connsiteX82" fmla="*/ 504825 w 590550"/>
              <a:gd name="connsiteY82" fmla="*/ 476250 h 590550"/>
              <a:gd name="connsiteX83" fmla="*/ 504825 w 590550"/>
              <a:gd name="connsiteY83" fmla="*/ 571500 h 590550"/>
              <a:gd name="connsiteX84" fmla="*/ 447675 w 590550"/>
              <a:gd name="connsiteY84" fmla="*/ 571500 h 590550"/>
              <a:gd name="connsiteX85" fmla="*/ 428625 w 590550"/>
              <a:gd name="connsiteY85" fmla="*/ 571500 h 590550"/>
              <a:gd name="connsiteX86" fmla="*/ 428625 w 590550"/>
              <a:gd name="connsiteY86" fmla="*/ 476250 h 590550"/>
              <a:gd name="connsiteX87" fmla="*/ 447675 w 590550"/>
              <a:gd name="connsiteY87" fmla="*/ 476250 h 590550"/>
              <a:gd name="connsiteX88" fmla="*/ 447675 w 590550"/>
              <a:gd name="connsiteY88" fmla="*/ 571500 h 590550"/>
              <a:gd name="connsiteX89" fmla="*/ 409575 w 590550"/>
              <a:gd name="connsiteY89" fmla="*/ 571500 h 590550"/>
              <a:gd name="connsiteX90" fmla="*/ 371475 w 590550"/>
              <a:gd name="connsiteY90" fmla="*/ 571500 h 590550"/>
              <a:gd name="connsiteX91" fmla="*/ 371475 w 590550"/>
              <a:gd name="connsiteY91" fmla="*/ 476250 h 590550"/>
              <a:gd name="connsiteX92" fmla="*/ 409575 w 590550"/>
              <a:gd name="connsiteY92" fmla="*/ 476250 h 590550"/>
              <a:gd name="connsiteX93" fmla="*/ 409575 w 590550"/>
              <a:gd name="connsiteY93" fmla="*/ 571500 h 590550"/>
              <a:gd name="connsiteX94" fmla="*/ 352425 w 590550"/>
              <a:gd name="connsiteY94" fmla="*/ 571500 h 590550"/>
              <a:gd name="connsiteX95" fmla="*/ 333375 w 590550"/>
              <a:gd name="connsiteY95" fmla="*/ 571500 h 590550"/>
              <a:gd name="connsiteX96" fmla="*/ 333375 w 590550"/>
              <a:gd name="connsiteY96" fmla="*/ 476250 h 590550"/>
              <a:gd name="connsiteX97" fmla="*/ 352425 w 590550"/>
              <a:gd name="connsiteY97" fmla="*/ 476250 h 590550"/>
              <a:gd name="connsiteX98" fmla="*/ 352425 w 590550"/>
              <a:gd name="connsiteY98" fmla="*/ 571500 h 590550"/>
              <a:gd name="connsiteX99" fmla="*/ 314325 w 590550"/>
              <a:gd name="connsiteY99" fmla="*/ 571500 h 590550"/>
              <a:gd name="connsiteX100" fmla="*/ 276225 w 590550"/>
              <a:gd name="connsiteY100" fmla="*/ 571500 h 590550"/>
              <a:gd name="connsiteX101" fmla="*/ 276225 w 590550"/>
              <a:gd name="connsiteY101" fmla="*/ 476250 h 590550"/>
              <a:gd name="connsiteX102" fmla="*/ 314325 w 590550"/>
              <a:gd name="connsiteY102" fmla="*/ 476250 h 590550"/>
              <a:gd name="connsiteX103" fmla="*/ 314325 w 590550"/>
              <a:gd name="connsiteY103" fmla="*/ 571500 h 590550"/>
              <a:gd name="connsiteX104" fmla="*/ 257175 w 590550"/>
              <a:gd name="connsiteY104" fmla="*/ 571500 h 590550"/>
              <a:gd name="connsiteX105" fmla="*/ 238125 w 590550"/>
              <a:gd name="connsiteY105" fmla="*/ 571500 h 590550"/>
              <a:gd name="connsiteX106" fmla="*/ 238125 w 590550"/>
              <a:gd name="connsiteY106" fmla="*/ 476250 h 590550"/>
              <a:gd name="connsiteX107" fmla="*/ 257175 w 590550"/>
              <a:gd name="connsiteY107" fmla="*/ 476250 h 590550"/>
              <a:gd name="connsiteX108" fmla="*/ 257175 w 590550"/>
              <a:gd name="connsiteY108" fmla="*/ 571500 h 590550"/>
              <a:gd name="connsiteX109" fmla="*/ 219075 w 590550"/>
              <a:gd name="connsiteY109" fmla="*/ 571500 h 590550"/>
              <a:gd name="connsiteX110" fmla="*/ 180975 w 590550"/>
              <a:gd name="connsiteY110" fmla="*/ 571500 h 590550"/>
              <a:gd name="connsiteX111" fmla="*/ 180975 w 590550"/>
              <a:gd name="connsiteY111" fmla="*/ 476250 h 590550"/>
              <a:gd name="connsiteX112" fmla="*/ 219075 w 590550"/>
              <a:gd name="connsiteY112" fmla="*/ 476250 h 590550"/>
              <a:gd name="connsiteX113" fmla="*/ 219075 w 590550"/>
              <a:gd name="connsiteY113" fmla="*/ 571500 h 590550"/>
              <a:gd name="connsiteX114" fmla="*/ 161925 w 590550"/>
              <a:gd name="connsiteY114" fmla="*/ 571500 h 590550"/>
              <a:gd name="connsiteX115" fmla="*/ 142875 w 590550"/>
              <a:gd name="connsiteY115" fmla="*/ 571500 h 590550"/>
              <a:gd name="connsiteX116" fmla="*/ 142875 w 590550"/>
              <a:gd name="connsiteY116" fmla="*/ 476250 h 590550"/>
              <a:gd name="connsiteX117" fmla="*/ 161925 w 590550"/>
              <a:gd name="connsiteY117" fmla="*/ 476250 h 590550"/>
              <a:gd name="connsiteX118" fmla="*/ 161925 w 590550"/>
              <a:gd name="connsiteY118" fmla="*/ 571500 h 590550"/>
              <a:gd name="connsiteX119" fmla="*/ 123825 w 590550"/>
              <a:gd name="connsiteY119" fmla="*/ 571500 h 590550"/>
              <a:gd name="connsiteX120" fmla="*/ 85725 w 590550"/>
              <a:gd name="connsiteY120" fmla="*/ 571500 h 590550"/>
              <a:gd name="connsiteX121" fmla="*/ 85725 w 590550"/>
              <a:gd name="connsiteY121" fmla="*/ 476250 h 590550"/>
              <a:gd name="connsiteX122" fmla="*/ 123825 w 590550"/>
              <a:gd name="connsiteY122" fmla="*/ 476250 h 590550"/>
              <a:gd name="connsiteX123" fmla="*/ 123825 w 590550"/>
              <a:gd name="connsiteY123" fmla="*/ 571500 h 590550"/>
              <a:gd name="connsiteX124" fmla="*/ 571500 w 590550"/>
              <a:gd name="connsiteY124" fmla="*/ 419100 h 590550"/>
              <a:gd name="connsiteX125" fmla="*/ 485775 w 590550"/>
              <a:gd name="connsiteY125" fmla="*/ 419100 h 590550"/>
              <a:gd name="connsiteX126" fmla="*/ 485775 w 590550"/>
              <a:gd name="connsiteY126" fmla="*/ 438150 h 590550"/>
              <a:gd name="connsiteX127" fmla="*/ 552450 w 590550"/>
              <a:gd name="connsiteY127" fmla="*/ 438150 h 590550"/>
              <a:gd name="connsiteX128" fmla="*/ 552450 w 590550"/>
              <a:gd name="connsiteY128" fmla="*/ 571500 h 590550"/>
              <a:gd name="connsiteX129" fmla="*/ 523875 w 590550"/>
              <a:gd name="connsiteY129" fmla="*/ 571500 h 590550"/>
              <a:gd name="connsiteX130" fmla="*/ 523875 w 590550"/>
              <a:gd name="connsiteY130" fmla="*/ 457200 h 590550"/>
              <a:gd name="connsiteX131" fmla="*/ 66675 w 590550"/>
              <a:gd name="connsiteY131" fmla="*/ 457200 h 590550"/>
              <a:gd name="connsiteX132" fmla="*/ 66675 w 590550"/>
              <a:gd name="connsiteY132" fmla="*/ 571500 h 590550"/>
              <a:gd name="connsiteX133" fmla="*/ 38100 w 590550"/>
              <a:gd name="connsiteY133" fmla="*/ 571500 h 590550"/>
              <a:gd name="connsiteX134" fmla="*/ 38100 w 590550"/>
              <a:gd name="connsiteY134" fmla="*/ 438150 h 590550"/>
              <a:gd name="connsiteX135" fmla="*/ 104775 w 590550"/>
              <a:gd name="connsiteY135" fmla="*/ 438150 h 590550"/>
              <a:gd name="connsiteX136" fmla="*/ 104775 w 590550"/>
              <a:gd name="connsiteY136" fmla="*/ 419100 h 590550"/>
              <a:gd name="connsiteX137" fmla="*/ 19050 w 590550"/>
              <a:gd name="connsiteY137" fmla="*/ 419100 h 590550"/>
              <a:gd name="connsiteX138" fmla="*/ 19050 w 590550"/>
              <a:gd name="connsiteY138" fmla="*/ 400050 h 590550"/>
              <a:gd name="connsiteX139" fmla="*/ 162935 w 590550"/>
              <a:gd name="connsiteY139" fmla="*/ 400050 h 590550"/>
              <a:gd name="connsiteX140" fmla="*/ 139494 w 590550"/>
              <a:gd name="connsiteY140" fmla="*/ 419100 h 590550"/>
              <a:gd name="connsiteX141" fmla="*/ 123825 w 590550"/>
              <a:gd name="connsiteY141" fmla="*/ 419100 h 590550"/>
              <a:gd name="connsiteX142" fmla="*/ 123825 w 590550"/>
              <a:gd name="connsiteY142" fmla="*/ 438150 h 590550"/>
              <a:gd name="connsiteX143" fmla="*/ 466725 w 590550"/>
              <a:gd name="connsiteY143" fmla="*/ 438150 h 590550"/>
              <a:gd name="connsiteX144" fmla="*/ 466725 w 590550"/>
              <a:gd name="connsiteY144" fmla="*/ 419100 h 590550"/>
              <a:gd name="connsiteX145" fmla="*/ 451056 w 590550"/>
              <a:gd name="connsiteY145" fmla="*/ 419100 h 590550"/>
              <a:gd name="connsiteX146" fmla="*/ 427615 w 590550"/>
              <a:gd name="connsiteY146" fmla="*/ 400050 h 590550"/>
              <a:gd name="connsiteX147" fmla="*/ 571500 w 590550"/>
              <a:gd name="connsiteY147" fmla="*/ 400050 h 590550"/>
              <a:gd name="connsiteX148" fmla="*/ 571500 w 590550"/>
              <a:gd name="connsiteY148" fmla="*/ 419100 h 590550"/>
              <a:gd name="connsiteX149" fmla="*/ 333375 w 590550"/>
              <a:gd name="connsiteY149" fmla="*/ 219075 h 590550"/>
              <a:gd name="connsiteX150" fmla="*/ 285750 w 590550"/>
              <a:gd name="connsiteY150" fmla="*/ 219075 h 590550"/>
              <a:gd name="connsiteX151" fmla="*/ 285750 w 590550"/>
              <a:gd name="connsiteY151" fmla="*/ 152400 h 590550"/>
              <a:gd name="connsiteX152" fmla="*/ 304800 w 590550"/>
              <a:gd name="connsiteY152" fmla="*/ 152400 h 590550"/>
              <a:gd name="connsiteX153" fmla="*/ 304800 w 590550"/>
              <a:gd name="connsiteY153" fmla="*/ 200025 h 590550"/>
              <a:gd name="connsiteX154" fmla="*/ 333375 w 590550"/>
              <a:gd name="connsiteY154" fmla="*/ 200025 h 590550"/>
              <a:gd name="connsiteX155" fmla="*/ 333375 w 590550"/>
              <a:gd name="connsiteY155" fmla="*/ 219075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90550" h="590550">
                <a:moveTo>
                  <a:pt x="466725" y="323850"/>
                </a:moveTo>
                <a:lnTo>
                  <a:pt x="400050" y="323850"/>
                </a:lnTo>
                <a:lnTo>
                  <a:pt x="400050" y="133350"/>
                </a:lnTo>
                <a:lnTo>
                  <a:pt x="419100" y="133350"/>
                </a:lnTo>
                <a:lnTo>
                  <a:pt x="419100" y="76200"/>
                </a:lnTo>
                <a:lnTo>
                  <a:pt x="385324" y="76200"/>
                </a:lnTo>
                <a:lnTo>
                  <a:pt x="318649" y="0"/>
                </a:lnTo>
                <a:lnTo>
                  <a:pt x="271910" y="0"/>
                </a:lnTo>
                <a:lnTo>
                  <a:pt x="205235" y="76200"/>
                </a:lnTo>
                <a:lnTo>
                  <a:pt x="171450" y="76200"/>
                </a:lnTo>
                <a:lnTo>
                  <a:pt x="171450" y="133350"/>
                </a:lnTo>
                <a:lnTo>
                  <a:pt x="190500" y="133350"/>
                </a:lnTo>
                <a:lnTo>
                  <a:pt x="190500" y="323850"/>
                </a:lnTo>
                <a:lnTo>
                  <a:pt x="123825" y="323850"/>
                </a:lnTo>
                <a:lnTo>
                  <a:pt x="123825" y="381000"/>
                </a:lnTo>
                <a:lnTo>
                  <a:pt x="0" y="381000"/>
                </a:lnTo>
                <a:lnTo>
                  <a:pt x="0" y="438150"/>
                </a:lnTo>
                <a:lnTo>
                  <a:pt x="19050" y="438150"/>
                </a:lnTo>
                <a:lnTo>
                  <a:pt x="19050" y="590550"/>
                </a:lnTo>
                <a:lnTo>
                  <a:pt x="571500" y="590550"/>
                </a:lnTo>
                <a:lnTo>
                  <a:pt x="571500" y="438150"/>
                </a:lnTo>
                <a:lnTo>
                  <a:pt x="590550" y="438150"/>
                </a:lnTo>
                <a:lnTo>
                  <a:pt x="590550" y="381000"/>
                </a:lnTo>
                <a:lnTo>
                  <a:pt x="466725" y="381000"/>
                </a:lnTo>
                <a:lnTo>
                  <a:pt x="466725" y="323850"/>
                </a:lnTo>
                <a:close/>
                <a:moveTo>
                  <a:pt x="447675" y="381000"/>
                </a:moveTo>
                <a:lnTo>
                  <a:pt x="404165" y="381000"/>
                </a:lnTo>
                <a:lnTo>
                  <a:pt x="357273" y="342900"/>
                </a:lnTo>
                <a:lnTo>
                  <a:pt x="447675" y="342900"/>
                </a:lnTo>
                <a:lnTo>
                  <a:pt x="447675" y="381000"/>
                </a:lnTo>
                <a:close/>
                <a:moveTo>
                  <a:pt x="390639" y="419100"/>
                </a:moveTo>
                <a:lnTo>
                  <a:pt x="295275" y="341624"/>
                </a:lnTo>
                <a:lnTo>
                  <a:pt x="199911" y="419100"/>
                </a:lnTo>
                <a:lnTo>
                  <a:pt x="169697" y="419100"/>
                </a:lnTo>
                <a:lnTo>
                  <a:pt x="295275" y="317068"/>
                </a:lnTo>
                <a:lnTo>
                  <a:pt x="420843" y="419100"/>
                </a:lnTo>
                <a:lnTo>
                  <a:pt x="390639" y="419100"/>
                </a:lnTo>
                <a:close/>
                <a:moveTo>
                  <a:pt x="360426" y="419100"/>
                </a:moveTo>
                <a:lnTo>
                  <a:pt x="230124" y="419100"/>
                </a:lnTo>
                <a:lnTo>
                  <a:pt x="295275" y="366160"/>
                </a:lnTo>
                <a:lnTo>
                  <a:pt x="360426" y="419100"/>
                </a:lnTo>
                <a:close/>
                <a:moveTo>
                  <a:pt x="295275" y="133350"/>
                </a:moveTo>
                <a:cubicBezTo>
                  <a:pt x="337290" y="133350"/>
                  <a:pt x="371475" y="167535"/>
                  <a:pt x="371475" y="209550"/>
                </a:cubicBezTo>
                <a:cubicBezTo>
                  <a:pt x="371475" y="251565"/>
                  <a:pt x="337290" y="285750"/>
                  <a:pt x="295275" y="285750"/>
                </a:cubicBezTo>
                <a:cubicBezTo>
                  <a:pt x="253260" y="285750"/>
                  <a:pt x="219075" y="251565"/>
                  <a:pt x="219075" y="209550"/>
                </a:cubicBezTo>
                <a:cubicBezTo>
                  <a:pt x="219075" y="167535"/>
                  <a:pt x="253260" y="133350"/>
                  <a:pt x="295275" y="133350"/>
                </a:cubicBezTo>
                <a:close/>
                <a:moveTo>
                  <a:pt x="333823" y="323850"/>
                </a:moveTo>
                <a:lnTo>
                  <a:pt x="309010" y="303695"/>
                </a:lnTo>
                <a:cubicBezTo>
                  <a:pt x="340805" y="299066"/>
                  <a:pt x="367494" y="278740"/>
                  <a:pt x="380990" y="250793"/>
                </a:cubicBezTo>
                <a:lnTo>
                  <a:pt x="380990" y="323850"/>
                </a:lnTo>
                <a:lnTo>
                  <a:pt x="333823" y="323850"/>
                </a:lnTo>
                <a:close/>
                <a:moveTo>
                  <a:pt x="381000" y="168307"/>
                </a:moveTo>
                <a:cubicBezTo>
                  <a:pt x="374304" y="154457"/>
                  <a:pt x="364388" y="142494"/>
                  <a:pt x="352187" y="133350"/>
                </a:cubicBezTo>
                <a:lnTo>
                  <a:pt x="381000" y="133350"/>
                </a:lnTo>
                <a:lnTo>
                  <a:pt x="381000" y="168307"/>
                </a:lnTo>
                <a:close/>
                <a:moveTo>
                  <a:pt x="280549" y="19050"/>
                </a:moveTo>
                <a:lnTo>
                  <a:pt x="310010" y="19050"/>
                </a:lnTo>
                <a:lnTo>
                  <a:pt x="360016" y="76200"/>
                </a:lnTo>
                <a:lnTo>
                  <a:pt x="230543" y="76200"/>
                </a:lnTo>
                <a:lnTo>
                  <a:pt x="280549" y="19050"/>
                </a:lnTo>
                <a:close/>
                <a:moveTo>
                  <a:pt x="190500" y="95250"/>
                </a:moveTo>
                <a:lnTo>
                  <a:pt x="400050" y="95250"/>
                </a:lnTo>
                <a:lnTo>
                  <a:pt x="400050" y="114300"/>
                </a:lnTo>
                <a:lnTo>
                  <a:pt x="190500" y="114300"/>
                </a:lnTo>
                <a:lnTo>
                  <a:pt x="190500" y="95250"/>
                </a:lnTo>
                <a:close/>
                <a:moveTo>
                  <a:pt x="238363" y="133350"/>
                </a:moveTo>
                <a:cubicBezTo>
                  <a:pt x="226162" y="142484"/>
                  <a:pt x="216237" y="154457"/>
                  <a:pt x="209550" y="168307"/>
                </a:cubicBezTo>
                <a:lnTo>
                  <a:pt x="209550" y="133350"/>
                </a:lnTo>
                <a:lnTo>
                  <a:pt x="238363" y="133350"/>
                </a:lnTo>
                <a:close/>
                <a:moveTo>
                  <a:pt x="209550" y="250793"/>
                </a:moveTo>
                <a:cubicBezTo>
                  <a:pt x="223047" y="278730"/>
                  <a:pt x="249736" y="299066"/>
                  <a:pt x="281530" y="303695"/>
                </a:cubicBezTo>
                <a:lnTo>
                  <a:pt x="256727" y="323850"/>
                </a:lnTo>
                <a:lnTo>
                  <a:pt x="209550" y="323850"/>
                </a:lnTo>
                <a:lnTo>
                  <a:pt x="209550" y="250793"/>
                </a:lnTo>
                <a:close/>
                <a:moveTo>
                  <a:pt x="142875" y="342900"/>
                </a:moveTo>
                <a:lnTo>
                  <a:pt x="233277" y="342900"/>
                </a:lnTo>
                <a:lnTo>
                  <a:pt x="186385" y="381000"/>
                </a:lnTo>
                <a:lnTo>
                  <a:pt x="142875" y="381000"/>
                </a:lnTo>
                <a:lnTo>
                  <a:pt x="142875" y="342900"/>
                </a:lnTo>
                <a:close/>
                <a:moveTo>
                  <a:pt x="504825" y="571500"/>
                </a:moveTo>
                <a:lnTo>
                  <a:pt x="466725" y="571500"/>
                </a:lnTo>
                <a:lnTo>
                  <a:pt x="466725" y="476250"/>
                </a:lnTo>
                <a:lnTo>
                  <a:pt x="504825" y="476250"/>
                </a:lnTo>
                <a:lnTo>
                  <a:pt x="504825" y="571500"/>
                </a:lnTo>
                <a:close/>
                <a:moveTo>
                  <a:pt x="447675" y="571500"/>
                </a:moveTo>
                <a:lnTo>
                  <a:pt x="428625" y="571500"/>
                </a:lnTo>
                <a:lnTo>
                  <a:pt x="428625" y="476250"/>
                </a:lnTo>
                <a:lnTo>
                  <a:pt x="447675" y="476250"/>
                </a:lnTo>
                <a:lnTo>
                  <a:pt x="447675" y="571500"/>
                </a:lnTo>
                <a:close/>
                <a:moveTo>
                  <a:pt x="409575" y="571500"/>
                </a:moveTo>
                <a:lnTo>
                  <a:pt x="371475" y="571500"/>
                </a:lnTo>
                <a:lnTo>
                  <a:pt x="371475" y="476250"/>
                </a:lnTo>
                <a:lnTo>
                  <a:pt x="409575" y="476250"/>
                </a:lnTo>
                <a:lnTo>
                  <a:pt x="409575" y="571500"/>
                </a:lnTo>
                <a:close/>
                <a:moveTo>
                  <a:pt x="352425" y="571500"/>
                </a:moveTo>
                <a:lnTo>
                  <a:pt x="333375" y="571500"/>
                </a:lnTo>
                <a:lnTo>
                  <a:pt x="333375" y="476250"/>
                </a:lnTo>
                <a:lnTo>
                  <a:pt x="352425" y="476250"/>
                </a:lnTo>
                <a:lnTo>
                  <a:pt x="352425" y="571500"/>
                </a:lnTo>
                <a:close/>
                <a:moveTo>
                  <a:pt x="314325" y="571500"/>
                </a:moveTo>
                <a:lnTo>
                  <a:pt x="276225" y="571500"/>
                </a:lnTo>
                <a:lnTo>
                  <a:pt x="276225" y="476250"/>
                </a:lnTo>
                <a:lnTo>
                  <a:pt x="314325" y="476250"/>
                </a:lnTo>
                <a:lnTo>
                  <a:pt x="314325" y="571500"/>
                </a:lnTo>
                <a:close/>
                <a:moveTo>
                  <a:pt x="257175" y="571500"/>
                </a:moveTo>
                <a:lnTo>
                  <a:pt x="238125" y="571500"/>
                </a:lnTo>
                <a:lnTo>
                  <a:pt x="238125" y="476250"/>
                </a:lnTo>
                <a:lnTo>
                  <a:pt x="257175" y="476250"/>
                </a:lnTo>
                <a:lnTo>
                  <a:pt x="257175" y="571500"/>
                </a:lnTo>
                <a:close/>
                <a:moveTo>
                  <a:pt x="219075" y="571500"/>
                </a:moveTo>
                <a:lnTo>
                  <a:pt x="180975" y="571500"/>
                </a:lnTo>
                <a:lnTo>
                  <a:pt x="180975" y="476250"/>
                </a:lnTo>
                <a:lnTo>
                  <a:pt x="219075" y="476250"/>
                </a:lnTo>
                <a:lnTo>
                  <a:pt x="219075" y="571500"/>
                </a:lnTo>
                <a:close/>
                <a:moveTo>
                  <a:pt x="161925" y="571500"/>
                </a:moveTo>
                <a:lnTo>
                  <a:pt x="142875" y="571500"/>
                </a:lnTo>
                <a:lnTo>
                  <a:pt x="142875" y="476250"/>
                </a:lnTo>
                <a:lnTo>
                  <a:pt x="161925" y="476250"/>
                </a:lnTo>
                <a:lnTo>
                  <a:pt x="161925" y="571500"/>
                </a:lnTo>
                <a:close/>
                <a:moveTo>
                  <a:pt x="123825" y="571500"/>
                </a:moveTo>
                <a:lnTo>
                  <a:pt x="85725" y="571500"/>
                </a:lnTo>
                <a:lnTo>
                  <a:pt x="85725" y="476250"/>
                </a:lnTo>
                <a:lnTo>
                  <a:pt x="123825" y="476250"/>
                </a:lnTo>
                <a:lnTo>
                  <a:pt x="123825" y="571500"/>
                </a:lnTo>
                <a:close/>
                <a:moveTo>
                  <a:pt x="571500" y="419100"/>
                </a:moveTo>
                <a:lnTo>
                  <a:pt x="485775" y="419100"/>
                </a:lnTo>
                <a:lnTo>
                  <a:pt x="485775" y="438150"/>
                </a:lnTo>
                <a:lnTo>
                  <a:pt x="552450" y="438150"/>
                </a:lnTo>
                <a:lnTo>
                  <a:pt x="552450" y="571500"/>
                </a:lnTo>
                <a:lnTo>
                  <a:pt x="523875" y="571500"/>
                </a:lnTo>
                <a:lnTo>
                  <a:pt x="523875" y="457200"/>
                </a:lnTo>
                <a:lnTo>
                  <a:pt x="66675" y="457200"/>
                </a:lnTo>
                <a:lnTo>
                  <a:pt x="66675" y="571500"/>
                </a:lnTo>
                <a:lnTo>
                  <a:pt x="38100" y="571500"/>
                </a:lnTo>
                <a:lnTo>
                  <a:pt x="38100" y="438150"/>
                </a:lnTo>
                <a:lnTo>
                  <a:pt x="104775" y="438150"/>
                </a:lnTo>
                <a:lnTo>
                  <a:pt x="104775" y="419100"/>
                </a:lnTo>
                <a:lnTo>
                  <a:pt x="19050" y="419100"/>
                </a:lnTo>
                <a:lnTo>
                  <a:pt x="19050" y="400050"/>
                </a:lnTo>
                <a:lnTo>
                  <a:pt x="162935" y="400050"/>
                </a:lnTo>
                <a:lnTo>
                  <a:pt x="139494" y="419100"/>
                </a:lnTo>
                <a:lnTo>
                  <a:pt x="123825" y="419100"/>
                </a:lnTo>
                <a:lnTo>
                  <a:pt x="123825" y="438150"/>
                </a:lnTo>
                <a:lnTo>
                  <a:pt x="466725" y="438150"/>
                </a:lnTo>
                <a:lnTo>
                  <a:pt x="466725" y="419100"/>
                </a:lnTo>
                <a:lnTo>
                  <a:pt x="451056" y="419100"/>
                </a:lnTo>
                <a:lnTo>
                  <a:pt x="427615" y="400050"/>
                </a:lnTo>
                <a:lnTo>
                  <a:pt x="571500" y="400050"/>
                </a:lnTo>
                <a:lnTo>
                  <a:pt x="571500" y="419100"/>
                </a:lnTo>
                <a:close/>
                <a:moveTo>
                  <a:pt x="333375" y="219075"/>
                </a:moveTo>
                <a:lnTo>
                  <a:pt x="285750" y="219075"/>
                </a:lnTo>
                <a:lnTo>
                  <a:pt x="285750" y="152400"/>
                </a:lnTo>
                <a:lnTo>
                  <a:pt x="304800" y="152400"/>
                </a:lnTo>
                <a:lnTo>
                  <a:pt x="304800" y="200025"/>
                </a:lnTo>
                <a:lnTo>
                  <a:pt x="333375" y="200025"/>
                </a:lnTo>
                <a:lnTo>
                  <a:pt x="333375" y="219075"/>
                </a:lnTo>
                <a:close/>
              </a:path>
            </a:pathLst>
          </a:custGeom>
          <a:solidFill>
            <a:schemeClr val="tx2"/>
          </a:solidFill>
          <a:ln w="9525" cap="flat">
            <a:noFill/>
            <a:prstDash val="solid"/>
            <a:miter/>
          </a:ln>
        </p:spPr>
        <p:txBody>
          <a:bodyPr rtlCol="0" anchor="ctr"/>
          <a:lstStyle/>
          <a:p>
            <a:endParaRPr lang="ru-RU"/>
          </a:p>
        </p:txBody>
      </p:sp>
      <p:grpSp>
        <p:nvGrpSpPr>
          <p:cNvPr id="65" name="Группа 64">
            <a:extLst>
              <a:ext uri="{FF2B5EF4-FFF2-40B4-BE49-F238E27FC236}">
                <a16:creationId xmlns:a16="http://schemas.microsoft.com/office/drawing/2014/main" id="{BA934DF1-4DB9-812F-FF20-78E23A622C5C}"/>
              </a:ext>
            </a:extLst>
          </p:cNvPr>
          <p:cNvGrpSpPr/>
          <p:nvPr/>
        </p:nvGrpSpPr>
        <p:grpSpPr>
          <a:xfrm>
            <a:off x="7139810" y="4734610"/>
            <a:ext cx="941561" cy="622657"/>
            <a:chOff x="6957218" y="3781830"/>
            <a:chExt cx="941561" cy="622657"/>
          </a:xfrm>
          <a:solidFill>
            <a:schemeClr val="accent2"/>
          </a:solidFill>
        </p:grpSpPr>
        <p:sp>
          <p:nvSpPr>
            <p:cNvPr id="19" name="Полилиния: фигура 18">
              <a:extLst>
                <a:ext uri="{FF2B5EF4-FFF2-40B4-BE49-F238E27FC236}">
                  <a16:creationId xmlns:a16="http://schemas.microsoft.com/office/drawing/2014/main" id="{0CEB08A2-AFE5-6510-DEF5-E117C82E92CB}"/>
                </a:ext>
              </a:extLst>
            </p:cNvPr>
            <p:cNvSpPr/>
            <p:nvPr/>
          </p:nvSpPr>
          <p:spPr>
            <a:xfrm>
              <a:off x="7119454" y="3844812"/>
              <a:ext cx="187053" cy="164823"/>
            </a:xfrm>
            <a:custGeom>
              <a:avLst/>
              <a:gdLst>
                <a:gd name="connsiteX0" fmla="*/ 50831 w 938560"/>
                <a:gd name="connsiteY0" fmla="*/ 822627 h 827019"/>
                <a:gd name="connsiteX1" fmla="*/ 148031 w 938560"/>
                <a:gd name="connsiteY1" fmla="*/ 776286 h 827019"/>
                <a:gd name="connsiteX2" fmla="*/ 148071 w 938560"/>
                <a:gd name="connsiteY2" fmla="*/ 776173 h 827019"/>
                <a:gd name="connsiteX3" fmla="*/ 569305 w 938560"/>
                <a:gd name="connsiteY3" fmla="*/ 302905 h 827019"/>
                <a:gd name="connsiteX4" fmla="*/ 599633 w 938560"/>
                <a:gd name="connsiteY4" fmla="*/ 446046 h 827019"/>
                <a:gd name="connsiteX5" fmla="*/ 938561 w 938560"/>
                <a:gd name="connsiteY5" fmla="*/ 141180 h 827019"/>
                <a:gd name="connsiteX6" fmla="*/ 505078 w 938560"/>
                <a:gd name="connsiteY6" fmla="*/ 0 h 827019"/>
                <a:gd name="connsiteX7" fmla="*/ 536825 w 938560"/>
                <a:gd name="connsiteY7" fmla="*/ 149838 h 827019"/>
                <a:gd name="connsiteX8" fmla="*/ 4377 w 938560"/>
                <a:gd name="connsiteY8" fmla="*/ 725386 h 827019"/>
                <a:gd name="connsiteX9" fmla="*/ 50825 w 938560"/>
                <a:gd name="connsiteY9" fmla="*/ 822625 h 827019"/>
                <a:gd name="connsiteX10" fmla="*/ 50830 w 938560"/>
                <a:gd name="connsiteY10" fmla="*/ 822627 h 82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8560" h="827019">
                  <a:moveTo>
                    <a:pt x="50831" y="822627"/>
                  </a:moveTo>
                  <a:cubicBezTo>
                    <a:pt x="90468" y="836671"/>
                    <a:pt x="133987" y="815924"/>
                    <a:pt x="148031" y="776286"/>
                  </a:cubicBezTo>
                  <a:cubicBezTo>
                    <a:pt x="148045" y="776248"/>
                    <a:pt x="148058" y="776211"/>
                    <a:pt x="148071" y="776173"/>
                  </a:cubicBezTo>
                  <a:cubicBezTo>
                    <a:pt x="221009" y="569295"/>
                    <a:pt x="372279" y="399338"/>
                    <a:pt x="569305" y="302905"/>
                  </a:cubicBezTo>
                  <a:lnTo>
                    <a:pt x="599633" y="446046"/>
                  </a:lnTo>
                  <a:lnTo>
                    <a:pt x="938561" y="141180"/>
                  </a:lnTo>
                  <a:lnTo>
                    <a:pt x="505078" y="0"/>
                  </a:lnTo>
                  <a:lnTo>
                    <a:pt x="536825" y="149838"/>
                  </a:lnTo>
                  <a:cubicBezTo>
                    <a:pt x="287610" y="260114"/>
                    <a:pt x="94960" y="468358"/>
                    <a:pt x="4377" y="725386"/>
                  </a:cubicBezTo>
                  <a:cubicBezTo>
                    <a:pt x="-9648" y="765064"/>
                    <a:pt x="11147" y="808600"/>
                    <a:pt x="50825" y="822625"/>
                  </a:cubicBezTo>
                  <a:cubicBezTo>
                    <a:pt x="50827" y="822626"/>
                    <a:pt x="50829" y="822626"/>
                    <a:pt x="50830" y="822627"/>
                  </a:cubicBezTo>
                  <a:close/>
                </a:path>
              </a:pathLst>
            </a:custGeom>
            <a:grpFill/>
            <a:ln w="9525"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9B9B26D3-511A-E651-73C1-6A65B0AF2B2E}"/>
                </a:ext>
              </a:extLst>
            </p:cNvPr>
            <p:cNvSpPr/>
            <p:nvPr/>
          </p:nvSpPr>
          <p:spPr>
            <a:xfrm>
              <a:off x="7096132" y="4055186"/>
              <a:ext cx="164819" cy="187058"/>
            </a:xfrm>
            <a:custGeom>
              <a:avLst/>
              <a:gdLst>
                <a:gd name="connsiteX0" fmla="*/ 725386 w 827002"/>
                <a:gd name="connsiteY0" fmla="*/ 934212 h 938588"/>
                <a:gd name="connsiteX1" fmla="*/ 822627 w 827002"/>
                <a:gd name="connsiteY1" fmla="*/ 887758 h 938588"/>
                <a:gd name="connsiteX2" fmla="*/ 776173 w 827002"/>
                <a:gd name="connsiteY2" fmla="*/ 790517 h 938588"/>
                <a:gd name="connsiteX3" fmla="*/ 302905 w 827002"/>
                <a:gd name="connsiteY3" fmla="*/ 369293 h 938588"/>
                <a:gd name="connsiteX4" fmla="*/ 446046 w 827002"/>
                <a:gd name="connsiteY4" fmla="*/ 338966 h 938588"/>
                <a:gd name="connsiteX5" fmla="*/ 141180 w 827002"/>
                <a:gd name="connsiteY5" fmla="*/ 0 h 938588"/>
                <a:gd name="connsiteX6" fmla="*/ 0 w 827002"/>
                <a:gd name="connsiteY6" fmla="*/ 433483 h 938588"/>
                <a:gd name="connsiteX7" fmla="*/ 149838 w 827002"/>
                <a:gd name="connsiteY7" fmla="*/ 401736 h 938588"/>
                <a:gd name="connsiteX8" fmla="*/ 725386 w 827002"/>
                <a:gd name="connsiteY8" fmla="*/ 934212 h 93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002" h="938588">
                  <a:moveTo>
                    <a:pt x="725386" y="934212"/>
                  </a:moveTo>
                  <a:cubicBezTo>
                    <a:pt x="765066" y="948236"/>
                    <a:pt x="808602" y="927438"/>
                    <a:pt x="822627" y="887758"/>
                  </a:cubicBezTo>
                  <a:cubicBezTo>
                    <a:pt x="836651" y="848078"/>
                    <a:pt x="815853" y="804542"/>
                    <a:pt x="776173" y="790517"/>
                  </a:cubicBezTo>
                  <a:cubicBezTo>
                    <a:pt x="569292" y="717590"/>
                    <a:pt x="399333" y="566321"/>
                    <a:pt x="302905" y="369293"/>
                  </a:cubicBezTo>
                  <a:lnTo>
                    <a:pt x="446046" y="338966"/>
                  </a:lnTo>
                  <a:lnTo>
                    <a:pt x="141180" y="0"/>
                  </a:lnTo>
                  <a:lnTo>
                    <a:pt x="0" y="433483"/>
                  </a:lnTo>
                  <a:lnTo>
                    <a:pt x="149838" y="401736"/>
                  </a:lnTo>
                  <a:cubicBezTo>
                    <a:pt x="260105" y="650962"/>
                    <a:pt x="468352" y="843624"/>
                    <a:pt x="725386" y="934212"/>
                  </a:cubicBezTo>
                  <a:close/>
                </a:path>
              </a:pathLst>
            </a:custGeom>
            <a:grpFill/>
            <a:ln w="9525"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0D00DF21-4AFA-7DF8-3BBB-619C4BE2D824}"/>
                </a:ext>
              </a:extLst>
            </p:cNvPr>
            <p:cNvSpPr/>
            <p:nvPr/>
          </p:nvSpPr>
          <p:spPr>
            <a:xfrm>
              <a:off x="7306507" y="4100746"/>
              <a:ext cx="187053" cy="164814"/>
            </a:xfrm>
            <a:custGeom>
              <a:avLst/>
              <a:gdLst>
                <a:gd name="connsiteX0" fmla="*/ 887730 w 938560"/>
                <a:gd name="connsiteY0" fmla="*/ 4350 h 826976"/>
                <a:gd name="connsiteX1" fmla="*/ 790575 w 938560"/>
                <a:gd name="connsiteY1" fmla="*/ 50804 h 826976"/>
                <a:gd name="connsiteX2" fmla="*/ 369341 w 938560"/>
                <a:gd name="connsiteY2" fmla="*/ 524072 h 826976"/>
                <a:gd name="connsiteX3" fmla="*/ 339014 w 938560"/>
                <a:gd name="connsiteY3" fmla="*/ 380931 h 826976"/>
                <a:gd name="connsiteX4" fmla="*/ 0 w 938560"/>
                <a:gd name="connsiteY4" fmla="*/ 685797 h 826976"/>
                <a:gd name="connsiteX5" fmla="*/ 433483 w 938560"/>
                <a:gd name="connsiteY5" fmla="*/ 826977 h 826976"/>
                <a:gd name="connsiteX6" fmla="*/ 401736 w 938560"/>
                <a:gd name="connsiteY6" fmla="*/ 677139 h 826976"/>
                <a:gd name="connsiteX7" fmla="*/ 934183 w 938560"/>
                <a:gd name="connsiteY7" fmla="*/ 101591 h 826976"/>
                <a:gd name="connsiteX8" fmla="*/ 887735 w 938560"/>
                <a:gd name="connsiteY8" fmla="*/ 4352 h 826976"/>
                <a:gd name="connsiteX9" fmla="*/ 887730 w 938560"/>
                <a:gd name="connsiteY9" fmla="*/ 4350 h 82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8560" h="826976">
                  <a:moveTo>
                    <a:pt x="887730" y="4350"/>
                  </a:moveTo>
                  <a:cubicBezTo>
                    <a:pt x="848075" y="-9620"/>
                    <a:pt x="804599" y="11168"/>
                    <a:pt x="790575" y="50804"/>
                  </a:cubicBezTo>
                  <a:cubicBezTo>
                    <a:pt x="717638" y="257682"/>
                    <a:pt x="566367" y="427639"/>
                    <a:pt x="369341" y="524072"/>
                  </a:cubicBezTo>
                  <a:lnTo>
                    <a:pt x="339014" y="380931"/>
                  </a:lnTo>
                  <a:lnTo>
                    <a:pt x="0" y="685797"/>
                  </a:lnTo>
                  <a:lnTo>
                    <a:pt x="433483" y="826977"/>
                  </a:lnTo>
                  <a:lnTo>
                    <a:pt x="401736" y="677139"/>
                  </a:lnTo>
                  <a:cubicBezTo>
                    <a:pt x="650950" y="566863"/>
                    <a:pt x="843600" y="358618"/>
                    <a:pt x="934183" y="101591"/>
                  </a:cubicBezTo>
                  <a:cubicBezTo>
                    <a:pt x="948209" y="61913"/>
                    <a:pt x="927413" y="18377"/>
                    <a:pt x="887735" y="4352"/>
                  </a:cubicBezTo>
                  <a:cubicBezTo>
                    <a:pt x="887733" y="4351"/>
                    <a:pt x="887732" y="4351"/>
                    <a:pt x="887730" y="4350"/>
                  </a:cubicBezTo>
                  <a:close/>
                </a:path>
              </a:pathLst>
            </a:custGeom>
            <a:grpFill/>
            <a:ln w="9525"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E0F62DFA-4248-9AC6-4540-9431E50892A6}"/>
                </a:ext>
              </a:extLst>
            </p:cNvPr>
            <p:cNvSpPr/>
            <p:nvPr/>
          </p:nvSpPr>
          <p:spPr>
            <a:xfrm>
              <a:off x="7352061" y="3868134"/>
              <a:ext cx="164819" cy="187052"/>
            </a:xfrm>
            <a:custGeom>
              <a:avLst/>
              <a:gdLst>
                <a:gd name="connsiteX0" fmla="*/ 50830 w 827002"/>
                <a:gd name="connsiteY0" fmla="*/ 148042 h 938559"/>
                <a:gd name="connsiteX1" fmla="*/ 524098 w 827002"/>
                <a:gd name="connsiteY1" fmla="*/ 569266 h 938559"/>
                <a:gd name="connsiteX2" fmla="*/ 380957 w 827002"/>
                <a:gd name="connsiteY2" fmla="*/ 599594 h 938559"/>
                <a:gd name="connsiteX3" fmla="*/ 685823 w 827002"/>
                <a:gd name="connsiteY3" fmla="*/ 938560 h 938559"/>
                <a:gd name="connsiteX4" fmla="*/ 827003 w 827002"/>
                <a:gd name="connsiteY4" fmla="*/ 505077 h 938559"/>
                <a:gd name="connsiteX5" fmla="*/ 677165 w 827002"/>
                <a:gd name="connsiteY5" fmla="*/ 536824 h 938559"/>
                <a:gd name="connsiteX6" fmla="*/ 101617 w 827002"/>
                <a:gd name="connsiteY6" fmla="*/ 4376 h 938559"/>
                <a:gd name="connsiteX7" fmla="*/ 4376 w 827002"/>
                <a:gd name="connsiteY7" fmla="*/ 50830 h 938559"/>
                <a:gd name="connsiteX8" fmla="*/ 50830 w 827002"/>
                <a:gd name="connsiteY8" fmla="*/ 148070 h 9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002" h="938559">
                  <a:moveTo>
                    <a:pt x="50830" y="148042"/>
                  </a:moveTo>
                  <a:cubicBezTo>
                    <a:pt x="257712" y="220967"/>
                    <a:pt x="427672" y="372237"/>
                    <a:pt x="524098" y="569266"/>
                  </a:cubicBezTo>
                  <a:lnTo>
                    <a:pt x="380957" y="599594"/>
                  </a:lnTo>
                  <a:lnTo>
                    <a:pt x="685823" y="938560"/>
                  </a:lnTo>
                  <a:lnTo>
                    <a:pt x="827003" y="505077"/>
                  </a:lnTo>
                  <a:lnTo>
                    <a:pt x="677165" y="536824"/>
                  </a:lnTo>
                  <a:cubicBezTo>
                    <a:pt x="566897" y="287604"/>
                    <a:pt x="358649" y="94951"/>
                    <a:pt x="101617" y="4376"/>
                  </a:cubicBezTo>
                  <a:cubicBezTo>
                    <a:pt x="61937" y="-9648"/>
                    <a:pt x="18401" y="11150"/>
                    <a:pt x="4376" y="50830"/>
                  </a:cubicBezTo>
                  <a:cubicBezTo>
                    <a:pt x="-9648" y="90510"/>
                    <a:pt x="11150" y="134046"/>
                    <a:pt x="50830" y="148070"/>
                  </a:cubicBezTo>
                  <a:close/>
                </a:path>
              </a:pathLst>
            </a:custGeom>
            <a:grpFill/>
            <a:ln w="9525"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C78D7E67-C6F0-9067-050D-D077ABB46AE8}"/>
                </a:ext>
              </a:extLst>
            </p:cNvPr>
            <p:cNvSpPr/>
            <p:nvPr/>
          </p:nvSpPr>
          <p:spPr>
            <a:xfrm>
              <a:off x="6957218" y="3781830"/>
              <a:ext cx="941561" cy="622657"/>
            </a:xfrm>
            <a:custGeom>
              <a:avLst/>
              <a:gdLst>
                <a:gd name="connsiteX0" fmla="*/ 4723543 w 4724400"/>
                <a:gd name="connsiteY0" fmla="*/ 1360551 h 3124261"/>
                <a:gd name="connsiteX1" fmla="*/ 4723162 w 4724400"/>
                <a:gd name="connsiteY1" fmla="*/ 1358456 h 3124261"/>
                <a:gd name="connsiteX2" fmla="*/ 4720590 w 4724400"/>
                <a:gd name="connsiteY2" fmla="*/ 1347883 h 3124261"/>
                <a:gd name="connsiteX3" fmla="*/ 4720209 w 4724400"/>
                <a:gd name="connsiteY3" fmla="*/ 1346835 h 3124261"/>
                <a:gd name="connsiteX4" fmla="*/ 4715923 w 4724400"/>
                <a:gd name="connsiteY4" fmla="*/ 1336834 h 3124261"/>
                <a:gd name="connsiteX5" fmla="*/ 4715542 w 4724400"/>
                <a:gd name="connsiteY5" fmla="*/ 1336072 h 3124261"/>
                <a:gd name="connsiteX6" fmla="*/ 4709732 w 4724400"/>
                <a:gd name="connsiteY6" fmla="*/ 1326737 h 3124261"/>
                <a:gd name="connsiteX7" fmla="*/ 4709160 w 4724400"/>
                <a:gd name="connsiteY7" fmla="*/ 1325880 h 3124261"/>
                <a:gd name="connsiteX8" fmla="*/ 4023360 w 4724400"/>
                <a:gd name="connsiteY8" fmla="*/ 411480 h 3124261"/>
                <a:gd name="connsiteX9" fmla="*/ 3962400 w 4724400"/>
                <a:gd name="connsiteY9" fmla="*/ 381000 h 3124261"/>
                <a:gd name="connsiteX10" fmla="*/ 3352800 w 4724400"/>
                <a:gd name="connsiteY10" fmla="*/ 381000 h 3124261"/>
                <a:gd name="connsiteX11" fmla="*/ 3352800 w 4724400"/>
                <a:gd name="connsiteY11" fmla="*/ 76200 h 3124261"/>
                <a:gd name="connsiteX12" fmla="*/ 3276600 w 4724400"/>
                <a:gd name="connsiteY12" fmla="*/ 0 h 3124261"/>
                <a:gd name="connsiteX13" fmla="*/ 76200 w 4724400"/>
                <a:gd name="connsiteY13" fmla="*/ 0 h 3124261"/>
                <a:gd name="connsiteX14" fmla="*/ 0 w 4724400"/>
                <a:gd name="connsiteY14" fmla="*/ 76200 h 3124261"/>
                <a:gd name="connsiteX15" fmla="*/ 0 w 4724400"/>
                <a:gd name="connsiteY15" fmla="*/ 2667000 h 3124261"/>
                <a:gd name="connsiteX16" fmla="*/ 76200 w 4724400"/>
                <a:gd name="connsiteY16" fmla="*/ 2743200 h 3124261"/>
                <a:gd name="connsiteX17" fmla="*/ 387477 w 4724400"/>
                <a:gd name="connsiteY17" fmla="*/ 2743200 h 3124261"/>
                <a:gd name="connsiteX18" fmla="*/ 914315 w 4724400"/>
                <a:gd name="connsiteY18" fmla="*/ 3117808 h 3124261"/>
                <a:gd name="connsiteX19" fmla="*/ 1288923 w 4724400"/>
                <a:gd name="connsiteY19" fmla="*/ 2743200 h 3124261"/>
                <a:gd name="connsiteX20" fmla="*/ 3359277 w 4724400"/>
                <a:gd name="connsiteY20" fmla="*/ 2743200 h 3124261"/>
                <a:gd name="connsiteX21" fmla="*/ 3886115 w 4724400"/>
                <a:gd name="connsiteY21" fmla="*/ 3117808 h 3124261"/>
                <a:gd name="connsiteX22" fmla="*/ 4260723 w 4724400"/>
                <a:gd name="connsiteY22" fmla="*/ 2743200 h 3124261"/>
                <a:gd name="connsiteX23" fmla="*/ 4648200 w 4724400"/>
                <a:gd name="connsiteY23" fmla="*/ 2743200 h 3124261"/>
                <a:gd name="connsiteX24" fmla="*/ 4724400 w 4724400"/>
                <a:gd name="connsiteY24" fmla="*/ 2667000 h 3124261"/>
                <a:gd name="connsiteX25" fmla="*/ 4724400 w 4724400"/>
                <a:gd name="connsiteY25" fmla="*/ 1371600 h 3124261"/>
                <a:gd name="connsiteX26" fmla="*/ 4723543 w 4724400"/>
                <a:gd name="connsiteY26" fmla="*/ 1360551 h 3124261"/>
                <a:gd name="connsiteX27" fmla="*/ 838200 w 4724400"/>
                <a:gd name="connsiteY27" fmla="*/ 2971800 h 3124261"/>
                <a:gd name="connsiteX28" fmla="*/ 533400 w 4724400"/>
                <a:gd name="connsiteY28" fmla="*/ 2667000 h 3124261"/>
                <a:gd name="connsiteX29" fmla="*/ 838200 w 4724400"/>
                <a:gd name="connsiteY29" fmla="*/ 2362200 h 3124261"/>
                <a:gd name="connsiteX30" fmla="*/ 1143000 w 4724400"/>
                <a:gd name="connsiteY30" fmla="*/ 2667000 h 3124261"/>
                <a:gd name="connsiteX31" fmla="*/ 838200 w 4724400"/>
                <a:gd name="connsiteY31" fmla="*/ 2971800 h 3124261"/>
                <a:gd name="connsiteX32" fmla="*/ 3200400 w 4724400"/>
                <a:gd name="connsiteY32" fmla="*/ 2590800 h 3124261"/>
                <a:gd name="connsiteX33" fmla="*/ 1288923 w 4724400"/>
                <a:gd name="connsiteY33" fmla="*/ 2590800 h 3124261"/>
                <a:gd name="connsiteX34" fmla="*/ 762085 w 4724400"/>
                <a:gd name="connsiteY34" fmla="*/ 2216192 h 3124261"/>
                <a:gd name="connsiteX35" fmla="*/ 387477 w 4724400"/>
                <a:gd name="connsiteY35" fmla="*/ 2590800 h 3124261"/>
                <a:gd name="connsiteX36" fmla="*/ 152400 w 4724400"/>
                <a:gd name="connsiteY36" fmla="*/ 2590800 h 3124261"/>
                <a:gd name="connsiteX37" fmla="*/ 152400 w 4724400"/>
                <a:gd name="connsiteY37" fmla="*/ 152400 h 3124261"/>
                <a:gd name="connsiteX38" fmla="*/ 3200400 w 4724400"/>
                <a:gd name="connsiteY38" fmla="*/ 152400 h 3124261"/>
                <a:gd name="connsiteX39" fmla="*/ 3810000 w 4724400"/>
                <a:gd name="connsiteY39" fmla="*/ 2971800 h 3124261"/>
                <a:gd name="connsiteX40" fmla="*/ 3505200 w 4724400"/>
                <a:gd name="connsiteY40" fmla="*/ 2667000 h 3124261"/>
                <a:gd name="connsiteX41" fmla="*/ 3810000 w 4724400"/>
                <a:gd name="connsiteY41" fmla="*/ 2362200 h 3124261"/>
                <a:gd name="connsiteX42" fmla="*/ 4114800 w 4724400"/>
                <a:gd name="connsiteY42" fmla="*/ 2667000 h 3124261"/>
                <a:gd name="connsiteX43" fmla="*/ 3810000 w 4724400"/>
                <a:gd name="connsiteY43" fmla="*/ 2971800 h 3124261"/>
                <a:gd name="connsiteX44" fmla="*/ 4572000 w 4724400"/>
                <a:gd name="connsiteY44" fmla="*/ 2209800 h 3124261"/>
                <a:gd name="connsiteX45" fmla="*/ 4419600 w 4724400"/>
                <a:gd name="connsiteY45" fmla="*/ 2209800 h 3124261"/>
                <a:gd name="connsiteX46" fmla="*/ 4343400 w 4724400"/>
                <a:gd name="connsiteY46" fmla="*/ 2133600 h 3124261"/>
                <a:gd name="connsiteX47" fmla="*/ 4419600 w 4724400"/>
                <a:gd name="connsiteY47" fmla="*/ 2057400 h 3124261"/>
                <a:gd name="connsiteX48" fmla="*/ 4572000 w 4724400"/>
                <a:gd name="connsiteY48" fmla="*/ 2057400 h 3124261"/>
                <a:gd name="connsiteX49" fmla="*/ 4572000 w 4724400"/>
                <a:gd name="connsiteY49" fmla="*/ 1905000 h 3124261"/>
                <a:gd name="connsiteX50" fmla="*/ 4419600 w 4724400"/>
                <a:gd name="connsiteY50" fmla="*/ 1905000 h 3124261"/>
                <a:gd name="connsiteX51" fmla="*/ 4191000 w 4724400"/>
                <a:gd name="connsiteY51" fmla="*/ 2133600 h 3124261"/>
                <a:gd name="connsiteX52" fmla="*/ 4419600 w 4724400"/>
                <a:gd name="connsiteY52" fmla="*/ 2362200 h 3124261"/>
                <a:gd name="connsiteX53" fmla="*/ 4572000 w 4724400"/>
                <a:gd name="connsiteY53" fmla="*/ 2362200 h 3124261"/>
                <a:gd name="connsiteX54" fmla="*/ 4572000 w 4724400"/>
                <a:gd name="connsiteY54" fmla="*/ 2590800 h 3124261"/>
                <a:gd name="connsiteX55" fmla="*/ 4260723 w 4724400"/>
                <a:gd name="connsiteY55" fmla="*/ 2590800 h 3124261"/>
                <a:gd name="connsiteX56" fmla="*/ 3733885 w 4724400"/>
                <a:gd name="connsiteY56" fmla="*/ 2216192 h 3124261"/>
                <a:gd name="connsiteX57" fmla="*/ 3359277 w 4724400"/>
                <a:gd name="connsiteY57" fmla="*/ 2590800 h 3124261"/>
                <a:gd name="connsiteX58" fmla="*/ 3352800 w 4724400"/>
                <a:gd name="connsiteY58" fmla="*/ 2590800 h 3124261"/>
                <a:gd name="connsiteX59" fmla="*/ 3352800 w 4724400"/>
                <a:gd name="connsiteY59" fmla="*/ 533400 h 3124261"/>
                <a:gd name="connsiteX60" fmla="*/ 3924300 w 4724400"/>
                <a:gd name="connsiteY60" fmla="*/ 533400 h 3124261"/>
                <a:gd name="connsiteX61" fmla="*/ 4095750 w 4724400"/>
                <a:gd name="connsiteY61" fmla="*/ 762000 h 3124261"/>
                <a:gd name="connsiteX62" fmla="*/ 3581400 w 4724400"/>
                <a:gd name="connsiteY62" fmla="*/ 762000 h 3124261"/>
                <a:gd name="connsiteX63" fmla="*/ 3505200 w 4724400"/>
                <a:gd name="connsiteY63" fmla="*/ 838200 h 3124261"/>
                <a:gd name="connsiteX64" fmla="*/ 3505200 w 4724400"/>
                <a:gd name="connsiteY64" fmla="*/ 1752600 h 3124261"/>
                <a:gd name="connsiteX65" fmla="*/ 3581400 w 4724400"/>
                <a:gd name="connsiteY65" fmla="*/ 1828800 h 3124261"/>
                <a:gd name="connsiteX66" fmla="*/ 4572000 w 4724400"/>
                <a:gd name="connsiteY66" fmla="*/ 1828800 h 3124261"/>
                <a:gd name="connsiteX67" fmla="*/ 4572000 w 4724400"/>
                <a:gd name="connsiteY67" fmla="*/ 1676400 h 3124261"/>
                <a:gd name="connsiteX68" fmla="*/ 3657600 w 4724400"/>
                <a:gd name="connsiteY68" fmla="*/ 1676400 h 3124261"/>
                <a:gd name="connsiteX69" fmla="*/ 3657600 w 4724400"/>
                <a:gd name="connsiteY69" fmla="*/ 914400 h 3124261"/>
                <a:gd name="connsiteX70" fmla="*/ 4191000 w 4724400"/>
                <a:gd name="connsiteY70" fmla="*/ 914400 h 3124261"/>
                <a:gd name="connsiteX71" fmla="*/ 4208431 w 4724400"/>
                <a:gd name="connsiteY71" fmla="*/ 912305 h 3124261"/>
                <a:gd name="connsiteX72" fmla="*/ 4572000 w 4724400"/>
                <a:gd name="connsiteY72" fmla="*/ 1397032 h 312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724400" h="3124261">
                  <a:moveTo>
                    <a:pt x="4723543" y="1360551"/>
                  </a:moveTo>
                  <a:cubicBezTo>
                    <a:pt x="4723471" y="1359844"/>
                    <a:pt x="4723343" y="1359143"/>
                    <a:pt x="4723162" y="1358456"/>
                  </a:cubicBezTo>
                  <a:cubicBezTo>
                    <a:pt x="4722598" y="1354866"/>
                    <a:pt x="4721738" y="1351330"/>
                    <a:pt x="4720590" y="1347883"/>
                  </a:cubicBezTo>
                  <a:cubicBezTo>
                    <a:pt x="4720495" y="1347502"/>
                    <a:pt x="4720305" y="1347216"/>
                    <a:pt x="4720209" y="1346835"/>
                  </a:cubicBezTo>
                  <a:cubicBezTo>
                    <a:pt x="4719018" y="1343404"/>
                    <a:pt x="4717586" y="1340062"/>
                    <a:pt x="4715923" y="1336834"/>
                  </a:cubicBezTo>
                  <a:cubicBezTo>
                    <a:pt x="4715835" y="1336562"/>
                    <a:pt x="4715706" y="1336305"/>
                    <a:pt x="4715542" y="1336072"/>
                  </a:cubicBezTo>
                  <a:cubicBezTo>
                    <a:pt x="4713808" y="1332838"/>
                    <a:pt x="4711868" y="1329720"/>
                    <a:pt x="4709732" y="1326737"/>
                  </a:cubicBezTo>
                  <a:lnTo>
                    <a:pt x="4709160" y="1325880"/>
                  </a:lnTo>
                  <a:lnTo>
                    <a:pt x="4023360" y="411480"/>
                  </a:lnTo>
                  <a:cubicBezTo>
                    <a:pt x="4008960" y="392303"/>
                    <a:pt x="3986382" y="381013"/>
                    <a:pt x="3962400" y="381000"/>
                  </a:cubicBezTo>
                  <a:lnTo>
                    <a:pt x="3352800" y="381000"/>
                  </a:lnTo>
                  <a:lnTo>
                    <a:pt x="3352800" y="76200"/>
                  </a:lnTo>
                  <a:cubicBezTo>
                    <a:pt x="3352800" y="34116"/>
                    <a:pt x="3318684" y="0"/>
                    <a:pt x="3276600" y="0"/>
                  </a:cubicBezTo>
                  <a:lnTo>
                    <a:pt x="76200" y="0"/>
                  </a:lnTo>
                  <a:cubicBezTo>
                    <a:pt x="34116" y="0"/>
                    <a:pt x="0" y="34116"/>
                    <a:pt x="0" y="76200"/>
                  </a:cubicBezTo>
                  <a:lnTo>
                    <a:pt x="0" y="2667000"/>
                  </a:lnTo>
                  <a:cubicBezTo>
                    <a:pt x="0" y="2709084"/>
                    <a:pt x="34116" y="2743200"/>
                    <a:pt x="76200" y="2743200"/>
                  </a:cubicBezTo>
                  <a:lnTo>
                    <a:pt x="387477" y="2743200"/>
                  </a:lnTo>
                  <a:cubicBezTo>
                    <a:pt x="429514" y="2992128"/>
                    <a:pt x="665388" y="3159845"/>
                    <a:pt x="914315" y="3117808"/>
                  </a:cubicBezTo>
                  <a:cubicBezTo>
                    <a:pt x="1106192" y="3085405"/>
                    <a:pt x="1256520" y="2935077"/>
                    <a:pt x="1288923" y="2743200"/>
                  </a:cubicBezTo>
                  <a:lnTo>
                    <a:pt x="3359277" y="2743200"/>
                  </a:lnTo>
                  <a:cubicBezTo>
                    <a:pt x="3401314" y="2992128"/>
                    <a:pt x="3637188" y="3159845"/>
                    <a:pt x="3886115" y="3117808"/>
                  </a:cubicBezTo>
                  <a:cubicBezTo>
                    <a:pt x="4077992" y="3085405"/>
                    <a:pt x="4228320" y="2935077"/>
                    <a:pt x="4260723" y="2743200"/>
                  </a:cubicBezTo>
                  <a:lnTo>
                    <a:pt x="4648200" y="2743200"/>
                  </a:lnTo>
                  <a:cubicBezTo>
                    <a:pt x="4690284" y="2743200"/>
                    <a:pt x="4724400" y="2709084"/>
                    <a:pt x="4724400" y="2667000"/>
                  </a:cubicBezTo>
                  <a:lnTo>
                    <a:pt x="4724400" y="1371600"/>
                  </a:lnTo>
                  <a:cubicBezTo>
                    <a:pt x="4724359" y="1367902"/>
                    <a:pt x="4724073" y="1364211"/>
                    <a:pt x="4723543" y="1360551"/>
                  </a:cubicBezTo>
                  <a:close/>
                  <a:moveTo>
                    <a:pt x="838200" y="2971800"/>
                  </a:moveTo>
                  <a:cubicBezTo>
                    <a:pt x="669864" y="2971800"/>
                    <a:pt x="533400" y="2835337"/>
                    <a:pt x="533400" y="2667000"/>
                  </a:cubicBezTo>
                  <a:cubicBezTo>
                    <a:pt x="533400" y="2498664"/>
                    <a:pt x="669864" y="2362200"/>
                    <a:pt x="838200" y="2362200"/>
                  </a:cubicBezTo>
                  <a:cubicBezTo>
                    <a:pt x="1006536" y="2362200"/>
                    <a:pt x="1143000" y="2498664"/>
                    <a:pt x="1143000" y="2667000"/>
                  </a:cubicBezTo>
                  <a:cubicBezTo>
                    <a:pt x="1142811" y="2835258"/>
                    <a:pt x="1006458" y="2971611"/>
                    <a:pt x="838200" y="2971800"/>
                  </a:cubicBezTo>
                  <a:close/>
                  <a:moveTo>
                    <a:pt x="3200400" y="2590800"/>
                  </a:moveTo>
                  <a:lnTo>
                    <a:pt x="1288923" y="2590800"/>
                  </a:lnTo>
                  <a:cubicBezTo>
                    <a:pt x="1246886" y="2341873"/>
                    <a:pt x="1011012" y="2174155"/>
                    <a:pt x="762085" y="2216192"/>
                  </a:cubicBezTo>
                  <a:cubicBezTo>
                    <a:pt x="570208" y="2248595"/>
                    <a:pt x="419880" y="2398923"/>
                    <a:pt x="387477" y="2590800"/>
                  </a:cubicBezTo>
                  <a:lnTo>
                    <a:pt x="152400" y="2590800"/>
                  </a:lnTo>
                  <a:lnTo>
                    <a:pt x="152400" y="152400"/>
                  </a:lnTo>
                  <a:lnTo>
                    <a:pt x="3200400" y="152400"/>
                  </a:lnTo>
                  <a:close/>
                  <a:moveTo>
                    <a:pt x="3810000" y="2971800"/>
                  </a:moveTo>
                  <a:cubicBezTo>
                    <a:pt x="3641664" y="2971800"/>
                    <a:pt x="3505200" y="2835337"/>
                    <a:pt x="3505200" y="2667000"/>
                  </a:cubicBezTo>
                  <a:cubicBezTo>
                    <a:pt x="3505200" y="2498664"/>
                    <a:pt x="3641664" y="2362200"/>
                    <a:pt x="3810000" y="2362200"/>
                  </a:cubicBezTo>
                  <a:cubicBezTo>
                    <a:pt x="3978337" y="2362200"/>
                    <a:pt x="4114800" y="2498664"/>
                    <a:pt x="4114800" y="2667000"/>
                  </a:cubicBezTo>
                  <a:cubicBezTo>
                    <a:pt x="4114611" y="2835258"/>
                    <a:pt x="3978258" y="2971611"/>
                    <a:pt x="3810000" y="2971800"/>
                  </a:cubicBezTo>
                  <a:close/>
                  <a:moveTo>
                    <a:pt x="4572000" y="2209800"/>
                  </a:moveTo>
                  <a:lnTo>
                    <a:pt x="4419600" y="2209800"/>
                  </a:lnTo>
                  <a:cubicBezTo>
                    <a:pt x="4377516" y="2209800"/>
                    <a:pt x="4343400" y="2175684"/>
                    <a:pt x="4343400" y="2133600"/>
                  </a:cubicBezTo>
                  <a:cubicBezTo>
                    <a:pt x="4343400" y="2091516"/>
                    <a:pt x="4377516" y="2057400"/>
                    <a:pt x="4419600" y="2057400"/>
                  </a:cubicBezTo>
                  <a:lnTo>
                    <a:pt x="4572000" y="2057400"/>
                  </a:lnTo>
                  <a:close/>
                  <a:moveTo>
                    <a:pt x="4572000" y="1905000"/>
                  </a:moveTo>
                  <a:lnTo>
                    <a:pt x="4419600" y="1905000"/>
                  </a:lnTo>
                  <a:cubicBezTo>
                    <a:pt x="4293348" y="1905000"/>
                    <a:pt x="4191000" y="2007348"/>
                    <a:pt x="4191000" y="2133600"/>
                  </a:cubicBezTo>
                  <a:cubicBezTo>
                    <a:pt x="4191000" y="2259852"/>
                    <a:pt x="4293348" y="2362200"/>
                    <a:pt x="4419600" y="2362200"/>
                  </a:cubicBezTo>
                  <a:lnTo>
                    <a:pt x="4572000" y="2362200"/>
                  </a:lnTo>
                  <a:lnTo>
                    <a:pt x="4572000" y="2590800"/>
                  </a:lnTo>
                  <a:lnTo>
                    <a:pt x="4260723" y="2590800"/>
                  </a:lnTo>
                  <a:cubicBezTo>
                    <a:pt x="4218686" y="2341873"/>
                    <a:pt x="3982812" y="2174155"/>
                    <a:pt x="3733885" y="2216192"/>
                  </a:cubicBezTo>
                  <a:cubicBezTo>
                    <a:pt x="3542008" y="2248595"/>
                    <a:pt x="3391680" y="2398923"/>
                    <a:pt x="3359277" y="2590800"/>
                  </a:cubicBezTo>
                  <a:lnTo>
                    <a:pt x="3352800" y="2590800"/>
                  </a:lnTo>
                  <a:lnTo>
                    <a:pt x="3352800" y="533400"/>
                  </a:lnTo>
                  <a:lnTo>
                    <a:pt x="3924300" y="533400"/>
                  </a:lnTo>
                  <a:lnTo>
                    <a:pt x="4095750" y="762000"/>
                  </a:lnTo>
                  <a:lnTo>
                    <a:pt x="3581400" y="762000"/>
                  </a:lnTo>
                  <a:cubicBezTo>
                    <a:pt x="3539316" y="762000"/>
                    <a:pt x="3505200" y="796116"/>
                    <a:pt x="3505200" y="838200"/>
                  </a:cubicBezTo>
                  <a:lnTo>
                    <a:pt x="3505200" y="1752600"/>
                  </a:lnTo>
                  <a:cubicBezTo>
                    <a:pt x="3505200" y="1794684"/>
                    <a:pt x="3539316" y="1828800"/>
                    <a:pt x="3581400" y="1828800"/>
                  </a:cubicBezTo>
                  <a:lnTo>
                    <a:pt x="4572000" y="1828800"/>
                  </a:lnTo>
                  <a:close/>
                  <a:moveTo>
                    <a:pt x="4572000" y="1676400"/>
                  </a:moveTo>
                  <a:lnTo>
                    <a:pt x="3657600" y="1676400"/>
                  </a:lnTo>
                  <a:lnTo>
                    <a:pt x="3657600" y="914400"/>
                  </a:lnTo>
                  <a:lnTo>
                    <a:pt x="4191000" y="914400"/>
                  </a:lnTo>
                  <a:cubicBezTo>
                    <a:pt x="4196872" y="914384"/>
                    <a:pt x="4202722" y="913681"/>
                    <a:pt x="4208431" y="912305"/>
                  </a:cubicBezTo>
                  <a:lnTo>
                    <a:pt x="4572000" y="1397032"/>
                  </a:lnTo>
                  <a:close/>
                </a:path>
              </a:pathLst>
            </a:custGeom>
            <a:grpFill/>
            <a:ln w="9525"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8DABC7AC-331F-5028-7891-46E040458799}"/>
                </a:ext>
              </a:extLst>
            </p:cNvPr>
            <p:cNvSpPr/>
            <p:nvPr/>
          </p:nvSpPr>
          <p:spPr>
            <a:xfrm>
              <a:off x="7078710" y="4267797"/>
              <a:ext cx="91119" cy="91119"/>
            </a:xfrm>
            <a:custGeom>
              <a:avLst/>
              <a:gdLst>
                <a:gd name="connsiteX0" fmla="*/ 228600 w 457200"/>
                <a:gd name="connsiteY0" fmla="*/ 0 h 457200"/>
                <a:gd name="connsiteX1" fmla="*/ 0 w 457200"/>
                <a:gd name="connsiteY1" fmla="*/ 228600 h 457200"/>
                <a:gd name="connsiteX2" fmla="*/ 228600 w 457200"/>
                <a:gd name="connsiteY2" fmla="*/ 457200 h 457200"/>
                <a:gd name="connsiteX3" fmla="*/ 457200 w 457200"/>
                <a:gd name="connsiteY3" fmla="*/ 228600 h 457200"/>
                <a:gd name="connsiteX4" fmla="*/ 228600 w 457200"/>
                <a:gd name="connsiteY4" fmla="*/ 0 h 457200"/>
                <a:gd name="connsiteX5" fmla="*/ 228600 w 457200"/>
                <a:gd name="connsiteY5" fmla="*/ 304800 h 457200"/>
                <a:gd name="connsiteX6" fmla="*/ 152400 w 457200"/>
                <a:gd name="connsiteY6" fmla="*/ 228600 h 457200"/>
                <a:gd name="connsiteX7" fmla="*/ 228600 w 457200"/>
                <a:gd name="connsiteY7" fmla="*/ 152400 h 457200"/>
                <a:gd name="connsiteX8" fmla="*/ 304800 w 457200"/>
                <a:gd name="connsiteY8" fmla="*/ 228600 h 457200"/>
                <a:gd name="connsiteX9" fmla="*/ 228600 w 457200"/>
                <a:gd name="connsiteY9"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8600" y="0"/>
                  </a:moveTo>
                  <a:cubicBezTo>
                    <a:pt x="102348" y="0"/>
                    <a:pt x="0" y="102348"/>
                    <a:pt x="0" y="228600"/>
                  </a:cubicBezTo>
                  <a:cubicBezTo>
                    <a:pt x="0" y="354852"/>
                    <a:pt x="102348" y="457200"/>
                    <a:pt x="228600" y="457200"/>
                  </a:cubicBezTo>
                  <a:cubicBezTo>
                    <a:pt x="354852" y="457200"/>
                    <a:pt x="457200" y="354852"/>
                    <a:pt x="457200" y="228600"/>
                  </a:cubicBezTo>
                  <a:cubicBezTo>
                    <a:pt x="457058" y="102407"/>
                    <a:pt x="354794" y="142"/>
                    <a:pt x="228600" y="0"/>
                  </a:cubicBezTo>
                  <a:close/>
                  <a:moveTo>
                    <a:pt x="228600" y="304800"/>
                  </a:moveTo>
                  <a:cubicBezTo>
                    <a:pt x="186516" y="304800"/>
                    <a:pt x="152400" y="270684"/>
                    <a:pt x="152400" y="228600"/>
                  </a:cubicBezTo>
                  <a:cubicBezTo>
                    <a:pt x="152400" y="186516"/>
                    <a:pt x="186516" y="152400"/>
                    <a:pt x="228600" y="152400"/>
                  </a:cubicBezTo>
                  <a:cubicBezTo>
                    <a:pt x="270684" y="152400"/>
                    <a:pt x="304800" y="186516"/>
                    <a:pt x="304800" y="228600"/>
                  </a:cubicBezTo>
                  <a:cubicBezTo>
                    <a:pt x="304753" y="270665"/>
                    <a:pt x="270665" y="304753"/>
                    <a:pt x="228600" y="304800"/>
                  </a:cubicBezTo>
                  <a:close/>
                </a:path>
              </a:pathLst>
            </a:custGeom>
            <a:grpFill/>
            <a:ln w="9525"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F06E0652-18C1-A701-7923-851105F12D99}"/>
                </a:ext>
              </a:extLst>
            </p:cNvPr>
            <p:cNvSpPr/>
            <p:nvPr/>
          </p:nvSpPr>
          <p:spPr>
            <a:xfrm>
              <a:off x="7670982" y="4267797"/>
              <a:ext cx="91119" cy="91119"/>
            </a:xfrm>
            <a:custGeom>
              <a:avLst/>
              <a:gdLst>
                <a:gd name="connsiteX0" fmla="*/ 228600 w 457200"/>
                <a:gd name="connsiteY0" fmla="*/ 0 h 457200"/>
                <a:gd name="connsiteX1" fmla="*/ 0 w 457200"/>
                <a:gd name="connsiteY1" fmla="*/ 228600 h 457200"/>
                <a:gd name="connsiteX2" fmla="*/ 228600 w 457200"/>
                <a:gd name="connsiteY2" fmla="*/ 457200 h 457200"/>
                <a:gd name="connsiteX3" fmla="*/ 457200 w 457200"/>
                <a:gd name="connsiteY3" fmla="*/ 228600 h 457200"/>
                <a:gd name="connsiteX4" fmla="*/ 228600 w 457200"/>
                <a:gd name="connsiteY4" fmla="*/ 0 h 457200"/>
                <a:gd name="connsiteX5" fmla="*/ 228600 w 457200"/>
                <a:gd name="connsiteY5" fmla="*/ 304800 h 457200"/>
                <a:gd name="connsiteX6" fmla="*/ 152400 w 457200"/>
                <a:gd name="connsiteY6" fmla="*/ 228600 h 457200"/>
                <a:gd name="connsiteX7" fmla="*/ 228600 w 457200"/>
                <a:gd name="connsiteY7" fmla="*/ 152400 h 457200"/>
                <a:gd name="connsiteX8" fmla="*/ 304800 w 457200"/>
                <a:gd name="connsiteY8" fmla="*/ 228600 h 457200"/>
                <a:gd name="connsiteX9" fmla="*/ 228600 w 457200"/>
                <a:gd name="connsiteY9"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8600" y="0"/>
                  </a:moveTo>
                  <a:cubicBezTo>
                    <a:pt x="102348" y="0"/>
                    <a:pt x="0" y="102348"/>
                    <a:pt x="0" y="228600"/>
                  </a:cubicBezTo>
                  <a:cubicBezTo>
                    <a:pt x="0" y="354852"/>
                    <a:pt x="102348" y="457200"/>
                    <a:pt x="228600" y="457200"/>
                  </a:cubicBezTo>
                  <a:cubicBezTo>
                    <a:pt x="354852" y="457200"/>
                    <a:pt x="457200" y="354852"/>
                    <a:pt x="457200" y="228600"/>
                  </a:cubicBezTo>
                  <a:cubicBezTo>
                    <a:pt x="457058" y="102407"/>
                    <a:pt x="354793" y="142"/>
                    <a:pt x="228600" y="0"/>
                  </a:cubicBezTo>
                  <a:close/>
                  <a:moveTo>
                    <a:pt x="228600" y="304800"/>
                  </a:moveTo>
                  <a:cubicBezTo>
                    <a:pt x="186516" y="304800"/>
                    <a:pt x="152400" y="270684"/>
                    <a:pt x="152400" y="228600"/>
                  </a:cubicBezTo>
                  <a:cubicBezTo>
                    <a:pt x="152400" y="186516"/>
                    <a:pt x="186516" y="152400"/>
                    <a:pt x="228600" y="152400"/>
                  </a:cubicBezTo>
                  <a:cubicBezTo>
                    <a:pt x="270684" y="152400"/>
                    <a:pt x="304800" y="186516"/>
                    <a:pt x="304800" y="228600"/>
                  </a:cubicBezTo>
                  <a:cubicBezTo>
                    <a:pt x="304753" y="270665"/>
                    <a:pt x="270665" y="304753"/>
                    <a:pt x="228600" y="304800"/>
                  </a:cubicBezTo>
                  <a:close/>
                </a:path>
              </a:pathLst>
            </a:custGeom>
            <a:grpFill/>
            <a:ln w="9525" cap="flat">
              <a:noFill/>
              <a:prstDash val="solid"/>
              <a:miter/>
            </a:ln>
          </p:spPr>
          <p:txBody>
            <a:bodyPr rtlCol="0" anchor="ctr"/>
            <a:lstStyle/>
            <a:p>
              <a:endParaRPr lang="ru-RU"/>
            </a:p>
          </p:txBody>
        </p:sp>
      </p:grpSp>
      <p:grpSp>
        <p:nvGrpSpPr>
          <p:cNvPr id="59" name="Группа 58">
            <a:extLst>
              <a:ext uri="{FF2B5EF4-FFF2-40B4-BE49-F238E27FC236}">
                <a16:creationId xmlns:a16="http://schemas.microsoft.com/office/drawing/2014/main" id="{D52B2AE4-63B5-7B18-DBB1-6EE50B124B97}"/>
              </a:ext>
            </a:extLst>
          </p:cNvPr>
          <p:cNvGrpSpPr>
            <a:grpSpLocks noChangeAspect="1"/>
          </p:cNvGrpSpPr>
          <p:nvPr/>
        </p:nvGrpSpPr>
        <p:grpSpPr>
          <a:xfrm>
            <a:off x="10037107" y="4745230"/>
            <a:ext cx="829809" cy="622657"/>
            <a:chOff x="8605927" y="4655876"/>
            <a:chExt cx="949322" cy="712335"/>
          </a:xfrm>
          <a:solidFill>
            <a:schemeClr val="accent4"/>
          </a:solidFill>
        </p:grpSpPr>
        <p:sp>
          <p:nvSpPr>
            <p:cNvPr id="33" name="Полилиния: фигура 32">
              <a:extLst>
                <a:ext uri="{FF2B5EF4-FFF2-40B4-BE49-F238E27FC236}">
                  <a16:creationId xmlns:a16="http://schemas.microsoft.com/office/drawing/2014/main" id="{E99941CF-CA11-965F-7C97-5822CF8934AA}"/>
                </a:ext>
              </a:extLst>
            </p:cNvPr>
            <p:cNvSpPr/>
            <p:nvPr/>
          </p:nvSpPr>
          <p:spPr>
            <a:xfrm>
              <a:off x="8767489" y="4937784"/>
              <a:ext cx="81752" cy="56361"/>
            </a:xfrm>
            <a:custGeom>
              <a:avLst/>
              <a:gdLst>
                <a:gd name="connsiteX0" fmla="*/ 81753 w 81752"/>
                <a:gd name="connsiteY0" fmla="*/ 15486 h 56361"/>
                <a:gd name="connsiteX1" fmla="*/ 66267 w 81752"/>
                <a:gd name="connsiteY1" fmla="*/ 0 h 56361"/>
                <a:gd name="connsiteX2" fmla="*/ 50782 w 81752"/>
                <a:gd name="connsiteY2" fmla="*/ 15486 h 56361"/>
                <a:gd name="connsiteX3" fmla="*/ 40876 w 81752"/>
                <a:gd name="connsiteY3" fmla="*/ 25391 h 56361"/>
                <a:gd name="connsiteX4" fmla="*/ 30971 w 81752"/>
                <a:gd name="connsiteY4" fmla="*/ 15486 h 56361"/>
                <a:gd name="connsiteX5" fmla="*/ 15486 w 81752"/>
                <a:gd name="connsiteY5" fmla="*/ 0 h 56361"/>
                <a:gd name="connsiteX6" fmla="*/ 0 w 81752"/>
                <a:gd name="connsiteY6" fmla="*/ 15486 h 56361"/>
                <a:gd name="connsiteX7" fmla="*/ 40876 w 81752"/>
                <a:gd name="connsiteY7" fmla="*/ 56362 h 56361"/>
                <a:gd name="connsiteX8" fmla="*/ 81753 w 81752"/>
                <a:gd name="connsiteY8" fmla="*/ 15486 h 5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52" h="56361">
                  <a:moveTo>
                    <a:pt x="81753" y="15486"/>
                  </a:moveTo>
                  <a:cubicBezTo>
                    <a:pt x="81753" y="6934"/>
                    <a:pt x="74819" y="0"/>
                    <a:pt x="66267" y="0"/>
                  </a:cubicBezTo>
                  <a:cubicBezTo>
                    <a:pt x="57715" y="0"/>
                    <a:pt x="50782" y="6934"/>
                    <a:pt x="50782" y="15486"/>
                  </a:cubicBezTo>
                  <a:cubicBezTo>
                    <a:pt x="50782" y="20960"/>
                    <a:pt x="46351" y="25391"/>
                    <a:pt x="40876" y="25391"/>
                  </a:cubicBezTo>
                  <a:cubicBezTo>
                    <a:pt x="35402" y="25391"/>
                    <a:pt x="30971" y="20960"/>
                    <a:pt x="30971" y="15486"/>
                  </a:cubicBezTo>
                  <a:cubicBezTo>
                    <a:pt x="30971" y="6934"/>
                    <a:pt x="24037" y="0"/>
                    <a:pt x="15486" y="0"/>
                  </a:cubicBezTo>
                  <a:cubicBezTo>
                    <a:pt x="6934" y="0"/>
                    <a:pt x="0" y="6934"/>
                    <a:pt x="0" y="15486"/>
                  </a:cubicBezTo>
                  <a:cubicBezTo>
                    <a:pt x="0" y="38064"/>
                    <a:pt x="18298" y="56362"/>
                    <a:pt x="40876" y="56362"/>
                  </a:cubicBezTo>
                  <a:cubicBezTo>
                    <a:pt x="63454" y="56362"/>
                    <a:pt x="81753" y="38064"/>
                    <a:pt x="81753" y="15486"/>
                  </a:cubicBezTo>
                  <a:close/>
                </a:path>
              </a:pathLst>
            </a:custGeom>
            <a:grpFill/>
            <a:ln w="1924"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id="{AC5FF8B8-92A0-723B-505A-AC95A9B20004}"/>
                </a:ext>
              </a:extLst>
            </p:cNvPr>
            <p:cNvSpPr/>
            <p:nvPr/>
          </p:nvSpPr>
          <p:spPr>
            <a:xfrm>
              <a:off x="8894451" y="4937784"/>
              <a:ext cx="81752" cy="56361"/>
            </a:xfrm>
            <a:custGeom>
              <a:avLst/>
              <a:gdLst>
                <a:gd name="connsiteX0" fmla="*/ 40876 w 81752"/>
                <a:gd name="connsiteY0" fmla="*/ 56362 h 56361"/>
                <a:gd name="connsiteX1" fmla="*/ 81753 w 81752"/>
                <a:gd name="connsiteY1" fmla="*/ 15486 h 56361"/>
                <a:gd name="connsiteX2" fmla="*/ 66267 w 81752"/>
                <a:gd name="connsiteY2" fmla="*/ 0 h 56361"/>
                <a:gd name="connsiteX3" fmla="*/ 50782 w 81752"/>
                <a:gd name="connsiteY3" fmla="*/ 15486 h 56361"/>
                <a:gd name="connsiteX4" fmla="*/ 40876 w 81752"/>
                <a:gd name="connsiteY4" fmla="*/ 25391 h 56361"/>
                <a:gd name="connsiteX5" fmla="*/ 30971 w 81752"/>
                <a:gd name="connsiteY5" fmla="*/ 15486 h 56361"/>
                <a:gd name="connsiteX6" fmla="*/ 15486 w 81752"/>
                <a:gd name="connsiteY6" fmla="*/ 0 h 56361"/>
                <a:gd name="connsiteX7" fmla="*/ 0 w 81752"/>
                <a:gd name="connsiteY7" fmla="*/ 15486 h 56361"/>
                <a:gd name="connsiteX8" fmla="*/ 40876 w 81752"/>
                <a:gd name="connsiteY8" fmla="*/ 56362 h 5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52" h="56361">
                  <a:moveTo>
                    <a:pt x="40876" y="56362"/>
                  </a:moveTo>
                  <a:cubicBezTo>
                    <a:pt x="63447" y="56339"/>
                    <a:pt x="81730" y="38048"/>
                    <a:pt x="81753" y="15486"/>
                  </a:cubicBezTo>
                  <a:cubicBezTo>
                    <a:pt x="81753" y="6934"/>
                    <a:pt x="74827" y="0"/>
                    <a:pt x="66267" y="0"/>
                  </a:cubicBezTo>
                  <a:cubicBezTo>
                    <a:pt x="57715" y="0"/>
                    <a:pt x="50782" y="6934"/>
                    <a:pt x="50782" y="15486"/>
                  </a:cubicBezTo>
                  <a:cubicBezTo>
                    <a:pt x="50782" y="20960"/>
                    <a:pt x="46351" y="25391"/>
                    <a:pt x="40876" y="25391"/>
                  </a:cubicBezTo>
                  <a:cubicBezTo>
                    <a:pt x="35410" y="25391"/>
                    <a:pt x="30971" y="20960"/>
                    <a:pt x="30971" y="15486"/>
                  </a:cubicBezTo>
                  <a:cubicBezTo>
                    <a:pt x="30971" y="6934"/>
                    <a:pt x="24037" y="0"/>
                    <a:pt x="15486" y="0"/>
                  </a:cubicBezTo>
                  <a:cubicBezTo>
                    <a:pt x="6934" y="0"/>
                    <a:pt x="0" y="6934"/>
                    <a:pt x="0" y="15486"/>
                  </a:cubicBezTo>
                  <a:cubicBezTo>
                    <a:pt x="23" y="38048"/>
                    <a:pt x="18313" y="56339"/>
                    <a:pt x="40876" y="56362"/>
                  </a:cubicBezTo>
                  <a:close/>
                </a:path>
              </a:pathLst>
            </a:custGeom>
            <a:grpFill/>
            <a:ln w="1924" cap="flat">
              <a:noFill/>
              <a:prstDash val="solid"/>
              <a:miter/>
            </a:ln>
          </p:spPr>
          <p:txBody>
            <a:bodyPr rtlCol="0" anchor="ctr"/>
            <a:lstStyle/>
            <a:p>
              <a:endParaRPr lang="ru-RU"/>
            </a:p>
          </p:txBody>
        </p:sp>
        <p:sp>
          <p:nvSpPr>
            <p:cNvPr id="35" name="Полилиния: фигура 34">
              <a:extLst>
                <a:ext uri="{FF2B5EF4-FFF2-40B4-BE49-F238E27FC236}">
                  <a16:creationId xmlns:a16="http://schemas.microsoft.com/office/drawing/2014/main" id="{5EDFBED9-C61D-159F-8960-3CCE86AEE6ED}"/>
                </a:ext>
              </a:extLst>
            </p:cNvPr>
            <p:cNvSpPr/>
            <p:nvPr/>
          </p:nvSpPr>
          <p:spPr>
            <a:xfrm>
              <a:off x="8605927" y="4655876"/>
              <a:ext cx="949322" cy="712335"/>
            </a:xfrm>
            <a:custGeom>
              <a:avLst/>
              <a:gdLst>
                <a:gd name="connsiteX0" fmla="*/ 920702 w 949322"/>
                <a:gd name="connsiteY0" fmla="*/ 105813 h 712335"/>
                <a:gd name="connsiteX1" fmla="*/ 905232 w 949322"/>
                <a:gd name="connsiteY1" fmla="*/ 90978 h 712335"/>
                <a:gd name="connsiteX2" fmla="*/ 767518 w 949322"/>
                <a:gd name="connsiteY2" fmla="*/ 90978 h 712335"/>
                <a:gd name="connsiteX3" fmla="*/ 752055 w 949322"/>
                <a:gd name="connsiteY3" fmla="*/ 105911 h 712335"/>
                <a:gd name="connsiteX4" fmla="*/ 737832 w 949322"/>
                <a:gd name="connsiteY4" fmla="*/ 365846 h 712335"/>
                <a:gd name="connsiteX5" fmla="*/ 625229 w 949322"/>
                <a:gd name="connsiteY5" fmla="*/ 365846 h 712335"/>
                <a:gd name="connsiteX6" fmla="*/ 625229 w 949322"/>
                <a:gd name="connsiteY6" fmla="*/ 279511 h 712335"/>
                <a:gd name="connsiteX7" fmla="*/ 616715 w 949322"/>
                <a:gd name="connsiteY7" fmla="*/ 265772 h 712335"/>
                <a:gd name="connsiteX8" fmla="*/ 600201 w 949322"/>
                <a:gd name="connsiteY8" fmla="*/ 266861 h 712335"/>
                <a:gd name="connsiteX9" fmla="*/ 480052 w 949322"/>
                <a:gd name="connsiteY9" fmla="*/ 351268 h 712335"/>
                <a:gd name="connsiteX10" fmla="*/ 480052 w 949322"/>
                <a:gd name="connsiteY10" fmla="*/ 279511 h 712335"/>
                <a:gd name="connsiteX11" fmla="*/ 472090 w 949322"/>
                <a:gd name="connsiteY11" fmla="*/ 265772 h 712335"/>
                <a:gd name="connsiteX12" fmla="*/ 456363 w 949322"/>
                <a:gd name="connsiteY12" fmla="*/ 266838 h 712335"/>
                <a:gd name="connsiteX13" fmla="*/ 433595 w 949322"/>
                <a:gd name="connsiteY13" fmla="*/ 283027 h 712335"/>
                <a:gd name="connsiteX14" fmla="*/ 433595 w 949322"/>
                <a:gd name="connsiteY14" fmla="*/ 263156 h 712335"/>
                <a:gd name="connsiteX15" fmla="*/ 447145 w 949322"/>
                <a:gd name="connsiteY15" fmla="*/ 247769 h 712335"/>
                <a:gd name="connsiteX16" fmla="*/ 447145 w 949322"/>
                <a:gd name="connsiteY16" fmla="*/ 193569 h 712335"/>
                <a:gd name="connsiteX17" fmla="*/ 438011 w 949322"/>
                <a:gd name="connsiteY17" fmla="*/ 179452 h 712335"/>
                <a:gd name="connsiteX18" fmla="*/ 320418 w 949322"/>
                <a:gd name="connsiteY18" fmla="*/ 33844 h 712335"/>
                <a:gd name="connsiteX19" fmla="*/ 316766 w 949322"/>
                <a:gd name="connsiteY19" fmla="*/ 12832 h 712335"/>
                <a:gd name="connsiteX20" fmla="*/ 301507 w 949322"/>
                <a:gd name="connsiteY20" fmla="*/ 0 h 712335"/>
                <a:gd name="connsiteX21" fmla="*/ 236684 w 949322"/>
                <a:gd name="connsiteY21" fmla="*/ 0 h 712335"/>
                <a:gd name="connsiteX22" fmla="*/ 221425 w 949322"/>
                <a:gd name="connsiteY22" fmla="*/ 12998 h 712335"/>
                <a:gd name="connsiteX23" fmla="*/ 217766 w 949322"/>
                <a:gd name="connsiteY23" fmla="*/ 34185 h 712335"/>
                <a:gd name="connsiteX24" fmla="*/ 100286 w 949322"/>
                <a:gd name="connsiteY24" fmla="*/ 178084 h 712335"/>
                <a:gd name="connsiteX25" fmla="*/ 98720 w 949322"/>
                <a:gd name="connsiteY25" fmla="*/ 178084 h 712335"/>
                <a:gd name="connsiteX26" fmla="*/ 83235 w 949322"/>
                <a:gd name="connsiteY26" fmla="*/ 193569 h 712335"/>
                <a:gd name="connsiteX27" fmla="*/ 83235 w 949322"/>
                <a:gd name="connsiteY27" fmla="*/ 247769 h 712335"/>
                <a:gd name="connsiteX28" fmla="*/ 98720 w 949322"/>
                <a:gd name="connsiteY28" fmla="*/ 263254 h 712335"/>
                <a:gd name="connsiteX29" fmla="*/ 104527 w 949322"/>
                <a:gd name="connsiteY29" fmla="*/ 263254 h 712335"/>
                <a:gd name="connsiteX30" fmla="*/ 104527 w 949322"/>
                <a:gd name="connsiteY30" fmla="*/ 326376 h 712335"/>
                <a:gd name="connsiteX31" fmla="*/ 152882 w 949322"/>
                <a:gd name="connsiteY31" fmla="*/ 443841 h 712335"/>
                <a:gd name="connsiteX32" fmla="*/ 174212 w 949322"/>
                <a:gd name="connsiteY32" fmla="*/ 462064 h 712335"/>
                <a:gd name="connsiteX33" fmla="*/ 174212 w 949322"/>
                <a:gd name="connsiteY33" fmla="*/ 489731 h 712335"/>
                <a:gd name="connsiteX34" fmla="*/ 116285 w 949322"/>
                <a:gd name="connsiteY34" fmla="*/ 489731 h 712335"/>
                <a:gd name="connsiteX35" fmla="*/ 0 w 949322"/>
                <a:gd name="connsiteY35" fmla="*/ 607067 h 712335"/>
                <a:gd name="connsiteX36" fmla="*/ 0 w 949322"/>
                <a:gd name="connsiteY36" fmla="*/ 696910 h 712335"/>
                <a:gd name="connsiteX37" fmla="*/ 14654 w 949322"/>
                <a:gd name="connsiteY37" fmla="*/ 712335 h 712335"/>
                <a:gd name="connsiteX38" fmla="*/ 523537 w 949322"/>
                <a:gd name="connsiteY38" fmla="*/ 712335 h 712335"/>
                <a:gd name="connsiteX39" fmla="*/ 538123 w 949322"/>
                <a:gd name="connsiteY39" fmla="*/ 696910 h 712335"/>
                <a:gd name="connsiteX40" fmla="*/ 538123 w 949322"/>
                <a:gd name="connsiteY40" fmla="*/ 644586 h 712335"/>
                <a:gd name="connsiteX41" fmla="*/ 933836 w 949322"/>
                <a:gd name="connsiteY41" fmla="*/ 644586 h 712335"/>
                <a:gd name="connsiteX42" fmla="*/ 945080 w 949322"/>
                <a:gd name="connsiteY42" fmla="*/ 639679 h 712335"/>
                <a:gd name="connsiteX43" fmla="*/ 949299 w 949322"/>
                <a:gd name="connsiteY43" fmla="*/ 628050 h 712335"/>
                <a:gd name="connsiteX44" fmla="*/ 890570 w 949322"/>
                <a:gd name="connsiteY44" fmla="*/ 121949 h 712335"/>
                <a:gd name="connsiteX45" fmla="*/ 894752 w 949322"/>
                <a:gd name="connsiteY45" fmla="*/ 199376 h 712335"/>
                <a:gd name="connsiteX46" fmla="*/ 778005 w 949322"/>
                <a:gd name="connsiteY46" fmla="*/ 199376 h 712335"/>
                <a:gd name="connsiteX47" fmla="*/ 782179 w 949322"/>
                <a:gd name="connsiteY47" fmla="*/ 121949 h 712335"/>
                <a:gd name="connsiteX48" fmla="*/ 114206 w 949322"/>
                <a:gd name="connsiteY48" fmla="*/ 232283 h 712335"/>
                <a:gd name="connsiteX49" fmla="*/ 114206 w 949322"/>
                <a:gd name="connsiteY49" fmla="*/ 209055 h 712335"/>
                <a:gd name="connsiteX50" fmla="*/ 416174 w 949322"/>
                <a:gd name="connsiteY50" fmla="*/ 209055 h 712335"/>
                <a:gd name="connsiteX51" fmla="*/ 416174 w 949322"/>
                <a:gd name="connsiteY51" fmla="*/ 232283 h 712335"/>
                <a:gd name="connsiteX52" fmla="*/ 235126 w 949322"/>
                <a:gd name="connsiteY52" fmla="*/ 61451 h 712335"/>
                <a:gd name="connsiteX53" fmla="*/ 246612 w 949322"/>
                <a:gd name="connsiteY53" fmla="*/ 48755 h 712335"/>
                <a:gd name="connsiteX54" fmla="*/ 249705 w 949322"/>
                <a:gd name="connsiteY54" fmla="*/ 30971 h 712335"/>
                <a:gd name="connsiteX55" fmla="*/ 288479 w 949322"/>
                <a:gd name="connsiteY55" fmla="*/ 30971 h 712335"/>
                <a:gd name="connsiteX56" fmla="*/ 291579 w 949322"/>
                <a:gd name="connsiteY56" fmla="*/ 48748 h 712335"/>
                <a:gd name="connsiteX57" fmla="*/ 303065 w 949322"/>
                <a:gd name="connsiteY57" fmla="*/ 61110 h 712335"/>
                <a:gd name="connsiteX58" fmla="*/ 315390 w 949322"/>
                <a:gd name="connsiteY58" fmla="*/ 64831 h 712335"/>
                <a:gd name="connsiteX59" fmla="*/ 313053 w 949322"/>
                <a:gd name="connsiteY59" fmla="*/ 107567 h 712335"/>
                <a:gd name="connsiteX60" fmla="*/ 295791 w 949322"/>
                <a:gd name="connsiteY60" fmla="*/ 123884 h 712335"/>
                <a:gd name="connsiteX61" fmla="*/ 243852 w 949322"/>
                <a:gd name="connsiteY61" fmla="*/ 123884 h 712335"/>
                <a:gd name="connsiteX62" fmla="*/ 226590 w 949322"/>
                <a:gd name="connsiteY62" fmla="*/ 107575 h 712335"/>
                <a:gd name="connsiteX63" fmla="*/ 224117 w 949322"/>
                <a:gd name="connsiteY63" fmla="*/ 64710 h 712335"/>
                <a:gd name="connsiteX64" fmla="*/ 235126 w 949322"/>
                <a:gd name="connsiteY64" fmla="*/ 61451 h 712335"/>
                <a:gd name="connsiteX65" fmla="*/ 193932 w 949322"/>
                <a:gd name="connsiteY65" fmla="*/ 79197 h 712335"/>
                <a:gd name="connsiteX66" fmla="*/ 195671 w 949322"/>
                <a:gd name="connsiteY66" fmla="*/ 109359 h 712335"/>
                <a:gd name="connsiteX67" fmla="*/ 243852 w 949322"/>
                <a:gd name="connsiteY67" fmla="*/ 154856 h 712335"/>
                <a:gd name="connsiteX68" fmla="*/ 295791 w 949322"/>
                <a:gd name="connsiteY68" fmla="*/ 154856 h 712335"/>
                <a:gd name="connsiteX69" fmla="*/ 343971 w 949322"/>
                <a:gd name="connsiteY69" fmla="*/ 109314 h 712335"/>
                <a:gd name="connsiteX70" fmla="*/ 345589 w 949322"/>
                <a:gd name="connsiteY70" fmla="*/ 79764 h 712335"/>
                <a:gd name="connsiteX71" fmla="*/ 406753 w 949322"/>
                <a:gd name="connsiteY71" fmla="*/ 178084 h 712335"/>
                <a:gd name="connsiteX72" fmla="*/ 131431 w 949322"/>
                <a:gd name="connsiteY72" fmla="*/ 178084 h 712335"/>
                <a:gd name="connsiteX73" fmla="*/ 193932 w 949322"/>
                <a:gd name="connsiteY73" fmla="*/ 79197 h 712335"/>
                <a:gd name="connsiteX74" fmla="*/ 135499 w 949322"/>
                <a:gd name="connsiteY74" fmla="*/ 326376 h 712335"/>
                <a:gd name="connsiteX75" fmla="*/ 135499 w 949322"/>
                <a:gd name="connsiteY75" fmla="*/ 263254 h 712335"/>
                <a:gd name="connsiteX76" fmla="*/ 402624 w 949322"/>
                <a:gd name="connsiteY76" fmla="*/ 263254 h 712335"/>
                <a:gd name="connsiteX77" fmla="*/ 402624 w 949322"/>
                <a:gd name="connsiteY77" fmla="*/ 326376 h 712335"/>
                <a:gd name="connsiteX78" fmla="*/ 363328 w 949322"/>
                <a:gd name="connsiteY78" fmla="*/ 422238 h 712335"/>
                <a:gd name="connsiteX79" fmla="*/ 269099 w 949322"/>
                <a:gd name="connsiteY79" fmla="*/ 462585 h 712335"/>
                <a:gd name="connsiteX80" fmla="*/ 174870 w 949322"/>
                <a:gd name="connsiteY80" fmla="*/ 422238 h 712335"/>
                <a:gd name="connsiteX81" fmla="*/ 135499 w 949322"/>
                <a:gd name="connsiteY81" fmla="*/ 326376 h 712335"/>
                <a:gd name="connsiteX82" fmla="*/ 269258 w 949322"/>
                <a:gd name="connsiteY82" fmla="*/ 493557 h 712335"/>
                <a:gd name="connsiteX83" fmla="*/ 332939 w 949322"/>
                <a:gd name="connsiteY83" fmla="*/ 480211 h 712335"/>
                <a:gd name="connsiteX84" fmla="*/ 332939 w 949322"/>
                <a:gd name="connsiteY84" fmla="*/ 496838 h 712335"/>
                <a:gd name="connsiteX85" fmla="*/ 267345 w 949322"/>
                <a:gd name="connsiteY85" fmla="*/ 537866 h 712335"/>
                <a:gd name="connsiteX86" fmla="*/ 205184 w 949322"/>
                <a:gd name="connsiteY86" fmla="*/ 497057 h 712335"/>
                <a:gd name="connsiteX87" fmla="*/ 205184 w 949322"/>
                <a:gd name="connsiteY87" fmla="*/ 480029 h 712335"/>
                <a:gd name="connsiteX88" fmla="*/ 269258 w 949322"/>
                <a:gd name="connsiteY88" fmla="*/ 493557 h 712335"/>
                <a:gd name="connsiteX89" fmla="*/ 30971 w 949322"/>
                <a:gd name="connsiteY89" fmla="*/ 607067 h 712335"/>
                <a:gd name="connsiteX90" fmla="*/ 116285 w 949322"/>
                <a:gd name="connsiteY90" fmla="*/ 520702 h 712335"/>
                <a:gd name="connsiteX91" fmla="*/ 184609 w 949322"/>
                <a:gd name="connsiteY91" fmla="*/ 520702 h 712335"/>
                <a:gd name="connsiteX92" fmla="*/ 251640 w 949322"/>
                <a:gd name="connsiteY92" fmla="*/ 564610 h 712335"/>
                <a:gd name="connsiteX93" fmla="*/ 251640 w 949322"/>
                <a:gd name="connsiteY93" fmla="*/ 681364 h 712335"/>
                <a:gd name="connsiteX94" fmla="*/ 30971 w 949322"/>
                <a:gd name="connsiteY94" fmla="*/ 681364 h 712335"/>
                <a:gd name="connsiteX95" fmla="*/ 507152 w 949322"/>
                <a:gd name="connsiteY95" fmla="*/ 681364 h 712335"/>
                <a:gd name="connsiteX96" fmla="*/ 282611 w 949322"/>
                <a:gd name="connsiteY96" fmla="*/ 681364 h 712335"/>
                <a:gd name="connsiteX97" fmla="*/ 282611 w 949322"/>
                <a:gd name="connsiteY97" fmla="*/ 564837 h 712335"/>
                <a:gd name="connsiteX98" fmla="*/ 352984 w 949322"/>
                <a:gd name="connsiteY98" fmla="*/ 520702 h 712335"/>
                <a:gd name="connsiteX99" fmla="*/ 421898 w 949322"/>
                <a:gd name="connsiteY99" fmla="*/ 520702 h 712335"/>
                <a:gd name="connsiteX100" fmla="*/ 507152 w 949322"/>
                <a:gd name="connsiteY100" fmla="*/ 607067 h 712335"/>
                <a:gd name="connsiteX101" fmla="*/ 507069 w 949322"/>
                <a:gd name="connsiteY101" fmla="*/ 526509 h 712335"/>
                <a:gd name="connsiteX102" fmla="*/ 607808 w 949322"/>
                <a:gd name="connsiteY102" fmla="*/ 526509 h 712335"/>
                <a:gd name="connsiteX103" fmla="*/ 607808 w 949322"/>
                <a:gd name="connsiteY103" fmla="*/ 613615 h 712335"/>
                <a:gd name="connsiteX104" fmla="*/ 538123 w 949322"/>
                <a:gd name="connsiteY104" fmla="*/ 613615 h 712335"/>
                <a:gd name="connsiteX105" fmla="*/ 538123 w 949322"/>
                <a:gd name="connsiteY105" fmla="*/ 607067 h 712335"/>
                <a:gd name="connsiteX106" fmla="*/ 507069 w 949322"/>
                <a:gd name="connsiteY106" fmla="*/ 526509 h 712335"/>
                <a:gd name="connsiteX107" fmla="*/ 638779 w 949322"/>
                <a:gd name="connsiteY107" fmla="*/ 613615 h 712335"/>
                <a:gd name="connsiteX108" fmla="*/ 638779 w 949322"/>
                <a:gd name="connsiteY108" fmla="*/ 511318 h 712335"/>
                <a:gd name="connsiteX109" fmla="*/ 624057 w 949322"/>
                <a:gd name="connsiteY109" fmla="*/ 495538 h 712335"/>
                <a:gd name="connsiteX110" fmla="*/ 458465 w 949322"/>
                <a:gd name="connsiteY110" fmla="*/ 495538 h 712335"/>
                <a:gd name="connsiteX111" fmla="*/ 421906 w 949322"/>
                <a:gd name="connsiteY111" fmla="*/ 489731 h 712335"/>
                <a:gd name="connsiteX112" fmla="*/ 363910 w 949322"/>
                <a:gd name="connsiteY112" fmla="*/ 489731 h 712335"/>
                <a:gd name="connsiteX113" fmla="*/ 363910 w 949322"/>
                <a:gd name="connsiteY113" fmla="*/ 462351 h 712335"/>
                <a:gd name="connsiteX114" fmla="*/ 385445 w 949322"/>
                <a:gd name="connsiteY114" fmla="*/ 443841 h 712335"/>
                <a:gd name="connsiteX115" fmla="*/ 433595 w 949322"/>
                <a:gd name="connsiteY115" fmla="*/ 326376 h 712335"/>
                <a:gd name="connsiteX116" fmla="*/ 433595 w 949322"/>
                <a:gd name="connsiteY116" fmla="*/ 320864 h 712335"/>
                <a:gd name="connsiteX117" fmla="*/ 449081 w 949322"/>
                <a:gd name="connsiteY117" fmla="*/ 309295 h 712335"/>
                <a:gd name="connsiteX118" fmla="*/ 449081 w 949322"/>
                <a:gd name="connsiteY118" fmla="*/ 381135 h 712335"/>
                <a:gd name="connsiteX119" fmla="*/ 457822 w 949322"/>
                <a:gd name="connsiteY119" fmla="*/ 394882 h 712335"/>
                <a:gd name="connsiteX120" fmla="*/ 474321 w 949322"/>
                <a:gd name="connsiteY120" fmla="*/ 393785 h 712335"/>
                <a:gd name="connsiteX121" fmla="*/ 594258 w 949322"/>
                <a:gd name="connsiteY121" fmla="*/ 309378 h 712335"/>
                <a:gd name="connsiteX122" fmla="*/ 594258 w 949322"/>
                <a:gd name="connsiteY122" fmla="*/ 381135 h 712335"/>
                <a:gd name="connsiteX123" fmla="*/ 598591 w 949322"/>
                <a:gd name="connsiteY123" fmla="*/ 392129 h 712335"/>
                <a:gd name="connsiteX124" fmla="*/ 609434 w 949322"/>
                <a:gd name="connsiteY124" fmla="*/ 396817 h 712335"/>
                <a:gd name="connsiteX125" fmla="*/ 736146 w 949322"/>
                <a:gd name="connsiteY125" fmla="*/ 396817 h 712335"/>
                <a:gd name="connsiteX126" fmla="*/ 724267 w 949322"/>
                <a:gd name="connsiteY126" fmla="*/ 613615 h 712335"/>
                <a:gd name="connsiteX127" fmla="*/ 755276 w 949322"/>
                <a:gd name="connsiteY127" fmla="*/ 613615 h 712335"/>
                <a:gd name="connsiteX128" fmla="*/ 776304 w 949322"/>
                <a:gd name="connsiteY128" fmla="*/ 230348 h 712335"/>
                <a:gd name="connsiteX129" fmla="*/ 896446 w 949322"/>
                <a:gd name="connsiteY129" fmla="*/ 230348 h 712335"/>
                <a:gd name="connsiteX130" fmla="*/ 917481 w 949322"/>
                <a:gd name="connsiteY130" fmla="*/ 613615 h 71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49322" h="712335">
                  <a:moveTo>
                    <a:pt x="920702" y="105813"/>
                  </a:moveTo>
                  <a:cubicBezTo>
                    <a:pt x="920264" y="97564"/>
                    <a:pt x="913496" y="91068"/>
                    <a:pt x="905232" y="90978"/>
                  </a:cubicBezTo>
                  <a:lnTo>
                    <a:pt x="767518" y="90978"/>
                  </a:lnTo>
                  <a:cubicBezTo>
                    <a:pt x="759238" y="91114"/>
                    <a:pt x="752478" y="97639"/>
                    <a:pt x="752055" y="105911"/>
                  </a:cubicBezTo>
                  <a:lnTo>
                    <a:pt x="737832" y="365846"/>
                  </a:lnTo>
                  <a:lnTo>
                    <a:pt x="625229" y="365846"/>
                  </a:lnTo>
                  <a:lnTo>
                    <a:pt x="625229" y="279511"/>
                  </a:lnTo>
                  <a:cubicBezTo>
                    <a:pt x="625161" y="273704"/>
                    <a:pt x="621887" y="268411"/>
                    <a:pt x="616715" y="265772"/>
                  </a:cubicBezTo>
                  <a:cubicBezTo>
                    <a:pt x="611415" y="263111"/>
                    <a:pt x="605093" y="263527"/>
                    <a:pt x="600201" y="266861"/>
                  </a:cubicBezTo>
                  <a:lnTo>
                    <a:pt x="480052" y="351268"/>
                  </a:lnTo>
                  <a:lnTo>
                    <a:pt x="480052" y="279511"/>
                  </a:lnTo>
                  <a:cubicBezTo>
                    <a:pt x="480211" y="273795"/>
                    <a:pt x="477126" y="268479"/>
                    <a:pt x="472090" y="265772"/>
                  </a:cubicBezTo>
                  <a:cubicBezTo>
                    <a:pt x="467069" y="263103"/>
                    <a:pt x="460975" y="263519"/>
                    <a:pt x="456363" y="266838"/>
                  </a:cubicBezTo>
                  <a:lnTo>
                    <a:pt x="433595" y="283027"/>
                  </a:lnTo>
                  <a:lnTo>
                    <a:pt x="433595" y="263156"/>
                  </a:lnTo>
                  <a:cubicBezTo>
                    <a:pt x="441391" y="262264"/>
                    <a:pt x="447244" y="255617"/>
                    <a:pt x="447145" y="247769"/>
                  </a:cubicBezTo>
                  <a:lnTo>
                    <a:pt x="447145" y="193569"/>
                  </a:lnTo>
                  <a:cubicBezTo>
                    <a:pt x="447145" y="187475"/>
                    <a:pt x="443569" y="181948"/>
                    <a:pt x="438011" y="179452"/>
                  </a:cubicBezTo>
                  <a:cubicBezTo>
                    <a:pt x="431425" y="111786"/>
                    <a:pt x="385188" y="54532"/>
                    <a:pt x="320418" y="33844"/>
                  </a:cubicBezTo>
                  <a:lnTo>
                    <a:pt x="316766" y="12832"/>
                  </a:lnTo>
                  <a:cubicBezTo>
                    <a:pt x="315473" y="5414"/>
                    <a:pt x="309038" y="0"/>
                    <a:pt x="301507" y="0"/>
                  </a:cubicBezTo>
                  <a:lnTo>
                    <a:pt x="236684" y="0"/>
                  </a:lnTo>
                  <a:cubicBezTo>
                    <a:pt x="229123" y="76"/>
                    <a:pt x="222703" y="5542"/>
                    <a:pt x="221425" y="12998"/>
                  </a:cubicBezTo>
                  <a:lnTo>
                    <a:pt x="217766" y="34185"/>
                  </a:lnTo>
                  <a:cubicBezTo>
                    <a:pt x="153200" y="54109"/>
                    <a:pt x="106887" y="110834"/>
                    <a:pt x="100286" y="178084"/>
                  </a:cubicBezTo>
                  <a:lnTo>
                    <a:pt x="98720" y="178084"/>
                  </a:lnTo>
                  <a:cubicBezTo>
                    <a:pt x="90169" y="178084"/>
                    <a:pt x="83235" y="185018"/>
                    <a:pt x="83235" y="193569"/>
                  </a:cubicBezTo>
                  <a:lnTo>
                    <a:pt x="83235" y="247769"/>
                  </a:lnTo>
                  <a:cubicBezTo>
                    <a:pt x="83235" y="256321"/>
                    <a:pt x="90169" y="263254"/>
                    <a:pt x="98720" y="263254"/>
                  </a:cubicBezTo>
                  <a:lnTo>
                    <a:pt x="104527" y="263254"/>
                  </a:lnTo>
                  <a:lnTo>
                    <a:pt x="104527" y="326376"/>
                  </a:lnTo>
                  <a:cubicBezTo>
                    <a:pt x="104648" y="370353"/>
                    <a:pt x="122009" y="412530"/>
                    <a:pt x="152882" y="443841"/>
                  </a:cubicBezTo>
                  <a:cubicBezTo>
                    <a:pt x="159400" y="450571"/>
                    <a:pt x="166545" y="456673"/>
                    <a:pt x="174212" y="462064"/>
                  </a:cubicBezTo>
                  <a:lnTo>
                    <a:pt x="174212" y="489731"/>
                  </a:lnTo>
                  <a:lnTo>
                    <a:pt x="116285" y="489731"/>
                  </a:lnTo>
                  <a:cubicBezTo>
                    <a:pt x="51704" y="489731"/>
                    <a:pt x="0" y="542493"/>
                    <a:pt x="0" y="607067"/>
                  </a:cubicBezTo>
                  <a:lnTo>
                    <a:pt x="0" y="696910"/>
                  </a:lnTo>
                  <a:cubicBezTo>
                    <a:pt x="0" y="705462"/>
                    <a:pt x="6102" y="712335"/>
                    <a:pt x="14654" y="712335"/>
                  </a:cubicBezTo>
                  <a:lnTo>
                    <a:pt x="523537" y="712335"/>
                  </a:lnTo>
                  <a:cubicBezTo>
                    <a:pt x="532089" y="712335"/>
                    <a:pt x="538123" y="705462"/>
                    <a:pt x="538123" y="696910"/>
                  </a:cubicBezTo>
                  <a:lnTo>
                    <a:pt x="538123" y="644586"/>
                  </a:lnTo>
                  <a:lnTo>
                    <a:pt x="933836" y="644586"/>
                  </a:lnTo>
                  <a:cubicBezTo>
                    <a:pt x="938101" y="644563"/>
                    <a:pt x="942161" y="642787"/>
                    <a:pt x="945080" y="639679"/>
                  </a:cubicBezTo>
                  <a:cubicBezTo>
                    <a:pt x="948006" y="636533"/>
                    <a:pt x="949533" y="632337"/>
                    <a:pt x="949299" y="628050"/>
                  </a:cubicBezTo>
                  <a:close/>
                  <a:moveTo>
                    <a:pt x="890570" y="121949"/>
                  </a:moveTo>
                  <a:lnTo>
                    <a:pt x="894752" y="199376"/>
                  </a:lnTo>
                  <a:lnTo>
                    <a:pt x="778005" y="199376"/>
                  </a:lnTo>
                  <a:lnTo>
                    <a:pt x="782179" y="121949"/>
                  </a:lnTo>
                  <a:close/>
                  <a:moveTo>
                    <a:pt x="114206" y="232283"/>
                  </a:moveTo>
                  <a:lnTo>
                    <a:pt x="114206" y="209055"/>
                  </a:lnTo>
                  <a:lnTo>
                    <a:pt x="416174" y="209055"/>
                  </a:lnTo>
                  <a:lnTo>
                    <a:pt x="416174" y="232283"/>
                  </a:lnTo>
                  <a:close/>
                  <a:moveTo>
                    <a:pt x="235126" y="61451"/>
                  </a:moveTo>
                  <a:cubicBezTo>
                    <a:pt x="241100" y="59817"/>
                    <a:pt x="245584" y="54865"/>
                    <a:pt x="246612" y="48755"/>
                  </a:cubicBezTo>
                  <a:lnTo>
                    <a:pt x="249705" y="30971"/>
                  </a:lnTo>
                  <a:lnTo>
                    <a:pt x="288479" y="30971"/>
                  </a:lnTo>
                  <a:lnTo>
                    <a:pt x="291579" y="48748"/>
                  </a:lnTo>
                  <a:cubicBezTo>
                    <a:pt x="292622" y="54774"/>
                    <a:pt x="297129" y="59621"/>
                    <a:pt x="303065" y="61110"/>
                  </a:cubicBezTo>
                  <a:cubicBezTo>
                    <a:pt x="307261" y="62161"/>
                    <a:pt x="311367" y="63417"/>
                    <a:pt x="315390" y="64831"/>
                  </a:cubicBezTo>
                  <a:lnTo>
                    <a:pt x="313053" y="107567"/>
                  </a:lnTo>
                  <a:cubicBezTo>
                    <a:pt x="312516" y="116716"/>
                    <a:pt x="304955" y="123862"/>
                    <a:pt x="295791" y="123884"/>
                  </a:cubicBezTo>
                  <a:lnTo>
                    <a:pt x="243852" y="123884"/>
                  </a:lnTo>
                  <a:cubicBezTo>
                    <a:pt x="234688" y="123869"/>
                    <a:pt x="227126" y="116716"/>
                    <a:pt x="226590" y="107575"/>
                  </a:cubicBezTo>
                  <a:lnTo>
                    <a:pt x="224117" y="64710"/>
                  </a:lnTo>
                  <a:cubicBezTo>
                    <a:pt x="227716" y="63492"/>
                    <a:pt x="231383" y="62388"/>
                    <a:pt x="235126" y="61451"/>
                  </a:cubicBezTo>
                  <a:close/>
                  <a:moveTo>
                    <a:pt x="193932" y="79197"/>
                  </a:moveTo>
                  <a:lnTo>
                    <a:pt x="195671" y="109359"/>
                  </a:lnTo>
                  <a:cubicBezTo>
                    <a:pt x="197176" y="134879"/>
                    <a:pt x="218287" y="154818"/>
                    <a:pt x="243852" y="154856"/>
                  </a:cubicBezTo>
                  <a:lnTo>
                    <a:pt x="295791" y="154856"/>
                  </a:lnTo>
                  <a:cubicBezTo>
                    <a:pt x="321378" y="154818"/>
                    <a:pt x="342497" y="134848"/>
                    <a:pt x="343971" y="109314"/>
                  </a:cubicBezTo>
                  <a:lnTo>
                    <a:pt x="345589" y="79764"/>
                  </a:lnTo>
                  <a:cubicBezTo>
                    <a:pt x="379404" y="101987"/>
                    <a:pt x="401762" y="137926"/>
                    <a:pt x="406753" y="178084"/>
                  </a:cubicBezTo>
                  <a:lnTo>
                    <a:pt x="131431" y="178084"/>
                  </a:lnTo>
                  <a:cubicBezTo>
                    <a:pt x="136489" y="137457"/>
                    <a:pt x="159407" y="101200"/>
                    <a:pt x="193932" y="79197"/>
                  </a:cubicBezTo>
                  <a:close/>
                  <a:moveTo>
                    <a:pt x="135499" y="326376"/>
                  </a:moveTo>
                  <a:lnTo>
                    <a:pt x="135499" y="263254"/>
                  </a:lnTo>
                  <a:lnTo>
                    <a:pt x="402624" y="263254"/>
                  </a:lnTo>
                  <a:lnTo>
                    <a:pt x="402624" y="326376"/>
                  </a:lnTo>
                  <a:cubicBezTo>
                    <a:pt x="402587" y="362247"/>
                    <a:pt x="388477" y="396666"/>
                    <a:pt x="363328" y="422238"/>
                  </a:cubicBezTo>
                  <a:cubicBezTo>
                    <a:pt x="338762" y="448007"/>
                    <a:pt x="304705" y="462585"/>
                    <a:pt x="269099" y="462585"/>
                  </a:cubicBezTo>
                  <a:cubicBezTo>
                    <a:pt x="233493" y="462585"/>
                    <a:pt x="199445" y="448007"/>
                    <a:pt x="174870" y="422238"/>
                  </a:cubicBezTo>
                  <a:cubicBezTo>
                    <a:pt x="149699" y="396674"/>
                    <a:pt x="135559" y="362255"/>
                    <a:pt x="135499" y="326376"/>
                  </a:cubicBezTo>
                  <a:close/>
                  <a:moveTo>
                    <a:pt x="269258" y="493557"/>
                  </a:moveTo>
                  <a:cubicBezTo>
                    <a:pt x="291186" y="493640"/>
                    <a:pt x="312887" y="489095"/>
                    <a:pt x="332939" y="480211"/>
                  </a:cubicBezTo>
                  <a:lnTo>
                    <a:pt x="332939" y="496838"/>
                  </a:lnTo>
                  <a:lnTo>
                    <a:pt x="267345" y="537866"/>
                  </a:lnTo>
                  <a:lnTo>
                    <a:pt x="205184" y="497057"/>
                  </a:lnTo>
                  <a:lnTo>
                    <a:pt x="205184" y="480029"/>
                  </a:lnTo>
                  <a:cubicBezTo>
                    <a:pt x="225334" y="489035"/>
                    <a:pt x="247179" y="493647"/>
                    <a:pt x="269258" y="493557"/>
                  </a:cubicBezTo>
                  <a:close/>
                  <a:moveTo>
                    <a:pt x="30971" y="607067"/>
                  </a:moveTo>
                  <a:cubicBezTo>
                    <a:pt x="30971" y="559574"/>
                    <a:pt x="68785" y="520702"/>
                    <a:pt x="116285" y="520702"/>
                  </a:cubicBezTo>
                  <a:lnTo>
                    <a:pt x="184609" y="520702"/>
                  </a:lnTo>
                  <a:lnTo>
                    <a:pt x="251640" y="564610"/>
                  </a:lnTo>
                  <a:lnTo>
                    <a:pt x="251640" y="681364"/>
                  </a:lnTo>
                  <a:lnTo>
                    <a:pt x="30971" y="681364"/>
                  </a:lnTo>
                  <a:close/>
                  <a:moveTo>
                    <a:pt x="507152" y="681364"/>
                  </a:moveTo>
                  <a:lnTo>
                    <a:pt x="282611" y="681364"/>
                  </a:lnTo>
                  <a:lnTo>
                    <a:pt x="282611" y="564837"/>
                  </a:lnTo>
                  <a:lnTo>
                    <a:pt x="352984" y="520702"/>
                  </a:lnTo>
                  <a:lnTo>
                    <a:pt x="421898" y="520702"/>
                  </a:lnTo>
                  <a:cubicBezTo>
                    <a:pt x="469406" y="520702"/>
                    <a:pt x="507152" y="559574"/>
                    <a:pt x="507152" y="607067"/>
                  </a:cubicBezTo>
                  <a:close/>
                  <a:moveTo>
                    <a:pt x="507069" y="526509"/>
                  </a:moveTo>
                  <a:lnTo>
                    <a:pt x="607808" y="526509"/>
                  </a:lnTo>
                  <a:lnTo>
                    <a:pt x="607808" y="613615"/>
                  </a:lnTo>
                  <a:lnTo>
                    <a:pt x="538123" y="613615"/>
                  </a:lnTo>
                  <a:lnTo>
                    <a:pt x="538123" y="607067"/>
                  </a:lnTo>
                  <a:cubicBezTo>
                    <a:pt x="538403" y="577245"/>
                    <a:pt x="527295" y="548429"/>
                    <a:pt x="507069" y="526509"/>
                  </a:cubicBezTo>
                  <a:close/>
                  <a:moveTo>
                    <a:pt x="638779" y="613615"/>
                  </a:moveTo>
                  <a:lnTo>
                    <a:pt x="638779" y="511318"/>
                  </a:lnTo>
                  <a:cubicBezTo>
                    <a:pt x="638779" y="502766"/>
                    <a:pt x="632609" y="495538"/>
                    <a:pt x="624057" y="495538"/>
                  </a:cubicBezTo>
                  <a:lnTo>
                    <a:pt x="458465" y="495538"/>
                  </a:lnTo>
                  <a:cubicBezTo>
                    <a:pt x="446677" y="491628"/>
                    <a:pt x="434329" y="489670"/>
                    <a:pt x="421906" y="489731"/>
                  </a:cubicBezTo>
                  <a:lnTo>
                    <a:pt x="363910" y="489731"/>
                  </a:lnTo>
                  <a:lnTo>
                    <a:pt x="363910" y="462351"/>
                  </a:lnTo>
                  <a:cubicBezTo>
                    <a:pt x="371631" y="456846"/>
                    <a:pt x="378844" y="450654"/>
                    <a:pt x="385445" y="443841"/>
                  </a:cubicBezTo>
                  <a:cubicBezTo>
                    <a:pt x="416257" y="412507"/>
                    <a:pt x="433550" y="370330"/>
                    <a:pt x="433595" y="326376"/>
                  </a:cubicBezTo>
                  <a:lnTo>
                    <a:pt x="433595" y="320864"/>
                  </a:lnTo>
                  <a:lnTo>
                    <a:pt x="449081" y="309295"/>
                  </a:lnTo>
                  <a:lnTo>
                    <a:pt x="449081" y="381135"/>
                  </a:lnTo>
                  <a:cubicBezTo>
                    <a:pt x="449240" y="386980"/>
                    <a:pt x="452597" y="392265"/>
                    <a:pt x="457822" y="394882"/>
                  </a:cubicBezTo>
                  <a:cubicBezTo>
                    <a:pt x="463115" y="397543"/>
                    <a:pt x="469428" y="397120"/>
                    <a:pt x="474321" y="393785"/>
                  </a:cubicBezTo>
                  <a:lnTo>
                    <a:pt x="594258" y="309378"/>
                  </a:lnTo>
                  <a:lnTo>
                    <a:pt x="594258" y="381135"/>
                  </a:lnTo>
                  <a:cubicBezTo>
                    <a:pt x="594182" y="385233"/>
                    <a:pt x="595740" y="389188"/>
                    <a:pt x="598591" y="392129"/>
                  </a:cubicBezTo>
                  <a:cubicBezTo>
                    <a:pt x="601434" y="395078"/>
                    <a:pt x="605343" y="396764"/>
                    <a:pt x="609434" y="396817"/>
                  </a:cubicBezTo>
                  <a:lnTo>
                    <a:pt x="736146" y="396817"/>
                  </a:lnTo>
                  <a:lnTo>
                    <a:pt x="724267" y="613615"/>
                  </a:lnTo>
                  <a:close/>
                  <a:moveTo>
                    <a:pt x="755276" y="613615"/>
                  </a:moveTo>
                  <a:lnTo>
                    <a:pt x="776304" y="230348"/>
                  </a:lnTo>
                  <a:lnTo>
                    <a:pt x="896446" y="230348"/>
                  </a:lnTo>
                  <a:lnTo>
                    <a:pt x="917481" y="613615"/>
                  </a:lnTo>
                  <a:close/>
                </a:path>
              </a:pathLst>
            </a:custGeom>
            <a:grpFill/>
            <a:ln w="1924" cap="flat">
              <a:noFill/>
              <a:prstDash val="solid"/>
              <a:miter/>
            </a:ln>
          </p:spPr>
          <p:txBody>
            <a:bodyPr rtlCol="0" anchor="ctr"/>
            <a:lstStyle/>
            <a:p>
              <a:endParaRPr lang="ru-RU"/>
            </a:p>
          </p:txBody>
        </p:sp>
      </p:grpSp>
      <p:sp>
        <p:nvSpPr>
          <p:cNvPr id="72" name="Объект 2">
            <a:extLst>
              <a:ext uri="{FF2B5EF4-FFF2-40B4-BE49-F238E27FC236}">
                <a16:creationId xmlns:a16="http://schemas.microsoft.com/office/drawing/2014/main" id="{4E29A542-65F4-364D-A271-81C4668F19B1}"/>
              </a:ext>
            </a:extLst>
          </p:cNvPr>
          <p:cNvSpPr txBox="1">
            <a:spLocks/>
          </p:cNvSpPr>
          <p:nvPr/>
        </p:nvSpPr>
        <p:spPr>
          <a:xfrm>
            <a:off x="4764000" y="3384583"/>
            <a:ext cx="2664001" cy="42364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b="1" dirty="0">
                <a:gradFill>
                  <a:gsLst>
                    <a:gs pos="0">
                      <a:srgbClr val="4CC283"/>
                    </a:gs>
                    <a:gs pos="100000">
                      <a:srgbClr val="41CCE8"/>
                    </a:gs>
                  </a:gsLst>
                  <a:lin ang="0" scaled="1"/>
                </a:gradFill>
                <a:latin typeface="Montserrat Medium" pitchFamily="2" charset="-52"/>
                <a:ea typeface="Calibri" panose="020F0502020204030204" pitchFamily="34" charset="0"/>
                <a:cs typeface="Times New Roman" panose="02020603050405020304" pitchFamily="18" charset="0"/>
              </a:rPr>
              <a:t>ФГИС УТКО </a:t>
            </a:r>
          </a:p>
        </p:txBody>
      </p:sp>
      <p:sp>
        <p:nvSpPr>
          <p:cNvPr id="2" name="Объект 2">
            <a:extLst>
              <a:ext uri="{FF2B5EF4-FFF2-40B4-BE49-F238E27FC236}">
                <a16:creationId xmlns:a16="http://schemas.microsoft.com/office/drawing/2014/main" id="{74F0ABE6-B46C-7ACC-C5CB-F50063077482}"/>
              </a:ext>
            </a:extLst>
          </p:cNvPr>
          <p:cNvSpPr txBox="1">
            <a:spLocks/>
          </p:cNvSpPr>
          <p:nvPr/>
        </p:nvSpPr>
        <p:spPr>
          <a:xfrm>
            <a:off x="407988" y="539220"/>
            <a:ext cx="3813492" cy="30606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ru-RU" sz="1400" dirty="0">
                <a:ea typeface="Calibri" panose="020F0502020204030204" pitchFamily="34" charset="0"/>
                <a:cs typeface="Times New Roman" panose="02020603050405020304" pitchFamily="18" charset="0"/>
              </a:rPr>
              <a:t>Приказ Минприроды № 919, устанавливающий состав, сроки и периодичность размещения информации в ФГИС УТКО, обязывает поставщиков информации размещать ее во ФГИС УТКО с 1 декабря 2023 года. Первично данные в систему должны быть внесены поставщиками информации до 1 января 2024 года.</a:t>
            </a:r>
          </a:p>
        </p:txBody>
      </p:sp>
      <p:sp>
        <p:nvSpPr>
          <p:cNvPr id="3" name="Объект 2">
            <a:extLst>
              <a:ext uri="{FF2B5EF4-FFF2-40B4-BE49-F238E27FC236}">
                <a16:creationId xmlns:a16="http://schemas.microsoft.com/office/drawing/2014/main" id="{58C7F062-C9F4-BF67-0B6F-83174F1D14FC}"/>
              </a:ext>
            </a:extLst>
          </p:cNvPr>
          <p:cNvSpPr txBox="1">
            <a:spLocks/>
          </p:cNvSpPr>
          <p:nvPr/>
        </p:nvSpPr>
        <p:spPr>
          <a:xfrm>
            <a:off x="7970521" y="539221"/>
            <a:ext cx="3813492" cy="30607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ru-RU" sz="1400" dirty="0">
                <a:ea typeface="Calibri" panose="020F0502020204030204" pitchFamily="34" charset="0"/>
                <a:cs typeface="Times New Roman" panose="02020603050405020304" pitchFamily="18" charset="0"/>
              </a:rPr>
              <a:t>Налаживание системы должно учитывать как исторический опыт нашей страны, так и опыт зарубежных государств, анализировать, экономически взвешивать достоинства и недостатки используемых в настоящее время систем сбора мусора в современных городах.</a:t>
            </a:r>
          </a:p>
        </p:txBody>
      </p:sp>
      <p:sp>
        <p:nvSpPr>
          <p:cNvPr id="61" name="Заголовок 1">
            <a:extLst>
              <a:ext uri="{FF2B5EF4-FFF2-40B4-BE49-F238E27FC236}">
                <a16:creationId xmlns:a16="http://schemas.microsoft.com/office/drawing/2014/main" id="{7C54F039-2C25-4719-AB88-8ACADBC079F0}"/>
              </a:ext>
            </a:extLst>
          </p:cNvPr>
          <p:cNvSpPr txBox="1">
            <a:spLocks/>
          </p:cNvSpPr>
          <p:nvPr/>
        </p:nvSpPr>
        <p:spPr>
          <a:xfrm>
            <a:off x="6533931" y="3382444"/>
            <a:ext cx="323796" cy="288576"/>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800" b="1" dirty="0">
                <a:solidFill>
                  <a:srgbClr val="4CC283"/>
                </a:solidFill>
                <a:latin typeface="+mj-lt"/>
              </a:rPr>
              <a:t>К</a:t>
            </a:r>
          </a:p>
        </p:txBody>
      </p:sp>
      <p:sp>
        <p:nvSpPr>
          <p:cNvPr id="62" name="Заголовок 1">
            <a:extLst>
              <a:ext uri="{FF2B5EF4-FFF2-40B4-BE49-F238E27FC236}">
                <a16:creationId xmlns:a16="http://schemas.microsoft.com/office/drawing/2014/main" id="{2983284B-9106-FAD1-F6DB-223226896FBC}"/>
              </a:ext>
            </a:extLst>
          </p:cNvPr>
          <p:cNvSpPr txBox="1">
            <a:spLocks/>
          </p:cNvSpPr>
          <p:nvPr/>
        </p:nvSpPr>
        <p:spPr>
          <a:xfrm>
            <a:off x="6325004" y="3386488"/>
            <a:ext cx="323796" cy="323677"/>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800" b="1" dirty="0">
                <a:solidFill>
                  <a:srgbClr val="4CC283"/>
                </a:solidFill>
                <a:latin typeface="+mj-lt"/>
              </a:rPr>
              <a:t>Т</a:t>
            </a:r>
          </a:p>
        </p:txBody>
      </p:sp>
      <p:sp>
        <p:nvSpPr>
          <p:cNvPr id="63" name="Заголовок 1">
            <a:extLst>
              <a:ext uri="{FF2B5EF4-FFF2-40B4-BE49-F238E27FC236}">
                <a16:creationId xmlns:a16="http://schemas.microsoft.com/office/drawing/2014/main" id="{7A309B8C-36FF-D8FA-A54C-7321A9384DB6}"/>
              </a:ext>
            </a:extLst>
          </p:cNvPr>
          <p:cNvSpPr txBox="1">
            <a:spLocks/>
          </p:cNvSpPr>
          <p:nvPr/>
        </p:nvSpPr>
        <p:spPr>
          <a:xfrm>
            <a:off x="6079993" y="3386417"/>
            <a:ext cx="355881" cy="310702"/>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800" b="1" dirty="0">
                <a:solidFill>
                  <a:srgbClr val="4CC283"/>
                </a:solidFill>
                <a:latin typeface="+mj-lt"/>
              </a:rPr>
              <a:t>У</a:t>
            </a:r>
          </a:p>
        </p:txBody>
      </p:sp>
      <p:sp>
        <p:nvSpPr>
          <p:cNvPr id="64" name="Заголовок 1">
            <a:extLst>
              <a:ext uri="{FF2B5EF4-FFF2-40B4-BE49-F238E27FC236}">
                <a16:creationId xmlns:a16="http://schemas.microsoft.com/office/drawing/2014/main" id="{44B75627-3B2E-CA79-79E5-AE5B4B4FE692}"/>
              </a:ext>
            </a:extLst>
          </p:cNvPr>
          <p:cNvSpPr txBox="1">
            <a:spLocks/>
          </p:cNvSpPr>
          <p:nvPr/>
        </p:nvSpPr>
        <p:spPr>
          <a:xfrm>
            <a:off x="5736014" y="3384583"/>
            <a:ext cx="323796" cy="32840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800" b="1" dirty="0">
                <a:solidFill>
                  <a:srgbClr val="4CC283"/>
                </a:solidFill>
                <a:latin typeface="+mj-lt"/>
              </a:rPr>
              <a:t>С</a:t>
            </a:r>
          </a:p>
        </p:txBody>
      </p:sp>
      <p:sp>
        <p:nvSpPr>
          <p:cNvPr id="66" name="Заголовок 1">
            <a:extLst>
              <a:ext uri="{FF2B5EF4-FFF2-40B4-BE49-F238E27FC236}">
                <a16:creationId xmlns:a16="http://schemas.microsoft.com/office/drawing/2014/main" id="{F117525A-410C-C540-D184-08AA195D6F01}"/>
              </a:ext>
            </a:extLst>
          </p:cNvPr>
          <p:cNvSpPr txBox="1">
            <a:spLocks/>
          </p:cNvSpPr>
          <p:nvPr/>
        </p:nvSpPr>
        <p:spPr>
          <a:xfrm>
            <a:off x="5449361" y="3386374"/>
            <a:ext cx="357886" cy="34151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800" b="1" dirty="0">
                <a:solidFill>
                  <a:srgbClr val="4CC283"/>
                </a:solidFill>
                <a:latin typeface="+mj-lt"/>
              </a:rPr>
              <a:t>И</a:t>
            </a:r>
          </a:p>
        </p:txBody>
      </p:sp>
      <p:sp>
        <p:nvSpPr>
          <p:cNvPr id="74" name="Заголовок 1">
            <a:extLst>
              <a:ext uri="{FF2B5EF4-FFF2-40B4-BE49-F238E27FC236}">
                <a16:creationId xmlns:a16="http://schemas.microsoft.com/office/drawing/2014/main" id="{3429C6B7-BD16-D8D9-3463-1F73285E27CF}"/>
              </a:ext>
            </a:extLst>
          </p:cNvPr>
          <p:cNvSpPr txBox="1">
            <a:spLocks/>
          </p:cNvSpPr>
          <p:nvPr/>
        </p:nvSpPr>
        <p:spPr>
          <a:xfrm>
            <a:off x="5247198" y="3386773"/>
            <a:ext cx="359891" cy="34151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800" b="1" dirty="0">
                <a:solidFill>
                  <a:srgbClr val="4CC283"/>
                </a:solidFill>
                <a:latin typeface="+mj-lt"/>
              </a:rPr>
              <a:t>Г</a:t>
            </a:r>
          </a:p>
        </p:txBody>
      </p:sp>
      <p:sp>
        <p:nvSpPr>
          <p:cNvPr id="77" name="Заголовок 1">
            <a:extLst>
              <a:ext uri="{FF2B5EF4-FFF2-40B4-BE49-F238E27FC236}">
                <a16:creationId xmlns:a16="http://schemas.microsoft.com/office/drawing/2014/main" id="{A04AB3E3-64D2-C2E2-2589-7115E7DE348E}"/>
              </a:ext>
            </a:extLst>
          </p:cNvPr>
          <p:cNvSpPr txBox="1">
            <a:spLocks/>
          </p:cNvSpPr>
          <p:nvPr/>
        </p:nvSpPr>
        <p:spPr>
          <a:xfrm>
            <a:off x="4923885" y="3386862"/>
            <a:ext cx="359891" cy="34151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800" b="1" dirty="0">
                <a:solidFill>
                  <a:srgbClr val="4CC283"/>
                </a:solidFill>
                <a:latin typeface="+mj-lt"/>
              </a:rPr>
              <a:t>Ф</a:t>
            </a:r>
          </a:p>
        </p:txBody>
      </p:sp>
      <p:sp>
        <p:nvSpPr>
          <p:cNvPr id="78" name="Заголовок 1">
            <a:extLst>
              <a:ext uri="{FF2B5EF4-FFF2-40B4-BE49-F238E27FC236}">
                <a16:creationId xmlns:a16="http://schemas.microsoft.com/office/drawing/2014/main" id="{53B087AF-61A4-1CE3-5AC8-5C83F1237DA9}"/>
              </a:ext>
            </a:extLst>
          </p:cNvPr>
          <p:cNvSpPr txBox="1">
            <a:spLocks/>
          </p:cNvSpPr>
          <p:nvPr/>
        </p:nvSpPr>
        <p:spPr>
          <a:xfrm>
            <a:off x="6783659" y="3384454"/>
            <a:ext cx="323796" cy="288576"/>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800" b="1" dirty="0">
                <a:solidFill>
                  <a:srgbClr val="4CC283"/>
                </a:solidFill>
                <a:latin typeface="+mj-lt"/>
              </a:rPr>
              <a:t>О</a:t>
            </a:r>
          </a:p>
        </p:txBody>
      </p:sp>
      <p:grpSp>
        <p:nvGrpSpPr>
          <p:cNvPr id="95" name="Группа 94">
            <a:extLst>
              <a:ext uri="{FF2B5EF4-FFF2-40B4-BE49-F238E27FC236}">
                <a16:creationId xmlns:a16="http://schemas.microsoft.com/office/drawing/2014/main" id="{2E9FB58C-72E9-3AC5-A914-71AEB53B2B5A}"/>
              </a:ext>
            </a:extLst>
          </p:cNvPr>
          <p:cNvGrpSpPr>
            <a:grpSpLocks noChangeAspect="1"/>
          </p:cNvGrpSpPr>
          <p:nvPr/>
        </p:nvGrpSpPr>
        <p:grpSpPr>
          <a:xfrm>
            <a:off x="-1751985" y="2047873"/>
            <a:ext cx="1008000" cy="1008000"/>
            <a:chOff x="714374" y="2266948"/>
            <a:chExt cx="1008000" cy="1008000"/>
          </a:xfrm>
        </p:grpSpPr>
        <p:sp>
          <p:nvSpPr>
            <p:cNvPr id="96" name="Прямоугольник: скругленные углы 95">
              <a:extLst>
                <a:ext uri="{FF2B5EF4-FFF2-40B4-BE49-F238E27FC236}">
                  <a16:creationId xmlns:a16="http://schemas.microsoft.com/office/drawing/2014/main" id="{59F9B65C-7E98-85DD-AE38-20967EBF6942}"/>
                </a:ext>
              </a:extLst>
            </p:cNvPr>
            <p:cNvSpPr>
              <a:spLocks noChangeAspect="1"/>
            </p:cNvSpPr>
            <p:nvPr/>
          </p:nvSpPr>
          <p:spPr>
            <a:xfrm>
              <a:off x="714374" y="2266948"/>
              <a:ext cx="1008000" cy="1008000"/>
            </a:xfrm>
            <a:prstGeom prst="roundRect">
              <a:avLst/>
            </a:prstGeom>
            <a:solidFill>
              <a:srgbClr val="EFEFEF"/>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97" name="Рисунок 39">
              <a:extLst>
                <a:ext uri="{FF2B5EF4-FFF2-40B4-BE49-F238E27FC236}">
                  <a16:creationId xmlns:a16="http://schemas.microsoft.com/office/drawing/2014/main" id="{D46CEC01-DE49-8A79-2969-1A0E1FBA9F6C}"/>
                </a:ext>
              </a:extLst>
            </p:cNvPr>
            <p:cNvSpPr>
              <a:spLocks noChangeAspect="1"/>
            </p:cNvSpPr>
            <p:nvPr/>
          </p:nvSpPr>
          <p:spPr>
            <a:xfrm>
              <a:off x="813390" y="2410948"/>
              <a:ext cx="809969" cy="720000"/>
            </a:xfrm>
            <a:custGeom>
              <a:avLst/>
              <a:gdLst>
                <a:gd name="connsiteX0" fmla="*/ 1171150 w 1383696"/>
                <a:gd name="connsiteY0" fmla="*/ 1090105 h 1240423"/>
                <a:gd name="connsiteX1" fmla="*/ 1143884 w 1383696"/>
                <a:gd name="connsiteY1" fmla="*/ 1090818 h 1240423"/>
                <a:gd name="connsiteX2" fmla="*/ 977138 w 1383696"/>
                <a:gd name="connsiteY2" fmla="*/ 1240424 h 1240423"/>
                <a:gd name="connsiteX3" fmla="*/ 810320 w 1383696"/>
                <a:gd name="connsiteY3" fmla="*/ 1090105 h 1240423"/>
                <a:gd name="connsiteX4" fmla="*/ 573361 w 1383696"/>
                <a:gd name="connsiteY4" fmla="*/ 1090105 h 1240423"/>
                <a:gd name="connsiteX5" fmla="*/ 406559 w 1383696"/>
                <a:gd name="connsiteY5" fmla="*/ 1240424 h 1240423"/>
                <a:gd name="connsiteX6" fmla="*/ 239756 w 1383696"/>
                <a:gd name="connsiteY6" fmla="*/ 1090105 h 1240423"/>
                <a:gd name="connsiteX7" fmla="*/ 212547 w 1383696"/>
                <a:gd name="connsiteY7" fmla="*/ 1090105 h 1240423"/>
                <a:gd name="connsiteX8" fmla="*/ 131963 w 1383696"/>
                <a:gd name="connsiteY8" fmla="*/ 1010980 h 1240423"/>
                <a:gd name="connsiteX9" fmla="*/ 68925 w 1383696"/>
                <a:gd name="connsiteY9" fmla="*/ 354636 h 1240423"/>
                <a:gd name="connsiteX10" fmla="*/ 41990 w 1383696"/>
                <a:gd name="connsiteY10" fmla="*/ 354636 h 1240423"/>
                <a:gd name="connsiteX11" fmla="*/ 0 w 1383696"/>
                <a:gd name="connsiteY11" fmla="*/ 312646 h 1240423"/>
                <a:gd name="connsiteX12" fmla="*/ 0 w 1383696"/>
                <a:gd name="connsiteY12" fmla="*/ 239343 h 1240423"/>
                <a:gd name="connsiteX13" fmla="*/ 41990 w 1383696"/>
                <a:gd name="connsiteY13" fmla="*/ 197352 h 1240423"/>
                <a:gd name="connsiteX14" fmla="*/ 99767 w 1383696"/>
                <a:gd name="connsiteY14" fmla="*/ 197352 h 1240423"/>
                <a:gd name="connsiteX15" fmla="*/ 192950 w 1383696"/>
                <a:gd name="connsiteY15" fmla="*/ 9024 h 1240423"/>
                <a:gd name="connsiteX16" fmla="*/ 207487 w 1383696"/>
                <a:gd name="connsiteY16" fmla="*/ 8 h 1240423"/>
                <a:gd name="connsiteX17" fmla="*/ 1176210 w 1383696"/>
                <a:gd name="connsiteY17" fmla="*/ 0 h 1240423"/>
                <a:gd name="connsiteX18" fmla="*/ 1190747 w 1383696"/>
                <a:gd name="connsiteY18" fmla="*/ 9024 h 1240423"/>
                <a:gd name="connsiteX19" fmla="*/ 1283938 w 1383696"/>
                <a:gd name="connsiteY19" fmla="*/ 197352 h 1240423"/>
                <a:gd name="connsiteX20" fmla="*/ 1341707 w 1383696"/>
                <a:gd name="connsiteY20" fmla="*/ 197352 h 1240423"/>
                <a:gd name="connsiteX21" fmla="*/ 1383697 w 1383696"/>
                <a:gd name="connsiteY21" fmla="*/ 239343 h 1240423"/>
                <a:gd name="connsiteX22" fmla="*/ 1383697 w 1383696"/>
                <a:gd name="connsiteY22" fmla="*/ 312646 h 1240423"/>
                <a:gd name="connsiteX23" fmla="*/ 1341707 w 1383696"/>
                <a:gd name="connsiteY23" fmla="*/ 354644 h 1240423"/>
                <a:gd name="connsiteX24" fmla="*/ 1314756 w 1383696"/>
                <a:gd name="connsiteY24" fmla="*/ 354644 h 1240423"/>
                <a:gd name="connsiteX25" fmla="*/ 1251718 w 1383696"/>
                <a:gd name="connsiteY25" fmla="*/ 1010997 h 1240423"/>
                <a:gd name="connsiteX26" fmla="*/ 1171134 w 1383696"/>
                <a:gd name="connsiteY26" fmla="*/ 1090113 h 1240423"/>
                <a:gd name="connsiteX27" fmla="*/ 739101 w 1383696"/>
                <a:gd name="connsiteY27" fmla="*/ 629775 h 1240423"/>
                <a:gd name="connsiteX28" fmla="*/ 738485 w 1383696"/>
                <a:gd name="connsiteY28" fmla="*/ 597360 h 1240423"/>
                <a:gd name="connsiteX29" fmla="*/ 798029 w 1383696"/>
                <a:gd name="connsiteY29" fmla="*/ 595082 h 1240423"/>
                <a:gd name="connsiteX30" fmla="*/ 543938 w 1383696"/>
                <a:gd name="connsiteY30" fmla="*/ 698359 h 1240423"/>
                <a:gd name="connsiteX31" fmla="*/ 511506 w 1383696"/>
                <a:gd name="connsiteY31" fmla="*/ 698375 h 1240423"/>
                <a:gd name="connsiteX32" fmla="*/ 812193 w 1383696"/>
                <a:gd name="connsiteY32" fmla="*/ 563534 h 1240423"/>
                <a:gd name="connsiteX33" fmla="*/ 810506 w 1383696"/>
                <a:gd name="connsiteY33" fmla="*/ 519590 h 1240423"/>
                <a:gd name="connsiteX34" fmla="*/ 842913 w 1383696"/>
                <a:gd name="connsiteY34" fmla="*/ 518349 h 1240423"/>
                <a:gd name="connsiteX35" fmla="*/ 846335 w 1383696"/>
                <a:gd name="connsiteY35" fmla="*/ 607219 h 1240423"/>
                <a:gd name="connsiteX36" fmla="*/ 829219 w 1383696"/>
                <a:gd name="connsiteY36" fmla="*/ 626345 h 1240423"/>
                <a:gd name="connsiteX37" fmla="*/ 739093 w 1383696"/>
                <a:gd name="connsiteY37" fmla="*/ 629791 h 1240423"/>
                <a:gd name="connsiteX38" fmla="*/ 568245 w 1383696"/>
                <a:gd name="connsiteY38" fmla="*/ 909552 h 1240423"/>
                <a:gd name="connsiteX39" fmla="*/ 552045 w 1383696"/>
                <a:gd name="connsiteY39" fmla="*/ 893960 h 1240423"/>
                <a:gd name="connsiteX40" fmla="*/ 549362 w 1383696"/>
                <a:gd name="connsiteY40" fmla="*/ 797088 h 1240423"/>
                <a:gd name="connsiteX41" fmla="*/ 566177 w 1383696"/>
                <a:gd name="connsiteY41" fmla="*/ 785932 h 1240423"/>
                <a:gd name="connsiteX42" fmla="*/ 655234 w 1383696"/>
                <a:gd name="connsiteY42" fmla="*/ 782510 h 1240423"/>
                <a:gd name="connsiteX43" fmla="*/ 656474 w 1383696"/>
                <a:gd name="connsiteY43" fmla="*/ 814909 h 1240423"/>
                <a:gd name="connsiteX44" fmla="*/ 603116 w 1383696"/>
                <a:gd name="connsiteY44" fmla="*/ 816960 h 1240423"/>
                <a:gd name="connsiteX45" fmla="*/ 839751 w 1383696"/>
                <a:gd name="connsiteY45" fmla="*/ 698351 h 1240423"/>
                <a:gd name="connsiteX46" fmla="*/ 872183 w 1383696"/>
                <a:gd name="connsiteY46" fmla="*/ 698351 h 1240423"/>
                <a:gd name="connsiteX47" fmla="*/ 582490 w 1383696"/>
                <a:gd name="connsiteY47" fmla="*/ 841795 h 1240423"/>
                <a:gd name="connsiteX48" fmla="*/ 584444 w 1383696"/>
                <a:gd name="connsiteY48" fmla="*/ 892695 h 1240423"/>
                <a:gd name="connsiteX49" fmla="*/ 568245 w 1383696"/>
                <a:gd name="connsiteY49" fmla="*/ 909552 h 1240423"/>
                <a:gd name="connsiteX50" fmla="*/ 406559 w 1383696"/>
                <a:gd name="connsiteY50" fmla="*/ 1150143 h 1240423"/>
                <a:gd name="connsiteX51" fmla="*/ 329145 w 1383696"/>
                <a:gd name="connsiteY51" fmla="*/ 1072713 h 1240423"/>
                <a:gd name="connsiteX52" fmla="*/ 406559 w 1383696"/>
                <a:gd name="connsiteY52" fmla="*/ 995284 h 1240423"/>
                <a:gd name="connsiteX53" fmla="*/ 483988 w 1383696"/>
                <a:gd name="connsiteY53" fmla="*/ 1072713 h 1240423"/>
                <a:gd name="connsiteX54" fmla="*/ 406559 w 1383696"/>
                <a:gd name="connsiteY54" fmla="*/ 1150143 h 1240423"/>
                <a:gd name="connsiteX55" fmla="*/ 406559 w 1383696"/>
                <a:gd name="connsiteY55" fmla="*/ 1027715 h 1240423"/>
                <a:gd name="connsiteX56" fmla="*/ 406559 w 1383696"/>
                <a:gd name="connsiteY56" fmla="*/ 1117688 h 1240423"/>
                <a:gd name="connsiteX57" fmla="*/ 406559 w 1383696"/>
                <a:gd name="connsiteY57" fmla="*/ 1027715 h 1240423"/>
                <a:gd name="connsiteX58" fmla="*/ 977138 w 1383696"/>
                <a:gd name="connsiteY58" fmla="*/ 1150143 h 1240423"/>
                <a:gd name="connsiteX59" fmla="*/ 899709 w 1383696"/>
                <a:gd name="connsiteY59" fmla="*/ 1072713 h 1240423"/>
                <a:gd name="connsiteX60" fmla="*/ 977138 w 1383696"/>
                <a:gd name="connsiteY60" fmla="*/ 995284 h 1240423"/>
                <a:gd name="connsiteX61" fmla="*/ 1054576 w 1383696"/>
                <a:gd name="connsiteY61" fmla="*/ 1072713 h 1240423"/>
                <a:gd name="connsiteX62" fmla="*/ 977138 w 1383696"/>
                <a:gd name="connsiteY62" fmla="*/ 1150143 h 1240423"/>
                <a:gd name="connsiteX63" fmla="*/ 977138 w 1383696"/>
                <a:gd name="connsiteY63" fmla="*/ 1027715 h 1240423"/>
                <a:gd name="connsiteX64" fmla="*/ 977138 w 1383696"/>
                <a:gd name="connsiteY64" fmla="*/ 1117688 h 1240423"/>
                <a:gd name="connsiteX65" fmla="*/ 977138 w 1383696"/>
                <a:gd name="connsiteY65" fmla="*/ 1027715 h 1240423"/>
                <a:gd name="connsiteX66" fmla="*/ 573580 w 1383696"/>
                <a:gd name="connsiteY66" fmla="*/ 1057665 h 1240423"/>
                <a:gd name="connsiteX67" fmla="*/ 810101 w 1383696"/>
                <a:gd name="connsiteY67" fmla="*/ 1057665 h 1240423"/>
                <a:gd name="connsiteX68" fmla="*/ 977138 w 1383696"/>
                <a:gd name="connsiteY68" fmla="*/ 904979 h 1240423"/>
                <a:gd name="connsiteX69" fmla="*/ 1144119 w 1383696"/>
                <a:gd name="connsiteY69" fmla="*/ 1056952 h 1240423"/>
                <a:gd name="connsiteX70" fmla="*/ 1171142 w 1383696"/>
                <a:gd name="connsiteY70" fmla="*/ 1057665 h 1240423"/>
                <a:gd name="connsiteX71" fmla="*/ 1219441 w 1383696"/>
                <a:gd name="connsiteY71" fmla="*/ 1007883 h 1240423"/>
                <a:gd name="connsiteX72" fmla="*/ 1282179 w 1383696"/>
                <a:gd name="connsiteY72" fmla="*/ 354628 h 1240423"/>
                <a:gd name="connsiteX73" fmla="*/ 101510 w 1383696"/>
                <a:gd name="connsiteY73" fmla="*/ 354628 h 1240423"/>
                <a:gd name="connsiteX74" fmla="*/ 164248 w 1383696"/>
                <a:gd name="connsiteY74" fmla="*/ 1007875 h 1240423"/>
                <a:gd name="connsiteX75" fmla="*/ 239505 w 1383696"/>
                <a:gd name="connsiteY75" fmla="*/ 1057917 h 1240423"/>
                <a:gd name="connsiteX76" fmla="*/ 406550 w 1383696"/>
                <a:gd name="connsiteY76" fmla="*/ 904971 h 1240423"/>
                <a:gd name="connsiteX77" fmla="*/ 573572 w 1383696"/>
                <a:gd name="connsiteY77" fmla="*/ 1057657 h 1240423"/>
                <a:gd name="connsiteX78" fmla="*/ 406559 w 1383696"/>
                <a:gd name="connsiteY78" fmla="*/ 937434 h 1240423"/>
                <a:gd name="connsiteX79" fmla="*/ 271288 w 1383696"/>
                <a:gd name="connsiteY79" fmla="*/ 1072705 h 1240423"/>
                <a:gd name="connsiteX80" fmla="*/ 406559 w 1383696"/>
                <a:gd name="connsiteY80" fmla="*/ 1207976 h 1240423"/>
                <a:gd name="connsiteX81" fmla="*/ 541829 w 1383696"/>
                <a:gd name="connsiteY81" fmla="*/ 1072705 h 1240423"/>
                <a:gd name="connsiteX82" fmla="*/ 406559 w 1383696"/>
                <a:gd name="connsiteY82" fmla="*/ 937434 h 1240423"/>
                <a:gd name="connsiteX83" fmla="*/ 1112401 w 1383696"/>
                <a:gd name="connsiteY83" fmla="*/ 1074092 h 1240423"/>
                <a:gd name="connsiteX84" fmla="*/ 977138 w 1383696"/>
                <a:gd name="connsiteY84" fmla="*/ 937434 h 1240423"/>
                <a:gd name="connsiteX85" fmla="*/ 841867 w 1383696"/>
                <a:gd name="connsiteY85" fmla="*/ 1072705 h 1240423"/>
                <a:gd name="connsiteX86" fmla="*/ 977138 w 1383696"/>
                <a:gd name="connsiteY86" fmla="*/ 1207976 h 1240423"/>
                <a:gd name="connsiteX87" fmla="*/ 1112401 w 1383696"/>
                <a:gd name="connsiteY87" fmla="*/ 1074092 h 1240423"/>
                <a:gd name="connsiteX88" fmla="*/ 816701 w 1383696"/>
                <a:gd name="connsiteY88" fmla="*/ 125055 h 1240423"/>
                <a:gd name="connsiteX89" fmla="*/ 566996 w 1383696"/>
                <a:gd name="connsiteY89" fmla="*/ 125055 h 1240423"/>
                <a:gd name="connsiteX90" fmla="*/ 553683 w 1383696"/>
                <a:gd name="connsiteY90" fmla="*/ 118099 h 1240423"/>
                <a:gd name="connsiteX91" fmla="*/ 494083 w 1383696"/>
                <a:gd name="connsiteY91" fmla="*/ 32415 h 1240423"/>
                <a:gd name="connsiteX92" fmla="*/ 217549 w 1383696"/>
                <a:gd name="connsiteY92" fmla="*/ 32415 h 1240423"/>
                <a:gd name="connsiteX93" fmla="*/ 135944 w 1383696"/>
                <a:gd name="connsiteY93" fmla="*/ 197344 h 1240423"/>
                <a:gd name="connsiteX94" fmla="*/ 1247745 w 1383696"/>
                <a:gd name="connsiteY94" fmla="*/ 197344 h 1240423"/>
                <a:gd name="connsiteX95" fmla="*/ 1166140 w 1383696"/>
                <a:gd name="connsiteY95" fmla="*/ 32423 h 1240423"/>
                <a:gd name="connsiteX96" fmla="*/ 889606 w 1383696"/>
                <a:gd name="connsiteY96" fmla="*/ 32423 h 1240423"/>
                <a:gd name="connsiteX97" fmla="*/ 829998 w 1383696"/>
                <a:gd name="connsiteY97" fmla="*/ 118099 h 1240423"/>
                <a:gd name="connsiteX98" fmla="*/ 816701 w 1383696"/>
                <a:gd name="connsiteY98" fmla="*/ 125063 h 1240423"/>
                <a:gd name="connsiteX99" fmla="*/ 533584 w 1383696"/>
                <a:gd name="connsiteY99" fmla="*/ 32415 h 1240423"/>
                <a:gd name="connsiteX100" fmla="*/ 575469 w 1383696"/>
                <a:gd name="connsiteY100" fmla="*/ 92624 h 1240423"/>
                <a:gd name="connsiteX101" fmla="*/ 808236 w 1383696"/>
                <a:gd name="connsiteY101" fmla="*/ 92624 h 1240423"/>
                <a:gd name="connsiteX102" fmla="*/ 850129 w 1383696"/>
                <a:gd name="connsiteY102" fmla="*/ 32415 h 1240423"/>
                <a:gd name="connsiteX103" fmla="*/ 41990 w 1383696"/>
                <a:gd name="connsiteY103" fmla="*/ 229768 h 1240423"/>
                <a:gd name="connsiteX104" fmla="*/ 32431 w 1383696"/>
                <a:gd name="connsiteY104" fmla="*/ 239327 h 1240423"/>
                <a:gd name="connsiteX105" fmla="*/ 32431 w 1383696"/>
                <a:gd name="connsiteY105" fmla="*/ 312629 h 1240423"/>
                <a:gd name="connsiteX106" fmla="*/ 41990 w 1383696"/>
                <a:gd name="connsiteY106" fmla="*/ 322189 h 1240423"/>
                <a:gd name="connsiteX107" fmla="*/ 1341715 w 1383696"/>
                <a:gd name="connsiteY107" fmla="*/ 322189 h 1240423"/>
                <a:gd name="connsiteX108" fmla="*/ 1351274 w 1383696"/>
                <a:gd name="connsiteY108" fmla="*/ 312629 h 1240423"/>
                <a:gd name="connsiteX109" fmla="*/ 1351274 w 1383696"/>
                <a:gd name="connsiteY109" fmla="*/ 239327 h 1240423"/>
                <a:gd name="connsiteX110" fmla="*/ 1341715 w 1383696"/>
                <a:gd name="connsiteY110" fmla="*/ 229768 h 1240423"/>
                <a:gd name="connsiteX111" fmla="*/ 41990 w 1383696"/>
                <a:gd name="connsiteY111" fmla="*/ 229768 h 124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383696" h="1240423">
                  <a:moveTo>
                    <a:pt x="1171150" y="1090105"/>
                  </a:moveTo>
                  <a:cubicBezTo>
                    <a:pt x="1162029" y="1090105"/>
                    <a:pt x="1152527" y="1090753"/>
                    <a:pt x="1143884" y="1090818"/>
                  </a:cubicBezTo>
                  <a:cubicBezTo>
                    <a:pt x="1134819" y="1174807"/>
                    <a:pt x="1063503" y="1240424"/>
                    <a:pt x="977138" y="1240424"/>
                  </a:cubicBezTo>
                  <a:cubicBezTo>
                    <a:pt x="890539" y="1240424"/>
                    <a:pt x="819052" y="1174434"/>
                    <a:pt x="810320" y="1090105"/>
                  </a:cubicBezTo>
                  <a:lnTo>
                    <a:pt x="573361" y="1090105"/>
                  </a:lnTo>
                  <a:cubicBezTo>
                    <a:pt x="564629" y="1174434"/>
                    <a:pt x="493150" y="1240424"/>
                    <a:pt x="406559" y="1240424"/>
                  </a:cubicBezTo>
                  <a:cubicBezTo>
                    <a:pt x="319959" y="1240424"/>
                    <a:pt x="248488" y="1174434"/>
                    <a:pt x="239756" y="1090105"/>
                  </a:cubicBezTo>
                  <a:lnTo>
                    <a:pt x="212547" y="1090105"/>
                  </a:lnTo>
                  <a:cubicBezTo>
                    <a:pt x="170248" y="1090105"/>
                    <a:pt x="136365" y="1056830"/>
                    <a:pt x="131963" y="1010980"/>
                  </a:cubicBezTo>
                  <a:lnTo>
                    <a:pt x="68925" y="354636"/>
                  </a:lnTo>
                  <a:lnTo>
                    <a:pt x="41990" y="354636"/>
                  </a:lnTo>
                  <a:cubicBezTo>
                    <a:pt x="18834" y="354636"/>
                    <a:pt x="0" y="335810"/>
                    <a:pt x="0" y="312646"/>
                  </a:cubicBezTo>
                  <a:lnTo>
                    <a:pt x="0" y="239343"/>
                  </a:lnTo>
                  <a:cubicBezTo>
                    <a:pt x="0" y="216187"/>
                    <a:pt x="18843" y="197352"/>
                    <a:pt x="41990" y="197352"/>
                  </a:cubicBezTo>
                  <a:lnTo>
                    <a:pt x="99767" y="197352"/>
                  </a:lnTo>
                  <a:lnTo>
                    <a:pt x="192950" y="9024"/>
                  </a:lnTo>
                  <a:cubicBezTo>
                    <a:pt x="195682" y="3494"/>
                    <a:pt x="201317" y="8"/>
                    <a:pt x="207487" y="8"/>
                  </a:cubicBezTo>
                  <a:lnTo>
                    <a:pt x="1176210" y="0"/>
                  </a:lnTo>
                  <a:cubicBezTo>
                    <a:pt x="1182380" y="0"/>
                    <a:pt x="1188015" y="3503"/>
                    <a:pt x="1190747" y="9024"/>
                  </a:cubicBezTo>
                  <a:lnTo>
                    <a:pt x="1283938" y="197352"/>
                  </a:lnTo>
                  <a:lnTo>
                    <a:pt x="1341707" y="197352"/>
                  </a:lnTo>
                  <a:cubicBezTo>
                    <a:pt x="1364871" y="197352"/>
                    <a:pt x="1383697" y="216187"/>
                    <a:pt x="1383697" y="239343"/>
                  </a:cubicBezTo>
                  <a:lnTo>
                    <a:pt x="1383697" y="312646"/>
                  </a:lnTo>
                  <a:cubicBezTo>
                    <a:pt x="1383697" y="335802"/>
                    <a:pt x="1364871" y="354644"/>
                    <a:pt x="1341707" y="354644"/>
                  </a:cubicBezTo>
                  <a:lnTo>
                    <a:pt x="1314756" y="354644"/>
                  </a:lnTo>
                  <a:lnTo>
                    <a:pt x="1251718" y="1010997"/>
                  </a:lnTo>
                  <a:cubicBezTo>
                    <a:pt x="1247315" y="1056822"/>
                    <a:pt x="1213417" y="1090113"/>
                    <a:pt x="1171134" y="1090113"/>
                  </a:cubicBezTo>
                  <a:close/>
                  <a:moveTo>
                    <a:pt x="739101" y="629775"/>
                  </a:moveTo>
                  <a:cubicBezTo>
                    <a:pt x="718191" y="629775"/>
                    <a:pt x="717518" y="598171"/>
                    <a:pt x="738485" y="597360"/>
                  </a:cubicBezTo>
                  <a:lnTo>
                    <a:pt x="798029" y="595082"/>
                  </a:lnTo>
                  <a:cubicBezTo>
                    <a:pt x="710878" y="503407"/>
                    <a:pt x="543905" y="561556"/>
                    <a:pt x="543938" y="698359"/>
                  </a:cubicBezTo>
                  <a:cubicBezTo>
                    <a:pt x="543946" y="719723"/>
                    <a:pt x="511506" y="719715"/>
                    <a:pt x="511506" y="698375"/>
                  </a:cubicBezTo>
                  <a:cubicBezTo>
                    <a:pt x="511506" y="536340"/>
                    <a:pt x="703726" y="464602"/>
                    <a:pt x="812193" y="563534"/>
                  </a:cubicBezTo>
                  <a:lnTo>
                    <a:pt x="810506" y="519590"/>
                  </a:lnTo>
                  <a:cubicBezTo>
                    <a:pt x="809679" y="498242"/>
                    <a:pt x="842095" y="496977"/>
                    <a:pt x="842913" y="518349"/>
                  </a:cubicBezTo>
                  <a:lnTo>
                    <a:pt x="846335" y="607219"/>
                  </a:lnTo>
                  <a:cubicBezTo>
                    <a:pt x="847681" y="618294"/>
                    <a:pt x="840181" y="626264"/>
                    <a:pt x="829219" y="626345"/>
                  </a:cubicBezTo>
                  <a:lnTo>
                    <a:pt x="739093" y="629791"/>
                  </a:lnTo>
                  <a:close/>
                  <a:moveTo>
                    <a:pt x="568245" y="909552"/>
                  </a:moveTo>
                  <a:cubicBezTo>
                    <a:pt x="559577" y="909552"/>
                    <a:pt x="552386" y="902692"/>
                    <a:pt x="552045" y="893960"/>
                  </a:cubicBezTo>
                  <a:cubicBezTo>
                    <a:pt x="551559" y="881482"/>
                    <a:pt x="547075" y="802999"/>
                    <a:pt x="549362" y="797088"/>
                  </a:cubicBezTo>
                  <a:cubicBezTo>
                    <a:pt x="552362" y="789361"/>
                    <a:pt x="558191" y="785851"/>
                    <a:pt x="566177" y="785932"/>
                  </a:cubicBezTo>
                  <a:lnTo>
                    <a:pt x="655234" y="782510"/>
                  </a:lnTo>
                  <a:cubicBezTo>
                    <a:pt x="676468" y="781667"/>
                    <a:pt x="677871" y="814090"/>
                    <a:pt x="656474" y="814909"/>
                  </a:cubicBezTo>
                  <a:lnTo>
                    <a:pt x="603116" y="816960"/>
                  </a:lnTo>
                  <a:cubicBezTo>
                    <a:pt x="695221" y="887085"/>
                    <a:pt x="839751" y="824403"/>
                    <a:pt x="839751" y="698351"/>
                  </a:cubicBezTo>
                  <a:cubicBezTo>
                    <a:pt x="839751" y="677003"/>
                    <a:pt x="872183" y="677011"/>
                    <a:pt x="872183" y="698351"/>
                  </a:cubicBezTo>
                  <a:cubicBezTo>
                    <a:pt x="872199" y="848143"/>
                    <a:pt x="699802" y="931475"/>
                    <a:pt x="582490" y="841795"/>
                  </a:cubicBezTo>
                  <a:lnTo>
                    <a:pt x="584444" y="892695"/>
                  </a:lnTo>
                  <a:cubicBezTo>
                    <a:pt x="584793" y="901922"/>
                    <a:pt x="577374" y="909552"/>
                    <a:pt x="568245" y="909552"/>
                  </a:cubicBezTo>
                  <a:close/>
                  <a:moveTo>
                    <a:pt x="406559" y="1150143"/>
                  </a:moveTo>
                  <a:cubicBezTo>
                    <a:pt x="363871" y="1150143"/>
                    <a:pt x="329145" y="1115401"/>
                    <a:pt x="329145" y="1072713"/>
                  </a:cubicBezTo>
                  <a:cubicBezTo>
                    <a:pt x="329145" y="1030026"/>
                    <a:pt x="363871" y="995284"/>
                    <a:pt x="406559" y="995284"/>
                  </a:cubicBezTo>
                  <a:cubicBezTo>
                    <a:pt x="449262" y="995284"/>
                    <a:pt x="483988" y="1030026"/>
                    <a:pt x="483988" y="1072713"/>
                  </a:cubicBezTo>
                  <a:cubicBezTo>
                    <a:pt x="483988" y="1115401"/>
                    <a:pt x="449262" y="1150143"/>
                    <a:pt x="406559" y="1150143"/>
                  </a:cubicBezTo>
                  <a:close/>
                  <a:moveTo>
                    <a:pt x="406559" y="1027715"/>
                  </a:moveTo>
                  <a:cubicBezTo>
                    <a:pt x="347339" y="1027715"/>
                    <a:pt x="347323" y="1117688"/>
                    <a:pt x="406559" y="1117688"/>
                  </a:cubicBezTo>
                  <a:cubicBezTo>
                    <a:pt x="465786" y="1117688"/>
                    <a:pt x="465786" y="1027715"/>
                    <a:pt x="406559" y="1027715"/>
                  </a:cubicBezTo>
                  <a:close/>
                  <a:moveTo>
                    <a:pt x="977138" y="1150143"/>
                  </a:moveTo>
                  <a:cubicBezTo>
                    <a:pt x="934451" y="1150143"/>
                    <a:pt x="899709" y="1115401"/>
                    <a:pt x="899709" y="1072713"/>
                  </a:cubicBezTo>
                  <a:cubicBezTo>
                    <a:pt x="899709" y="1030026"/>
                    <a:pt x="934443" y="995284"/>
                    <a:pt x="977138" y="995284"/>
                  </a:cubicBezTo>
                  <a:cubicBezTo>
                    <a:pt x="1019842" y="995284"/>
                    <a:pt x="1054576" y="1030026"/>
                    <a:pt x="1054576" y="1072713"/>
                  </a:cubicBezTo>
                  <a:cubicBezTo>
                    <a:pt x="1054576" y="1115401"/>
                    <a:pt x="1019842" y="1150143"/>
                    <a:pt x="977138" y="1150143"/>
                  </a:cubicBezTo>
                  <a:close/>
                  <a:moveTo>
                    <a:pt x="977138" y="1027715"/>
                  </a:moveTo>
                  <a:cubicBezTo>
                    <a:pt x="917927" y="1027715"/>
                    <a:pt x="917927" y="1117688"/>
                    <a:pt x="977138" y="1117688"/>
                  </a:cubicBezTo>
                  <a:cubicBezTo>
                    <a:pt x="1036366" y="1117688"/>
                    <a:pt x="1036366" y="1027715"/>
                    <a:pt x="977138" y="1027715"/>
                  </a:cubicBezTo>
                  <a:close/>
                  <a:moveTo>
                    <a:pt x="573580" y="1057665"/>
                  </a:moveTo>
                  <a:lnTo>
                    <a:pt x="810101" y="1057665"/>
                  </a:lnTo>
                  <a:cubicBezTo>
                    <a:pt x="817731" y="972209"/>
                    <a:pt x="889720" y="904979"/>
                    <a:pt x="977138" y="904979"/>
                  </a:cubicBezTo>
                  <a:cubicBezTo>
                    <a:pt x="1064314" y="904979"/>
                    <a:pt x="1136157" y="971836"/>
                    <a:pt x="1144119" y="1056952"/>
                  </a:cubicBezTo>
                  <a:cubicBezTo>
                    <a:pt x="1152697" y="1057025"/>
                    <a:pt x="1162110" y="1057665"/>
                    <a:pt x="1171142" y="1057665"/>
                  </a:cubicBezTo>
                  <a:cubicBezTo>
                    <a:pt x="1199706" y="1057665"/>
                    <a:pt x="1217065" y="1032620"/>
                    <a:pt x="1219441" y="1007883"/>
                  </a:cubicBezTo>
                  <a:lnTo>
                    <a:pt x="1282179" y="354628"/>
                  </a:lnTo>
                  <a:lnTo>
                    <a:pt x="101510" y="354628"/>
                  </a:lnTo>
                  <a:lnTo>
                    <a:pt x="164248" y="1007875"/>
                  </a:lnTo>
                  <a:cubicBezTo>
                    <a:pt x="169024" y="1057617"/>
                    <a:pt x="206101" y="1058598"/>
                    <a:pt x="239505" y="1057917"/>
                  </a:cubicBezTo>
                  <a:cubicBezTo>
                    <a:pt x="247013" y="972339"/>
                    <a:pt x="319059" y="904971"/>
                    <a:pt x="406550" y="904971"/>
                  </a:cubicBezTo>
                  <a:cubicBezTo>
                    <a:pt x="493953" y="904971"/>
                    <a:pt x="565942" y="972201"/>
                    <a:pt x="573572" y="1057657"/>
                  </a:cubicBezTo>
                  <a:close/>
                  <a:moveTo>
                    <a:pt x="406559" y="937434"/>
                  </a:moveTo>
                  <a:cubicBezTo>
                    <a:pt x="331967" y="937434"/>
                    <a:pt x="271288" y="998113"/>
                    <a:pt x="271288" y="1072705"/>
                  </a:cubicBezTo>
                  <a:cubicBezTo>
                    <a:pt x="271288" y="1147297"/>
                    <a:pt x="331975" y="1207976"/>
                    <a:pt x="406559" y="1207976"/>
                  </a:cubicBezTo>
                  <a:cubicBezTo>
                    <a:pt x="481151" y="1207976"/>
                    <a:pt x="541829" y="1147289"/>
                    <a:pt x="541829" y="1072705"/>
                  </a:cubicBezTo>
                  <a:cubicBezTo>
                    <a:pt x="541829" y="998113"/>
                    <a:pt x="481151" y="937434"/>
                    <a:pt x="406559" y="937434"/>
                  </a:cubicBezTo>
                  <a:close/>
                  <a:moveTo>
                    <a:pt x="1112401" y="1074092"/>
                  </a:moveTo>
                  <a:cubicBezTo>
                    <a:pt x="1111217" y="995900"/>
                    <a:pt x="1051560" y="937434"/>
                    <a:pt x="977138" y="937434"/>
                  </a:cubicBezTo>
                  <a:cubicBezTo>
                    <a:pt x="902546" y="937434"/>
                    <a:pt x="841867" y="998113"/>
                    <a:pt x="841867" y="1072705"/>
                  </a:cubicBezTo>
                  <a:cubicBezTo>
                    <a:pt x="841867" y="1147297"/>
                    <a:pt x="902546" y="1207976"/>
                    <a:pt x="977138" y="1207976"/>
                  </a:cubicBezTo>
                  <a:cubicBezTo>
                    <a:pt x="1051276" y="1207976"/>
                    <a:pt x="1111655" y="1148043"/>
                    <a:pt x="1112401" y="1074092"/>
                  </a:cubicBezTo>
                  <a:close/>
                  <a:moveTo>
                    <a:pt x="816701" y="125055"/>
                  </a:moveTo>
                  <a:lnTo>
                    <a:pt x="566996" y="125055"/>
                  </a:lnTo>
                  <a:cubicBezTo>
                    <a:pt x="561694" y="125055"/>
                    <a:pt x="556707" y="122461"/>
                    <a:pt x="553683" y="118099"/>
                  </a:cubicBezTo>
                  <a:lnTo>
                    <a:pt x="494083" y="32415"/>
                  </a:lnTo>
                  <a:lnTo>
                    <a:pt x="217549" y="32415"/>
                  </a:lnTo>
                  <a:lnTo>
                    <a:pt x="135944" y="197344"/>
                  </a:lnTo>
                  <a:lnTo>
                    <a:pt x="1247745" y="197344"/>
                  </a:lnTo>
                  <a:lnTo>
                    <a:pt x="1166140" y="32423"/>
                  </a:lnTo>
                  <a:lnTo>
                    <a:pt x="889606" y="32423"/>
                  </a:lnTo>
                  <a:lnTo>
                    <a:pt x="829998" y="118099"/>
                  </a:lnTo>
                  <a:cubicBezTo>
                    <a:pt x="826982" y="122461"/>
                    <a:pt x="822020" y="125063"/>
                    <a:pt x="816701" y="125063"/>
                  </a:cubicBezTo>
                  <a:close/>
                  <a:moveTo>
                    <a:pt x="533584" y="32415"/>
                  </a:moveTo>
                  <a:lnTo>
                    <a:pt x="575469" y="92624"/>
                  </a:lnTo>
                  <a:lnTo>
                    <a:pt x="808236" y="92624"/>
                  </a:lnTo>
                  <a:lnTo>
                    <a:pt x="850129" y="32415"/>
                  </a:lnTo>
                  <a:close/>
                  <a:moveTo>
                    <a:pt x="41990" y="229768"/>
                  </a:moveTo>
                  <a:cubicBezTo>
                    <a:pt x="36810" y="229768"/>
                    <a:pt x="32431" y="234146"/>
                    <a:pt x="32431" y="239327"/>
                  </a:cubicBezTo>
                  <a:lnTo>
                    <a:pt x="32431" y="312629"/>
                  </a:lnTo>
                  <a:cubicBezTo>
                    <a:pt x="32431" y="317810"/>
                    <a:pt x="36810" y="322189"/>
                    <a:pt x="41990" y="322189"/>
                  </a:cubicBezTo>
                  <a:lnTo>
                    <a:pt x="1341715" y="322189"/>
                  </a:lnTo>
                  <a:cubicBezTo>
                    <a:pt x="1346896" y="322189"/>
                    <a:pt x="1351274" y="317810"/>
                    <a:pt x="1351274" y="312629"/>
                  </a:cubicBezTo>
                  <a:lnTo>
                    <a:pt x="1351274" y="239327"/>
                  </a:lnTo>
                  <a:cubicBezTo>
                    <a:pt x="1351274" y="234146"/>
                    <a:pt x="1346896" y="229768"/>
                    <a:pt x="1341715" y="229768"/>
                  </a:cubicBezTo>
                  <a:lnTo>
                    <a:pt x="41990" y="229768"/>
                  </a:lnTo>
                  <a:close/>
                </a:path>
              </a:pathLst>
            </a:custGeom>
            <a:solidFill>
              <a:schemeClr val="accent2"/>
            </a:solidFill>
            <a:ln w="0" cap="flat">
              <a:solidFill>
                <a:schemeClr val="accent2"/>
              </a:solidFill>
              <a:prstDash val="solid"/>
              <a:miter/>
            </a:ln>
          </p:spPr>
          <p:txBody>
            <a:bodyPr rtlCol="0" anchor="ctr"/>
            <a:lstStyle/>
            <a:p>
              <a:endParaRPr lang="ru-RU"/>
            </a:p>
          </p:txBody>
        </p:sp>
      </p:grpSp>
      <p:grpSp>
        <p:nvGrpSpPr>
          <p:cNvPr id="98" name="Группа 97">
            <a:extLst>
              <a:ext uri="{FF2B5EF4-FFF2-40B4-BE49-F238E27FC236}">
                <a16:creationId xmlns:a16="http://schemas.microsoft.com/office/drawing/2014/main" id="{170C0D58-65F6-DED4-E607-61DE5E9A9238}"/>
              </a:ext>
            </a:extLst>
          </p:cNvPr>
          <p:cNvGrpSpPr/>
          <p:nvPr/>
        </p:nvGrpSpPr>
        <p:grpSpPr>
          <a:xfrm>
            <a:off x="-1751648" y="4600573"/>
            <a:ext cx="1007327" cy="1008000"/>
            <a:chOff x="747712" y="4600573"/>
            <a:chExt cx="1007327" cy="1008000"/>
          </a:xfrm>
        </p:grpSpPr>
        <p:sp>
          <p:nvSpPr>
            <p:cNvPr id="99" name="Прямоугольник: скругленные углы 98">
              <a:extLst>
                <a:ext uri="{FF2B5EF4-FFF2-40B4-BE49-F238E27FC236}">
                  <a16:creationId xmlns:a16="http://schemas.microsoft.com/office/drawing/2014/main" id="{43DCAB96-B564-E4DA-2A84-EF1858305F1F}"/>
                </a:ext>
              </a:extLst>
            </p:cNvPr>
            <p:cNvSpPr>
              <a:spLocks noChangeAspect="1"/>
            </p:cNvSpPr>
            <p:nvPr/>
          </p:nvSpPr>
          <p:spPr>
            <a:xfrm>
              <a:off x="747712" y="4600573"/>
              <a:ext cx="1007327" cy="1008000"/>
            </a:xfrm>
            <a:prstGeom prst="roundRect">
              <a:avLst/>
            </a:prstGeom>
            <a:solidFill>
              <a:srgbClr val="EFEFEF"/>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100" name="Рисунок 20">
              <a:extLst>
                <a:ext uri="{FF2B5EF4-FFF2-40B4-BE49-F238E27FC236}">
                  <a16:creationId xmlns:a16="http://schemas.microsoft.com/office/drawing/2014/main" id="{29D7962A-E35B-C7A9-20F6-54F7BEC0B018}"/>
                </a:ext>
              </a:extLst>
            </p:cNvPr>
            <p:cNvSpPr>
              <a:spLocks noChangeAspect="1"/>
            </p:cNvSpPr>
            <p:nvPr/>
          </p:nvSpPr>
          <p:spPr>
            <a:xfrm>
              <a:off x="891375" y="4744573"/>
              <a:ext cx="720000" cy="720000"/>
            </a:xfrm>
            <a:custGeom>
              <a:avLst/>
              <a:gdLst>
                <a:gd name="connsiteX0" fmla="*/ 393055 w 1282600"/>
                <a:gd name="connsiteY0" fmla="*/ 910233 h 1282600"/>
                <a:gd name="connsiteX1" fmla="*/ 330994 w 1282600"/>
                <a:gd name="connsiteY1" fmla="*/ 972294 h 1282600"/>
                <a:gd name="connsiteX2" fmla="*/ 393055 w 1282600"/>
                <a:gd name="connsiteY2" fmla="*/ 1034356 h 1282600"/>
                <a:gd name="connsiteX3" fmla="*/ 455116 w 1282600"/>
                <a:gd name="connsiteY3" fmla="*/ 972294 h 1282600"/>
                <a:gd name="connsiteX4" fmla="*/ 393055 w 1282600"/>
                <a:gd name="connsiteY4" fmla="*/ 910233 h 1282600"/>
                <a:gd name="connsiteX5" fmla="*/ 393055 w 1282600"/>
                <a:gd name="connsiteY5" fmla="*/ 992981 h 1282600"/>
                <a:gd name="connsiteX6" fmla="*/ 372368 w 1282600"/>
                <a:gd name="connsiteY6" fmla="*/ 972294 h 1282600"/>
                <a:gd name="connsiteX7" fmla="*/ 393055 w 1282600"/>
                <a:gd name="connsiteY7" fmla="*/ 951607 h 1282600"/>
                <a:gd name="connsiteX8" fmla="*/ 413742 w 1282600"/>
                <a:gd name="connsiteY8" fmla="*/ 972294 h 1282600"/>
                <a:gd name="connsiteX9" fmla="*/ 393055 w 1282600"/>
                <a:gd name="connsiteY9" fmla="*/ 992981 h 1282600"/>
                <a:gd name="connsiteX10" fmla="*/ 827484 w 1282600"/>
                <a:gd name="connsiteY10" fmla="*/ 1096417 h 1282600"/>
                <a:gd name="connsiteX11" fmla="*/ 868859 w 1282600"/>
                <a:gd name="connsiteY11" fmla="*/ 1096417 h 1282600"/>
                <a:gd name="connsiteX12" fmla="*/ 868859 w 1282600"/>
                <a:gd name="connsiteY12" fmla="*/ 1137791 h 1282600"/>
                <a:gd name="connsiteX13" fmla="*/ 827484 w 1282600"/>
                <a:gd name="connsiteY13" fmla="*/ 1137791 h 1282600"/>
                <a:gd name="connsiteX14" fmla="*/ 992981 w 1282600"/>
                <a:gd name="connsiteY14" fmla="*/ 1158478 h 1282600"/>
                <a:gd name="connsiteX15" fmla="*/ 1034356 w 1282600"/>
                <a:gd name="connsiteY15" fmla="*/ 1158478 h 1282600"/>
                <a:gd name="connsiteX16" fmla="*/ 1034356 w 1282600"/>
                <a:gd name="connsiteY16" fmla="*/ 1199852 h 1282600"/>
                <a:gd name="connsiteX17" fmla="*/ 992981 w 1282600"/>
                <a:gd name="connsiteY17" fmla="*/ 1199852 h 1282600"/>
                <a:gd name="connsiteX18" fmla="*/ 708244 w 1282600"/>
                <a:gd name="connsiteY18" fmla="*/ 1137791 h 1282600"/>
                <a:gd name="connsiteX19" fmla="*/ 744736 w 1282600"/>
                <a:gd name="connsiteY19" fmla="*/ 1137791 h 1282600"/>
                <a:gd name="connsiteX20" fmla="*/ 744736 w 1282600"/>
                <a:gd name="connsiteY20" fmla="*/ 1179165 h 1282600"/>
                <a:gd name="connsiteX21" fmla="*/ 708244 w 1282600"/>
                <a:gd name="connsiteY21" fmla="*/ 1179165 h 1282600"/>
                <a:gd name="connsiteX22" fmla="*/ 689729 w 1282600"/>
                <a:gd name="connsiteY22" fmla="*/ 1190605 h 1282600"/>
                <a:gd name="connsiteX23" fmla="*/ 680482 w 1282600"/>
                <a:gd name="connsiteY23" fmla="*/ 1209120 h 1282600"/>
                <a:gd name="connsiteX24" fmla="*/ 643473 w 1282600"/>
                <a:gd name="connsiteY24" fmla="*/ 1190605 h 1282600"/>
                <a:gd name="connsiteX25" fmla="*/ 652720 w 1282600"/>
                <a:gd name="connsiteY25" fmla="*/ 1172090 h 1282600"/>
                <a:gd name="connsiteX26" fmla="*/ 708244 w 1282600"/>
                <a:gd name="connsiteY26" fmla="*/ 1137791 h 1282600"/>
                <a:gd name="connsiteX27" fmla="*/ 1075730 w 1282600"/>
                <a:gd name="connsiteY27" fmla="*/ 675165 h 1282600"/>
                <a:gd name="connsiteX28" fmla="*/ 1075730 w 1282600"/>
                <a:gd name="connsiteY28" fmla="*/ 606194 h 1282600"/>
                <a:gd name="connsiteX29" fmla="*/ 1079205 w 1282600"/>
                <a:gd name="connsiteY29" fmla="*/ 600981 h 1282600"/>
                <a:gd name="connsiteX30" fmla="*/ 1117104 w 1282600"/>
                <a:gd name="connsiteY30" fmla="*/ 475804 h 1282600"/>
                <a:gd name="connsiteX31" fmla="*/ 1117104 w 1282600"/>
                <a:gd name="connsiteY31" fmla="*/ 467239 h 1282600"/>
                <a:gd name="connsiteX32" fmla="*/ 1111043 w 1282600"/>
                <a:gd name="connsiteY32" fmla="*/ 461178 h 1282600"/>
                <a:gd name="connsiteX33" fmla="*/ 930920 w 1282600"/>
                <a:gd name="connsiteY33" fmla="*/ 413742 h 1282600"/>
                <a:gd name="connsiteX34" fmla="*/ 910233 w 1282600"/>
                <a:gd name="connsiteY34" fmla="*/ 413742 h 1282600"/>
                <a:gd name="connsiteX35" fmla="*/ 910233 w 1282600"/>
                <a:gd name="connsiteY35" fmla="*/ 434429 h 1282600"/>
                <a:gd name="connsiteX36" fmla="*/ 910853 w 1282600"/>
                <a:gd name="connsiteY36" fmla="*/ 455406 h 1282600"/>
                <a:gd name="connsiteX37" fmla="*/ 860811 w 1282600"/>
                <a:gd name="connsiteY37" fmla="*/ 472204 h 1282600"/>
                <a:gd name="connsiteX38" fmla="*/ 827484 w 1282600"/>
                <a:gd name="connsiteY38" fmla="*/ 455116 h 1282600"/>
                <a:gd name="connsiteX39" fmla="*/ 649865 w 1282600"/>
                <a:gd name="connsiteY39" fmla="*/ 455116 h 1282600"/>
                <a:gd name="connsiteX40" fmla="*/ 629178 w 1282600"/>
                <a:gd name="connsiteY40" fmla="*/ 434429 h 1282600"/>
                <a:gd name="connsiteX41" fmla="*/ 669290 w 1282600"/>
                <a:gd name="connsiteY41" fmla="*/ 394317 h 1282600"/>
                <a:gd name="connsiteX42" fmla="*/ 803860 w 1282600"/>
                <a:gd name="connsiteY42" fmla="*/ 413535 h 1282600"/>
                <a:gd name="connsiteX43" fmla="*/ 809714 w 1282600"/>
                <a:gd name="connsiteY43" fmla="*/ 372575 h 1282600"/>
                <a:gd name="connsiteX44" fmla="*/ 705865 w 1282600"/>
                <a:gd name="connsiteY44" fmla="*/ 357742 h 1282600"/>
                <a:gd name="connsiteX45" fmla="*/ 731351 w 1282600"/>
                <a:gd name="connsiteY45" fmla="*/ 332256 h 1282600"/>
                <a:gd name="connsiteX46" fmla="*/ 865921 w 1282600"/>
                <a:gd name="connsiteY46" fmla="*/ 351474 h 1282600"/>
                <a:gd name="connsiteX47" fmla="*/ 871775 w 1282600"/>
                <a:gd name="connsiteY47" fmla="*/ 310514 h 1282600"/>
                <a:gd name="connsiteX48" fmla="*/ 767926 w 1282600"/>
                <a:gd name="connsiteY48" fmla="*/ 295681 h 1282600"/>
                <a:gd name="connsiteX49" fmla="*/ 795419 w 1282600"/>
                <a:gd name="connsiteY49" fmla="*/ 268188 h 1282600"/>
                <a:gd name="connsiteX50" fmla="*/ 980031 w 1282600"/>
                <a:gd name="connsiteY50" fmla="*/ 251410 h 1282600"/>
                <a:gd name="connsiteX51" fmla="*/ 1034356 w 1282600"/>
                <a:gd name="connsiteY51" fmla="*/ 191914 h 1282600"/>
                <a:gd name="connsiteX52" fmla="*/ 996829 w 1282600"/>
                <a:gd name="connsiteY52" fmla="*/ 136452 h 1282600"/>
                <a:gd name="connsiteX53" fmla="*/ 926162 w 1282600"/>
                <a:gd name="connsiteY53" fmla="*/ 108194 h 1282600"/>
                <a:gd name="connsiteX54" fmla="*/ 897883 w 1282600"/>
                <a:gd name="connsiteY54" fmla="*/ 37506 h 1282600"/>
                <a:gd name="connsiteX55" fmla="*/ 842441 w 1282600"/>
                <a:gd name="connsiteY55" fmla="*/ 0 h 1282600"/>
                <a:gd name="connsiteX56" fmla="*/ 782966 w 1282600"/>
                <a:gd name="connsiteY56" fmla="*/ 54304 h 1282600"/>
                <a:gd name="connsiteX57" fmla="*/ 766188 w 1282600"/>
                <a:gd name="connsiteY57" fmla="*/ 238915 h 1282600"/>
                <a:gd name="connsiteX58" fmla="*/ 738695 w 1282600"/>
                <a:gd name="connsiteY58" fmla="*/ 266409 h 1282600"/>
                <a:gd name="connsiteX59" fmla="*/ 723863 w 1282600"/>
                <a:gd name="connsiteY59" fmla="*/ 162559 h 1282600"/>
                <a:gd name="connsiteX60" fmla="*/ 682902 w 1282600"/>
                <a:gd name="connsiteY60" fmla="*/ 168414 h 1282600"/>
                <a:gd name="connsiteX61" fmla="*/ 702120 w 1282600"/>
                <a:gd name="connsiteY61" fmla="*/ 302983 h 1282600"/>
                <a:gd name="connsiteX62" fmla="*/ 676634 w 1282600"/>
                <a:gd name="connsiteY62" fmla="*/ 328470 h 1282600"/>
                <a:gd name="connsiteX63" fmla="*/ 661801 w 1282600"/>
                <a:gd name="connsiteY63" fmla="*/ 224621 h 1282600"/>
                <a:gd name="connsiteX64" fmla="*/ 620841 w 1282600"/>
                <a:gd name="connsiteY64" fmla="*/ 230475 h 1282600"/>
                <a:gd name="connsiteX65" fmla="*/ 640059 w 1282600"/>
                <a:gd name="connsiteY65" fmla="*/ 365045 h 1282600"/>
                <a:gd name="connsiteX66" fmla="*/ 599926 w 1282600"/>
                <a:gd name="connsiteY66" fmla="*/ 405178 h 1282600"/>
                <a:gd name="connsiteX67" fmla="*/ 587804 w 1282600"/>
                <a:gd name="connsiteY67" fmla="*/ 393055 h 1282600"/>
                <a:gd name="connsiteX68" fmla="*/ 537865 w 1282600"/>
                <a:gd name="connsiteY68" fmla="*/ 372368 h 1282600"/>
                <a:gd name="connsiteX69" fmla="*/ 496491 w 1282600"/>
                <a:gd name="connsiteY69" fmla="*/ 372368 h 1282600"/>
                <a:gd name="connsiteX70" fmla="*/ 496491 w 1282600"/>
                <a:gd name="connsiteY70" fmla="*/ 299963 h 1282600"/>
                <a:gd name="connsiteX71" fmla="*/ 446862 w 1282600"/>
                <a:gd name="connsiteY71" fmla="*/ 200665 h 1282600"/>
                <a:gd name="connsiteX72" fmla="*/ 413742 w 1282600"/>
                <a:gd name="connsiteY72" fmla="*/ 175840 h 1282600"/>
                <a:gd name="connsiteX73" fmla="*/ 413742 w 1282600"/>
                <a:gd name="connsiteY73" fmla="*/ 124123 h 1282600"/>
                <a:gd name="connsiteX74" fmla="*/ 455116 w 1282600"/>
                <a:gd name="connsiteY74" fmla="*/ 82748 h 1282600"/>
                <a:gd name="connsiteX75" fmla="*/ 455116 w 1282600"/>
                <a:gd name="connsiteY75" fmla="*/ 41374 h 1282600"/>
                <a:gd name="connsiteX76" fmla="*/ 413742 w 1282600"/>
                <a:gd name="connsiteY76" fmla="*/ 0 h 1282600"/>
                <a:gd name="connsiteX77" fmla="*/ 248245 w 1282600"/>
                <a:gd name="connsiteY77" fmla="*/ 0 h 1282600"/>
                <a:gd name="connsiteX78" fmla="*/ 206871 w 1282600"/>
                <a:gd name="connsiteY78" fmla="*/ 41374 h 1282600"/>
                <a:gd name="connsiteX79" fmla="*/ 206871 w 1282600"/>
                <a:gd name="connsiteY79" fmla="*/ 82748 h 1282600"/>
                <a:gd name="connsiteX80" fmla="*/ 248245 w 1282600"/>
                <a:gd name="connsiteY80" fmla="*/ 124123 h 1282600"/>
                <a:gd name="connsiteX81" fmla="*/ 248225 w 1282600"/>
                <a:gd name="connsiteY81" fmla="*/ 175840 h 1282600"/>
                <a:gd name="connsiteX82" fmla="*/ 215125 w 1282600"/>
                <a:gd name="connsiteY82" fmla="*/ 200665 h 1282600"/>
                <a:gd name="connsiteX83" fmla="*/ 165497 w 1282600"/>
                <a:gd name="connsiteY83" fmla="*/ 299963 h 1282600"/>
                <a:gd name="connsiteX84" fmla="*/ 165497 w 1282600"/>
                <a:gd name="connsiteY84" fmla="*/ 455116 h 1282600"/>
                <a:gd name="connsiteX85" fmla="*/ 124123 w 1282600"/>
                <a:gd name="connsiteY85" fmla="*/ 455116 h 1282600"/>
                <a:gd name="connsiteX86" fmla="*/ 82748 w 1282600"/>
                <a:gd name="connsiteY86" fmla="*/ 496491 h 1282600"/>
                <a:gd name="connsiteX87" fmla="*/ 82748 w 1282600"/>
                <a:gd name="connsiteY87" fmla="*/ 537865 h 1282600"/>
                <a:gd name="connsiteX88" fmla="*/ 124123 w 1282600"/>
                <a:gd name="connsiteY88" fmla="*/ 579239 h 1282600"/>
                <a:gd name="connsiteX89" fmla="*/ 124123 w 1282600"/>
                <a:gd name="connsiteY89" fmla="*/ 1075730 h 1282600"/>
                <a:gd name="connsiteX90" fmla="*/ 41374 w 1282600"/>
                <a:gd name="connsiteY90" fmla="*/ 1075730 h 1282600"/>
                <a:gd name="connsiteX91" fmla="*/ 0 w 1282600"/>
                <a:gd name="connsiteY91" fmla="*/ 1117104 h 1282600"/>
                <a:gd name="connsiteX92" fmla="*/ 0 w 1282600"/>
                <a:gd name="connsiteY92" fmla="*/ 1241227 h 1282600"/>
                <a:gd name="connsiteX93" fmla="*/ 41374 w 1282600"/>
                <a:gd name="connsiteY93" fmla="*/ 1282601 h 1282600"/>
                <a:gd name="connsiteX94" fmla="*/ 413742 w 1282600"/>
                <a:gd name="connsiteY94" fmla="*/ 1282601 h 1282600"/>
                <a:gd name="connsiteX95" fmla="*/ 455116 w 1282600"/>
                <a:gd name="connsiteY95" fmla="*/ 1241227 h 1282600"/>
                <a:gd name="connsiteX96" fmla="*/ 455116 w 1282600"/>
                <a:gd name="connsiteY96" fmla="*/ 1104981 h 1282600"/>
                <a:gd name="connsiteX97" fmla="*/ 474231 w 1282600"/>
                <a:gd name="connsiteY97" fmla="*/ 1085866 h 1282600"/>
                <a:gd name="connsiteX98" fmla="*/ 519536 w 1282600"/>
                <a:gd name="connsiteY98" fmla="*/ 1082660 h 1282600"/>
                <a:gd name="connsiteX99" fmla="*/ 566289 w 1282600"/>
                <a:gd name="connsiteY99" fmla="*/ 1117725 h 1282600"/>
                <a:gd name="connsiteX100" fmla="*/ 562296 w 1282600"/>
                <a:gd name="connsiteY100" fmla="*/ 1137626 h 1282600"/>
                <a:gd name="connsiteX101" fmla="*/ 553484 w 1282600"/>
                <a:gd name="connsiteY101" fmla="*/ 1150783 h 1282600"/>
                <a:gd name="connsiteX102" fmla="*/ 524108 w 1282600"/>
                <a:gd name="connsiteY102" fmla="*/ 1170353 h 1282600"/>
                <a:gd name="connsiteX103" fmla="*/ 496491 w 1282600"/>
                <a:gd name="connsiteY103" fmla="*/ 1221988 h 1282600"/>
                <a:gd name="connsiteX104" fmla="*/ 496491 w 1282600"/>
                <a:gd name="connsiteY104" fmla="*/ 1282601 h 1282600"/>
                <a:gd name="connsiteX105" fmla="*/ 1224284 w 1282600"/>
                <a:gd name="connsiteY105" fmla="*/ 1282601 h 1282600"/>
                <a:gd name="connsiteX106" fmla="*/ 1210465 w 1282600"/>
                <a:gd name="connsiteY106" fmla="*/ 1199666 h 1282600"/>
                <a:gd name="connsiteX107" fmla="*/ 1282601 w 1282600"/>
                <a:gd name="connsiteY107" fmla="*/ 1018902 h 1282600"/>
                <a:gd name="connsiteX108" fmla="*/ 1221491 w 1282600"/>
                <a:gd name="connsiteY108" fmla="*/ 850075 h 1282600"/>
                <a:gd name="connsiteX109" fmla="*/ 824174 w 1282600"/>
                <a:gd name="connsiteY109" fmla="*/ 58069 h 1282600"/>
                <a:gd name="connsiteX110" fmla="*/ 842441 w 1282600"/>
                <a:gd name="connsiteY110" fmla="*/ 41374 h 1282600"/>
                <a:gd name="connsiteX111" fmla="*/ 859467 w 1282600"/>
                <a:gd name="connsiteY111" fmla="*/ 52897 h 1282600"/>
                <a:gd name="connsiteX112" fmla="*/ 894304 w 1282600"/>
                <a:gd name="connsiteY112" fmla="*/ 140052 h 1282600"/>
                <a:gd name="connsiteX113" fmla="*/ 981438 w 1282600"/>
                <a:gd name="connsiteY113" fmla="*/ 174889 h 1282600"/>
                <a:gd name="connsiteX114" fmla="*/ 992981 w 1282600"/>
                <a:gd name="connsiteY114" fmla="*/ 191914 h 1282600"/>
                <a:gd name="connsiteX115" fmla="*/ 976287 w 1282600"/>
                <a:gd name="connsiteY115" fmla="*/ 210181 h 1282600"/>
                <a:gd name="connsiteX116" fmla="*/ 841138 w 1282600"/>
                <a:gd name="connsiteY116" fmla="*/ 222469 h 1282600"/>
                <a:gd name="connsiteX117" fmla="*/ 883484 w 1282600"/>
                <a:gd name="connsiteY117" fmla="*/ 180123 h 1282600"/>
                <a:gd name="connsiteX118" fmla="*/ 854233 w 1282600"/>
                <a:gd name="connsiteY118" fmla="*/ 150871 h 1282600"/>
                <a:gd name="connsiteX119" fmla="*/ 811886 w 1282600"/>
                <a:gd name="connsiteY119" fmla="*/ 193218 h 1282600"/>
                <a:gd name="connsiteX120" fmla="*/ 1075461 w 1282600"/>
                <a:gd name="connsiteY120" fmla="*/ 485857 h 1282600"/>
                <a:gd name="connsiteX121" fmla="*/ 1044782 w 1282600"/>
                <a:gd name="connsiteY121" fmla="*/ 578019 h 1282600"/>
                <a:gd name="connsiteX122" fmla="*/ 1043975 w 1282600"/>
                <a:gd name="connsiteY122" fmla="*/ 579239 h 1282600"/>
                <a:gd name="connsiteX123" fmla="*/ 985244 w 1282600"/>
                <a:gd name="connsiteY123" fmla="*/ 579239 h 1282600"/>
                <a:gd name="connsiteX124" fmla="*/ 952290 w 1282600"/>
                <a:gd name="connsiteY124" fmla="*/ 455551 h 1282600"/>
                <a:gd name="connsiteX125" fmla="*/ 1075461 w 1282600"/>
                <a:gd name="connsiteY125" fmla="*/ 485857 h 1282600"/>
                <a:gd name="connsiteX126" fmla="*/ 1034356 w 1282600"/>
                <a:gd name="connsiteY126" fmla="*/ 620613 h 1282600"/>
                <a:gd name="connsiteX127" fmla="*/ 1034356 w 1282600"/>
                <a:gd name="connsiteY127" fmla="*/ 661988 h 1282600"/>
                <a:gd name="connsiteX128" fmla="*/ 910233 w 1282600"/>
                <a:gd name="connsiteY128" fmla="*/ 661988 h 1282600"/>
                <a:gd name="connsiteX129" fmla="*/ 910233 w 1282600"/>
                <a:gd name="connsiteY129" fmla="*/ 620613 h 1282600"/>
                <a:gd name="connsiteX130" fmla="*/ 915115 w 1282600"/>
                <a:gd name="connsiteY130" fmla="*/ 496491 h 1282600"/>
                <a:gd name="connsiteX131" fmla="*/ 915549 w 1282600"/>
                <a:gd name="connsiteY131" fmla="*/ 496491 h 1282600"/>
                <a:gd name="connsiteX132" fmla="*/ 939691 w 1282600"/>
                <a:gd name="connsiteY132" fmla="*/ 579239 h 1282600"/>
                <a:gd name="connsiteX133" fmla="*/ 902310 w 1282600"/>
                <a:gd name="connsiteY133" fmla="*/ 579239 h 1282600"/>
                <a:gd name="connsiteX134" fmla="*/ 872003 w 1282600"/>
                <a:gd name="connsiteY134" fmla="*/ 518626 h 1282600"/>
                <a:gd name="connsiteX135" fmla="*/ 915115 w 1282600"/>
                <a:gd name="connsiteY135" fmla="*/ 496491 h 1282600"/>
                <a:gd name="connsiteX136" fmla="*/ 851957 w 1282600"/>
                <a:gd name="connsiteY136" fmla="*/ 571026 h 1282600"/>
                <a:gd name="connsiteX137" fmla="*/ 868859 w 1282600"/>
                <a:gd name="connsiteY137" fmla="*/ 604808 h 1282600"/>
                <a:gd name="connsiteX138" fmla="*/ 868859 w 1282600"/>
                <a:gd name="connsiteY138" fmla="*/ 675165 h 1282600"/>
                <a:gd name="connsiteX139" fmla="*/ 827484 w 1282600"/>
                <a:gd name="connsiteY139" fmla="*/ 724814 h 1282600"/>
                <a:gd name="connsiteX140" fmla="*/ 827484 w 1282600"/>
                <a:gd name="connsiteY140" fmla="*/ 579239 h 1282600"/>
                <a:gd name="connsiteX141" fmla="*/ 851957 w 1282600"/>
                <a:gd name="connsiteY141" fmla="*/ 571026 h 1282600"/>
                <a:gd name="connsiteX142" fmla="*/ 537865 w 1282600"/>
                <a:gd name="connsiteY142" fmla="*/ 413742 h 1282600"/>
                <a:gd name="connsiteX143" fmla="*/ 558552 w 1282600"/>
                <a:gd name="connsiteY143" fmla="*/ 422307 h 1282600"/>
                <a:gd name="connsiteX144" fmla="*/ 591362 w 1282600"/>
                <a:gd name="connsiteY144" fmla="*/ 455116 h 1282600"/>
                <a:gd name="connsiteX145" fmla="*/ 266202 w 1282600"/>
                <a:gd name="connsiteY145" fmla="*/ 455116 h 1282600"/>
                <a:gd name="connsiteX146" fmla="*/ 275428 w 1282600"/>
                <a:gd name="connsiteY146" fmla="*/ 441277 h 1282600"/>
                <a:gd name="connsiteX147" fmla="*/ 292661 w 1282600"/>
                <a:gd name="connsiteY147" fmla="*/ 429113 h 1282600"/>
                <a:gd name="connsiteX148" fmla="*/ 343282 w 1282600"/>
                <a:gd name="connsiteY148" fmla="*/ 416473 h 1282600"/>
                <a:gd name="connsiteX149" fmla="*/ 376071 w 1282600"/>
                <a:gd name="connsiteY149" fmla="*/ 397917 h 1282600"/>
                <a:gd name="connsiteX150" fmla="*/ 393034 w 1282600"/>
                <a:gd name="connsiteY150" fmla="*/ 380953 h 1282600"/>
                <a:gd name="connsiteX151" fmla="*/ 434409 w 1282600"/>
                <a:gd name="connsiteY151" fmla="*/ 380953 h 1282600"/>
                <a:gd name="connsiteX152" fmla="*/ 446552 w 1282600"/>
                <a:gd name="connsiteY152" fmla="*/ 393055 h 1282600"/>
                <a:gd name="connsiteX153" fmla="*/ 496491 w 1282600"/>
                <a:gd name="connsiteY153" fmla="*/ 413742 h 1282600"/>
                <a:gd name="connsiteX154" fmla="*/ 372368 w 1282600"/>
                <a:gd name="connsiteY154" fmla="*/ 344771 h 1282600"/>
                <a:gd name="connsiteX155" fmla="*/ 363804 w 1282600"/>
                <a:gd name="connsiteY155" fmla="*/ 351681 h 1282600"/>
                <a:gd name="connsiteX156" fmla="*/ 346840 w 1282600"/>
                <a:gd name="connsiteY156" fmla="*/ 368644 h 1282600"/>
                <a:gd name="connsiteX157" fmla="*/ 333269 w 1282600"/>
                <a:gd name="connsiteY157" fmla="*/ 376340 h 1282600"/>
                <a:gd name="connsiteX158" fmla="*/ 289620 w 1282600"/>
                <a:gd name="connsiteY158" fmla="*/ 387263 h 1282600"/>
                <a:gd name="connsiteX159" fmla="*/ 289620 w 1282600"/>
                <a:gd name="connsiteY159" fmla="*/ 330994 h 1282600"/>
                <a:gd name="connsiteX160" fmla="*/ 372368 w 1282600"/>
                <a:gd name="connsiteY160" fmla="*/ 330994 h 1282600"/>
                <a:gd name="connsiteX161" fmla="*/ 248245 w 1282600"/>
                <a:gd name="connsiteY161" fmla="*/ 41374 h 1282600"/>
                <a:gd name="connsiteX162" fmla="*/ 413742 w 1282600"/>
                <a:gd name="connsiteY162" fmla="*/ 41374 h 1282600"/>
                <a:gd name="connsiteX163" fmla="*/ 413784 w 1282600"/>
                <a:gd name="connsiteY163" fmla="*/ 82748 h 1282600"/>
                <a:gd name="connsiteX164" fmla="*/ 248245 w 1282600"/>
                <a:gd name="connsiteY164" fmla="*/ 82748 h 1282600"/>
                <a:gd name="connsiteX165" fmla="*/ 206871 w 1282600"/>
                <a:gd name="connsiteY165" fmla="*/ 299963 h 1282600"/>
                <a:gd name="connsiteX166" fmla="*/ 239991 w 1282600"/>
                <a:gd name="connsiteY166" fmla="*/ 233764 h 1282600"/>
                <a:gd name="connsiteX167" fmla="*/ 273049 w 1282600"/>
                <a:gd name="connsiteY167" fmla="*/ 208960 h 1282600"/>
                <a:gd name="connsiteX168" fmla="*/ 289620 w 1282600"/>
                <a:gd name="connsiteY168" fmla="*/ 175840 h 1282600"/>
                <a:gd name="connsiteX169" fmla="*/ 289620 w 1282600"/>
                <a:gd name="connsiteY169" fmla="*/ 124123 h 1282600"/>
                <a:gd name="connsiteX170" fmla="*/ 372368 w 1282600"/>
                <a:gd name="connsiteY170" fmla="*/ 124123 h 1282600"/>
                <a:gd name="connsiteX171" fmla="*/ 372368 w 1282600"/>
                <a:gd name="connsiteY171" fmla="*/ 175840 h 1282600"/>
                <a:gd name="connsiteX172" fmla="*/ 388918 w 1282600"/>
                <a:gd name="connsiteY172" fmla="*/ 208940 h 1282600"/>
                <a:gd name="connsiteX173" fmla="*/ 422017 w 1282600"/>
                <a:gd name="connsiteY173" fmla="*/ 233764 h 1282600"/>
                <a:gd name="connsiteX174" fmla="*/ 455116 w 1282600"/>
                <a:gd name="connsiteY174" fmla="*/ 299963 h 1282600"/>
                <a:gd name="connsiteX175" fmla="*/ 455116 w 1282600"/>
                <a:gd name="connsiteY175" fmla="*/ 344771 h 1282600"/>
                <a:gd name="connsiteX176" fmla="*/ 413742 w 1282600"/>
                <a:gd name="connsiteY176" fmla="*/ 331676 h 1282600"/>
                <a:gd name="connsiteX177" fmla="*/ 413742 w 1282600"/>
                <a:gd name="connsiteY177" fmla="*/ 289620 h 1282600"/>
                <a:gd name="connsiteX178" fmla="*/ 248245 w 1282600"/>
                <a:gd name="connsiteY178" fmla="*/ 289620 h 1282600"/>
                <a:gd name="connsiteX179" fmla="*/ 248245 w 1282600"/>
                <a:gd name="connsiteY179" fmla="*/ 409398 h 1282600"/>
                <a:gd name="connsiteX180" fmla="*/ 241005 w 1282600"/>
                <a:gd name="connsiteY180" fmla="*/ 418335 h 1282600"/>
                <a:gd name="connsiteX181" fmla="*/ 216491 w 1282600"/>
                <a:gd name="connsiteY181" fmla="*/ 455116 h 1282600"/>
                <a:gd name="connsiteX182" fmla="*/ 206871 w 1282600"/>
                <a:gd name="connsiteY182" fmla="*/ 455116 h 1282600"/>
                <a:gd name="connsiteX183" fmla="*/ 124123 w 1282600"/>
                <a:gd name="connsiteY183" fmla="*/ 496491 h 1282600"/>
                <a:gd name="connsiteX184" fmla="*/ 827484 w 1282600"/>
                <a:gd name="connsiteY184" fmla="*/ 496491 h 1282600"/>
                <a:gd name="connsiteX185" fmla="*/ 827526 w 1282600"/>
                <a:gd name="connsiteY185" fmla="*/ 537865 h 1282600"/>
                <a:gd name="connsiteX186" fmla="*/ 124123 w 1282600"/>
                <a:gd name="connsiteY186" fmla="*/ 537865 h 1282600"/>
                <a:gd name="connsiteX187" fmla="*/ 165497 w 1282600"/>
                <a:gd name="connsiteY187" fmla="*/ 579239 h 1282600"/>
                <a:gd name="connsiteX188" fmla="*/ 786110 w 1282600"/>
                <a:gd name="connsiteY188" fmla="*/ 579239 h 1282600"/>
                <a:gd name="connsiteX189" fmla="*/ 786110 w 1282600"/>
                <a:gd name="connsiteY189" fmla="*/ 774463 h 1282600"/>
                <a:gd name="connsiteX190" fmla="*/ 723097 w 1282600"/>
                <a:gd name="connsiteY190" fmla="*/ 850075 h 1282600"/>
                <a:gd name="connsiteX191" fmla="*/ 703362 w 1282600"/>
                <a:gd name="connsiteY191" fmla="*/ 877547 h 1282600"/>
                <a:gd name="connsiteX192" fmla="*/ 703362 w 1282600"/>
                <a:gd name="connsiteY192" fmla="*/ 661988 h 1282600"/>
                <a:gd name="connsiteX193" fmla="*/ 661988 w 1282600"/>
                <a:gd name="connsiteY193" fmla="*/ 620613 h 1282600"/>
                <a:gd name="connsiteX194" fmla="*/ 620613 w 1282600"/>
                <a:gd name="connsiteY194" fmla="*/ 620613 h 1282600"/>
                <a:gd name="connsiteX195" fmla="*/ 579239 w 1282600"/>
                <a:gd name="connsiteY195" fmla="*/ 661988 h 1282600"/>
                <a:gd name="connsiteX196" fmla="*/ 579239 w 1282600"/>
                <a:gd name="connsiteY196" fmla="*/ 963730 h 1282600"/>
                <a:gd name="connsiteX197" fmla="*/ 537865 w 1282600"/>
                <a:gd name="connsiteY197" fmla="*/ 922355 h 1282600"/>
                <a:gd name="connsiteX198" fmla="*/ 537865 w 1282600"/>
                <a:gd name="connsiteY198" fmla="*/ 661988 h 1282600"/>
                <a:gd name="connsiteX199" fmla="*/ 496491 w 1282600"/>
                <a:gd name="connsiteY199" fmla="*/ 620613 h 1282600"/>
                <a:gd name="connsiteX200" fmla="*/ 455116 w 1282600"/>
                <a:gd name="connsiteY200" fmla="*/ 620613 h 1282600"/>
                <a:gd name="connsiteX201" fmla="*/ 413742 w 1282600"/>
                <a:gd name="connsiteY201" fmla="*/ 661988 h 1282600"/>
                <a:gd name="connsiteX202" fmla="*/ 413742 w 1282600"/>
                <a:gd name="connsiteY202" fmla="*/ 799888 h 1282600"/>
                <a:gd name="connsiteX203" fmla="*/ 372368 w 1282600"/>
                <a:gd name="connsiteY203" fmla="*/ 786793 h 1282600"/>
                <a:gd name="connsiteX204" fmla="*/ 372368 w 1282600"/>
                <a:gd name="connsiteY204" fmla="*/ 661988 h 1282600"/>
                <a:gd name="connsiteX205" fmla="*/ 330994 w 1282600"/>
                <a:gd name="connsiteY205" fmla="*/ 620613 h 1282600"/>
                <a:gd name="connsiteX206" fmla="*/ 289620 w 1282600"/>
                <a:gd name="connsiteY206" fmla="*/ 620613 h 1282600"/>
                <a:gd name="connsiteX207" fmla="*/ 248245 w 1282600"/>
                <a:gd name="connsiteY207" fmla="*/ 661988 h 1282600"/>
                <a:gd name="connsiteX208" fmla="*/ 248245 w 1282600"/>
                <a:gd name="connsiteY208" fmla="*/ 880981 h 1282600"/>
                <a:gd name="connsiteX209" fmla="*/ 227558 w 1282600"/>
                <a:gd name="connsiteY209" fmla="*/ 901668 h 1282600"/>
                <a:gd name="connsiteX210" fmla="*/ 206871 w 1282600"/>
                <a:gd name="connsiteY210" fmla="*/ 951607 h 1282600"/>
                <a:gd name="connsiteX211" fmla="*/ 227558 w 1282600"/>
                <a:gd name="connsiteY211" fmla="*/ 1001546 h 1282600"/>
                <a:gd name="connsiteX212" fmla="*/ 248245 w 1282600"/>
                <a:gd name="connsiteY212" fmla="*/ 1022233 h 1282600"/>
                <a:gd name="connsiteX213" fmla="*/ 248245 w 1282600"/>
                <a:gd name="connsiteY213" fmla="*/ 1075730 h 1282600"/>
                <a:gd name="connsiteX214" fmla="*/ 165497 w 1282600"/>
                <a:gd name="connsiteY214" fmla="*/ 1075730 h 1282600"/>
                <a:gd name="connsiteX215" fmla="*/ 635963 w 1282600"/>
                <a:gd name="connsiteY215" fmla="*/ 1006159 h 1282600"/>
                <a:gd name="connsiteX216" fmla="*/ 627378 w 1282600"/>
                <a:gd name="connsiteY216" fmla="*/ 1011889 h 1282600"/>
                <a:gd name="connsiteX217" fmla="*/ 620613 w 1282600"/>
                <a:gd name="connsiteY217" fmla="*/ 1005104 h 1282600"/>
                <a:gd name="connsiteX218" fmla="*/ 620613 w 1282600"/>
                <a:gd name="connsiteY218" fmla="*/ 661988 h 1282600"/>
                <a:gd name="connsiteX219" fmla="*/ 661988 w 1282600"/>
                <a:gd name="connsiteY219" fmla="*/ 661988 h 1282600"/>
                <a:gd name="connsiteX220" fmla="*/ 661988 w 1282600"/>
                <a:gd name="connsiteY220" fmla="*/ 995402 h 1282600"/>
                <a:gd name="connsiteX221" fmla="*/ 635963 w 1282600"/>
                <a:gd name="connsiteY221" fmla="*/ 1006159 h 1282600"/>
                <a:gd name="connsiteX222" fmla="*/ 496491 w 1282600"/>
                <a:gd name="connsiteY222" fmla="*/ 880981 h 1282600"/>
                <a:gd name="connsiteX223" fmla="*/ 455116 w 1282600"/>
                <a:gd name="connsiteY223" fmla="*/ 839607 h 1282600"/>
                <a:gd name="connsiteX224" fmla="*/ 455116 w 1282600"/>
                <a:gd name="connsiteY224" fmla="*/ 661988 h 1282600"/>
                <a:gd name="connsiteX225" fmla="*/ 496491 w 1282600"/>
                <a:gd name="connsiteY225" fmla="*/ 661988 h 1282600"/>
                <a:gd name="connsiteX226" fmla="*/ 330994 w 1282600"/>
                <a:gd name="connsiteY226" fmla="*/ 799888 h 1282600"/>
                <a:gd name="connsiteX227" fmla="*/ 322429 w 1282600"/>
                <a:gd name="connsiteY227" fmla="*/ 806797 h 1282600"/>
                <a:gd name="connsiteX228" fmla="*/ 289620 w 1282600"/>
                <a:gd name="connsiteY228" fmla="*/ 839607 h 1282600"/>
                <a:gd name="connsiteX229" fmla="*/ 289620 w 1282600"/>
                <a:gd name="connsiteY229" fmla="*/ 661988 h 1282600"/>
                <a:gd name="connsiteX230" fmla="*/ 330994 w 1282600"/>
                <a:gd name="connsiteY230" fmla="*/ 661988 h 1282600"/>
                <a:gd name="connsiteX231" fmla="*/ 327187 w 1282600"/>
                <a:gd name="connsiteY231" fmla="*/ 1117104 h 1282600"/>
                <a:gd name="connsiteX232" fmla="*/ 268932 w 1282600"/>
                <a:gd name="connsiteY232" fmla="*/ 1158478 h 1282600"/>
                <a:gd name="connsiteX233" fmla="*/ 210678 w 1282600"/>
                <a:gd name="connsiteY233" fmla="*/ 1117104 h 1282600"/>
                <a:gd name="connsiteX234" fmla="*/ 289620 w 1282600"/>
                <a:gd name="connsiteY234" fmla="*/ 1075730 h 1282600"/>
                <a:gd name="connsiteX235" fmla="*/ 289620 w 1282600"/>
                <a:gd name="connsiteY235" fmla="*/ 1063607 h 1282600"/>
                <a:gd name="connsiteX236" fmla="*/ 301742 w 1282600"/>
                <a:gd name="connsiteY236" fmla="*/ 1075730 h 1282600"/>
                <a:gd name="connsiteX237" fmla="*/ 41374 w 1282600"/>
                <a:gd name="connsiteY237" fmla="*/ 1117104 h 1282600"/>
                <a:gd name="connsiteX238" fmla="*/ 82748 w 1282600"/>
                <a:gd name="connsiteY238" fmla="*/ 1117104 h 1282600"/>
                <a:gd name="connsiteX239" fmla="*/ 82748 w 1282600"/>
                <a:gd name="connsiteY239" fmla="*/ 1241227 h 1282600"/>
                <a:gd name="connsiteX240" fmla="*/ 41374 w 1282600"/>
                <a:gd name="connsiteY240" fmla="*/ 1241227 h 1282600"/>
                <a:gd name="connsiteX241" fmla="*/ 124123 w 1282600"/>
                <a:gd name="connsiteY241" fmla="*/ 1241227 h 1282600"/>
                <a:gd name="connsiteX242" fmla="*/ 124123 w 1282600"/>
                <a:gd name="connsiteY242" fmla="*/ 1117104 h 1282600"/>
                <a:gd name="connsiteX243" fmla="*/ 167586 w 1282600"/>
                <a:gd name="connsiteY243" fmla="*/ 1117104 h 1282600"/>
                <a:gd name="connsiteX244" fmla="*/ 268932 w 1282600"/>
                <a:gd name="connsiteY244" fmla="*/ 1199852 h 1282600"/>
                <a:gd name="connsiteX245" fmla="*/ 370279 w 1282600"/>
                <a:gd name="connsiteY245" fmla="*/ 1117104 h 1282600"/>
                <a:gd name="connsiteX246" fmla="*/ 413742 w 1282600"/>
                <a:gd name="connsiteY246" fmla="*/ 1117104 h 1282600"/>
                <a:gd name="connsiteX247" fmla="*/ 413784 w 1282600"/>
                <a:gd name="connsiteY247" fmla="*/ 1241227 h 1282600"/>
                <a:gd name="connsiteX248" fmla="*/ 544340 w 1282600"/>
                <a:gd name="connsiteY248" fmla="*/ 1049561 h 1282600"/>
                <a:gd name="connsiteX249" fmla="*/ 444959 w 1282600"/>
                <a:gd name="connsiteY249" fmla="*/ 1056615 h 1282600"/>
                <a:gd name="connsiteX250" fmla="*/ 425865 w 1282600"/>
                <a:gd name="connsiteY250" fmla="*/ 1075730 h 1282600"/>
                <a:gd name="connsiteX251" fmla="*/ 360245 w 1282600"/>
                <a:gd name="connsiteY251" fmla="*/ 1075730 h 1282600"/>
                <a:gd name="connsiteX252" fmla="*/ 256810 w 1282600"/>
                <a:gd name="connsiteY252" fmla="*/ 972294 h 1282600"/>
                <a:gd name="connsiteX253" fmla="*/ 248245 w 1282600"/>
                <a:gd name="connsiteY253" fmla="*/ 951607 h 1282600"/>
                <a:gd name="connsiteX254" fmla="*/ 256810 w 1282600"/>
                <a:gd name="connsiteY254" fmla="*/ 930920 h 1282600"/>
                <a:gd name="connsiteX255" fmla="*/ 351681 w 1282600"/>
                <a:gd name="connsiteY255" fmla="*/ 836049 h 1282600"/>
                <a:gd name="connsiteX256" fmla="*/ 393055 w 1282600"/>
                <a:gd name="connsiteY256" fmla="*/ 836049 h 1282600"/>
                <a:gd name="connsiteX257" fmla="*/ 593162 w 1282600"/>
                <a:gd name="connsiteY257" fmla="*/ 1036155 h 1282600"/>
                <a:gd name="connsiteX258" fmla="*/ 576281 w 1282600"/>
                <a:gd name="connsiteY258" fmla="*/ 1067786 h 1282600"/>
                <a:gd name="connsiteX259" fmla="*/ 575288 w 1282600"/>
                <a:gd name="connsiteY259" fmla="*/ 1072771 h 1282600"/>
                <a:gd name="connsiteX260" fmla="*/ 537865 w 1282600"/>
                <a:gd name="connsiteY260" fmla="*/ 1241227 h 1282600"/>
                <a:gd name="connsiteX261" fmla="*/ 537865 w 1282600"/>
                <a:gd name="connsiteY261" fmla="*/ 1221988 h 1282600"/>
                <a:gd name="connsiteX262" fmla="*/ 547071 w 1282600"/>
                <a:gd name="connsiteY262" fmla="*/ 1204776 h 1282600"/>
                <a:gd name="connsiteX263" fmla="*/ 576467 w 1282600"/>
                <a:gd name="connsiteY263" fmla="*/ 1185185 h 1282600"/>
                <a:gd name="connsiteX264" fmla="*/ 602864 w 1282600"/>
                <a:gd name="connsiteY264" fmla="*/ 1145735 h 1282600"/>
                <a:gd name="connsiteX265" fmla="*/ 616848 w 1282600"/>
                <a:gd name="connsiteY265" fmla="*/ 1075895 h 1282600"/>
                <a:gd name="connsiteX266" fmla="*/ 625661 w 1282600"/>
                <a:gd name="connsiteY266" fmla="*/ 1062738 h 1282600"/>
                <a:gd name="connsiteX267" fmla="*/ 658905 w 1282600"/>
                <a:gd name="connsiteY267" fmla="*/ 1040582 h 1282600"/>
                <a:gd name="connsiteX268" fmla="*/ 705637 w 1282600"/>
                <a:gd name="connsiteY268" fmla="*/ 1045216 h 1282600"/>
                <a:gd name="connsiteX269" fmla="*/ 713188 w 1282600"/>
                <a:gd name="connsiteY269" fmla="*/ 1052767 h 1282600"/>
                <a:gd name="connsiteX270" fmla="*/ 812114 w 1282600"/>
                <a:gd name="connsiteY270" fmla="*/ 1062573 h 1282600"/>
                <a:gd name="connsiteX271" fmla="*/ 845213 w 1282600"/>
                <a:gd name="connsiteY271" fmla="*/ 1040520 h 1282600"/>
                <a:gd name="connsiteX272" fmla="*/ 865507 w 1282600"/>
                <a:gd name="connsiteY272" fmla="*/ 1034356 h 1282600"/>
                <a:gd name="connsiteX273" fmla="*/ 901006 w 1282600"/>
                <a:gd name="connsiteY273" fmla="*/ 1062076 h 1282600"/>
                <a:gd name="connsiteX274" fmla="*/ 904296 w 1282600"/>
                <a:gd name="connsiteY274" fmla="*/ 1075233 h 1282600"/>
                <a:gd name="connsiteX275" fmla="*/ 957958 w 1282600"/>
                <a:gd name="connsiteY275" fmla="*/ 1117104 h 1282600"/>
                <a:gd name="connsiteX276" fmla="*/ 997077 w 1282600"/>
                <a:gd name="connsiteY276" fmla="*/ 1100906 h 1282600"/>
                <a:gd name="connsiteX277" fmla="*/ 1012282 w 1282600"/>
                <a:gd name="connsiteY277" fmla="*/ 1085701 h 1282600"/>
                <a:gd name="connsiteX278" fmla="*/ 1036321 w 1282600"/>
                <a:gd name="connsiteY278" fmla="*/ 1075730 h 1282600"/>
                <a:gd name="connsiteX279" fmla="*/ 1068572 w 1282600"/>
                <a:gd name="connsiteY279" fmla="*/ 1098941 h 1282600"/>
                <a:gd name="connsiteX280" fmla="*/ 1069627 w 1282600"/>
                <a:gd name="connsiteY280" fmla="*/ 1102085 h 1282600"/>
                <a:gd name="connsiteX281" fmla="*/ 1113463 w 1282600"/>
                <a:gd name="connsiteY281" fmla="*/ 1142673 h 1282600"/>
                <a:gd name="connsiteX282" fmla="*/ 1147824 w 1282600"/>
                <a:gd name="connsiteY282" fmla="*/ 1151258 h 1282600"/>
                <a:gd name="connsiteX283" fmla="*/ 1163236 w 1282600"/>
                <a:gd name="connsiteY283" fmla="*/ 1167932 h 1282600"/>
                <a:gd name="connsiteX284" fmla="*/ 1175421 w 1282600"/>
                <a:gd name="connsiteY284" fmla="*/ 1241227 h 1282600"/>
                <a:gd name="connsiteX285" fmla="*/ 1200018 w 1282600"/>
                <a:gd name="connsiteY285" fmla="*/ 1147659 h 1282600"/>
                <a:gd name="connsiteX286" fmla="*/ 1157858 w 1282600"/>
                <a:gd name="connsiteY286" fmla="*/ 1111146 h 1282600"/>
                <a:gd name="connsiteX287" fmla="*/ 1123476 w 1282600"/>
                <a:gd name="connsiteY287" fmla="*/ 1102561 h 1282600"/>
                <a:gd name="connsiteX288" fmla="*/ 1108871 w 1282600"/>
                <a:gd name="connsiteY288" fmla="*/ 1089052 h 1282600"/>
                <a:gd name="connsiteX289" fmla="*/ 1107815 w 1282600"/>
                <a:gd name="connsiteY289" fmla="*/ 1085908 h 1282600"/>
                <a:gd name="connsiteX290" fmla="*/ 1036321 w 1282600"/>
                <a:gd name="connsiteY290" fmla="*/ 1034356 h 1282600"/>
                <a:gd name="connsiteX291" fmla="*/ 983031 w 1282600"/>
                <a:gd name="connsiteY291" fmla="*/ 1056429 h 1282600"/>
                <a:gd name="connsiteX292" fmla="*/ 967826 w 1282600"/>
                <a:gd name="connsiteY292" fmla="*/ 1071634 h 1282600"/>
                <a:gd name="connsiteX293" fmla="*/ 944449 w 1282600"/>
                <a:gd name="connsiteY293" fmla="*/ 1065179 h 1282600"/>
                <a:gd name="connsiteX294" fmla="*/ 941160 w 1282600"/>
                <a:gd name="connsiteY294" fmla="*/ 1052022 h 1282600"/>
                <a:gd name="connsiteX295" fmla="*/ 865507 w 1282600"/>
                <a:gd name="connsiteY295" fmla="*/ 992981 h 1282600"/>
                <a:gd name="connsiteX296" fmla="*/ 822271 w 1282600"/>
                <a:gd name="connsiteY296" fmla="*/ 1006076 h 1282600"/>
                <a:gd name="connsiteX297" fmla="*/ 789172 w 1282600"/>
                <a:gd name="connsiteY297" fmla="*/ 1028129 h 1282600"/>
                <a:gd name="connsiteX298" fmla="*/ 742440 w 1282600"/>
                <a:gd name="connsiteY298" fmla="*/ 1023495 h 1282600"/>
                <a:gd name="connsiteX299" fmla="*/ 734889 w 1282600"/>
                <a:gd name="connsiteY299" fmla="*/ 1015944 h 1282600"/>
                <a:gd name="connsiteX300" fmla="*/ 704458 w 1282600"/>
                <a:gd name="connsiteY300" fmla="*/ 997781 h 1282600"/>
                <a:gd name="connsiteX301" fmla="*/ 754893 w 1282600"/>
                <a:gd name="connsiteY301" fmla="*/ 876575 h 1282600"/>
                <a:gd name="connsiteX302" fmla="*/ 899248 w 1282600"/>
                <a:gd name="connsiteY302" fmla="*/ 703362 h 1282600"/>
                <a:gd name="connsiteX303" fmla="*/ 1045340 w 1282600"/>
                <a:gd name="connsiteY303" fmla="*/ 703362 h 1282600"/>
                <a:gd name="connsiteX304" fmla="*/ 1189695 w 1282600"/>
                <a:gd name="connsiteY304" fmla="*/ 876554 h 1282600"/>
                <a:gd name="connsiteX305" fmla="*/ 1241227 w 1282600"/>
                <a:gd name="connsiteY305" fmla="*/ 1018902 h 1282600"/>
                <a:gd name="connsiteX306" fmla="*/ 1200018 w 1282600"/>
                <a:gd name="connsiteY306" fmla="*/ 1147659 h 1282600"/>
                <a:gd name="connsiteX307" fmla="*/ 1157920 w 1282600"/>
                <a:gd name="connsiteY307" fmla="*/ 903034 h 1282600"/>
                <a:gd name="connsiteX308" fmla="*/ 1197453 w 1282600"/>
                <a:gd name="connsiteY308" fmla="*/ 989630 h 1282600"/>
                <a:gd name="connsiteX309" fmla="*/ 1156637 w 1282600"/>
                <a:gd name="connsiteY309" fmla="*/ 996333 h 1282600"/>
                <a:gd name="connsiteX310" fmla="*/ 1126124 w 1282600"/>
                <a:gd name="connsiteY310" fmla="*/ 929534 h 1282600"/>
                <a:gd name="connsiteX311" fmla="*/ 1086570 w 1282600"/>
                <a:gd name="connsiteY311" fmla="*/ 882098 h 1282600"/>
                <a:gd name="connsiteX312" fmla="*/ 1118366 w 1282600"/>
                <a:gd name="connsiteY312" fmla="*/ 855598 h 1282600"/>
                <a:gd name="connsiteX313" fmla="*/ 1157837 w 1282600"/>
                <a:gd name="connsiteY313" fmla="*/ 1032390 h 1282600"/>
                <a:gd name="connsiteX314" fmla="*/ 1199004 w 1282600"/>
                <a:gd name="connsiteY314" fmla="*/ 1036300 h 1282600"/>
                <a:gd name="connsiteX315" fmla="*/ 1188102 w 1282600"/>
                <a:gd name="connsiteY315" fmla="*/ 1083074 h 1282600"/>
                <a:gd name="connsiteX316" fmla="*/ 1149438 w 1282600"/>
                <a:gd name="connsiteY316" fmla="*/ 1068365 h 1282600"/>
                <a:gd name="connsiteX317" fmla="*/ 1157837 w 1282600"/>
                <a:gd name="connsiteY317" fmla="*/ 1032390 h 12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1282600" h="1282600">
                  <a:moveTo>
                    <a:pt x="393055" y="910233"/>
                  </a:moveTo>
                  <a:cubicBezTo>
                    <a:pt x="358839" y="910233"/>
                    <a:pt x="330994" y="938078"/>
                    <a:pt x="330994" y="972294"/>
                  </a:cubicBezTo>
                  <a:cubicBezTo>
                    <a:pt x="330994" y="1006511"/>
                    <a:pt x="358839" y="1034356"/>
                    <a:pt x="393055" y="1034356"/>
                  </a:cubicBezTo>
                  <a:cubicBezTo>
                    <a:pt x="427272" y="1034356"/>
                    <a:pt x="455116" y="1006511"/>
                    <a:pt x="455116" y="972294"/>
                  </a:cubicBezTo>
                  <a:cubicBezTo>
                    <a:pt x="455116" y="938078"/>
                    <a:pt x="427272" y="910233"/>
                    <a:pt x="393055" y="910233"/>
                  </a:cubicBezTo>
                  <a:close/>
                  <a:moveTo>
                    <a:pt x="393055" y="992981"/>
                  </a:moveTo>
                  <a:cubicBezTo>
                    <a:pt x="381636" y="992981"/>
                    <a:pt x="372368" y="983713"/>
                    <a:pt x="372368" y="972294"/>
                  </a:cubicBezTo>
                  <a:cubicBezTo>
                    <a:pt x="372368" y="960875"/>
                    <a:pt x="381636" y="951607"/>
                    <a:pt x="393055" y="951607"/>
                  </a:cubicBezTo>
                  <a:cubicBezTo>
                    <a:pt x="404474" y="951607"/>
                    <a:pt x="413742" y="960875"/>
                    <a:pt x="413742" y="972294"/>
                  </a:cubicBezTo>
                  <a:cubicBezTo>
                    <a:pt x="413742" y="983713"/>
                    <a:pt x="404474" y="992981"/>
                    <a:pt x="393055" y="992981"/>
                  </a:cubicBezTo>
                  <a:close/>
                  <a:moveTo>
                    <a:pt x="827484" y="1096417"/>
                  </a:moveTo>
                  <a:lnTo>
                    <a:pt x="868859" y="1096417"/>
                  </a:lnTo>
                  <a:lnTo>
                    <a:pt x="868859" y="1137791"/>
                  </a:lnTo>
                  <a:lnTo>
                    <a:pt x="827484" y="1137791"/>
                  </a:lnTo>
                  <a:close/>
                  <a:moveTo>
                    <a:pt x="992981" y="1158478"/>
                  </a:moveTo>
                  <a:lnTo>
                    <a:pt x="1034356" y="1158478"/>
                  </a:lnTo>
                  <a:lnTo>
                    <a:pt x="1034356" y="1199852"/>
                  </a:lnTo>
                  <a:lnTo>
                    <a:pt x="992981" y="1199852"/>
                  </a:lnTo>
                  <a:close/>
                  <a:moveTo>
                    <a:pt x="708244" y="1137791"/>
                  </a:moveTo>
                  <a:lnTo>
                    <a:pt x="744736" y="1137791"/>
                  </a:lnTo>
                  <a:lnTo>
                    <a:pt x="744736" y="1179165"/>
                  </a:lnTo>
                  <a:lnTo>
                    <a:pt x="708244" y="1179165"/>
                  </a:lnTo>
                  <a:cubicBezTo>
                    <a:pt x="700341" y="1179165"/>
                    <a:pt x="693246" y="1183551"/>
                    <a:pt x="689729" y="1190605"/>
                  </a:cubicBezTo>
                  <a:lnTo>
                    <a:pt x="680482" y="1209120"/>
                  </a:lnTo>
                  <a:lnTo>
                    <a:pt x="643473" y="1190605"/>
                  </a:lnTo>
                  <a:lnTo>
                    <a:pt x="652720" y="1172090"/>
                  </a:lnTo>
                  <a:cubicBezTo>
                    <a:pt x="663311" y="1150948"/>
                    <a:pt x="684599" y="1137791"/>
                    <a:pt x="708244" y="1137791"/>
                  </a:cubicBezTo>
                  <a:close/>
                  <a:moveTo>
                    <a:pt x="1075730" y="675165"/>
                  </a:moveTo>
                  <a:lnTo>
                    <a:pt x="1075730" y="606194"/>
                  </a:lnTo>
                  <a:lnTo>
                    <a:pt x="1079205" y="600981"/>
                  </a:lnTo>
                  <a:cubicBezTo>
                    <a:pt x="1103988" y="563786"/>
                    <a:pt x="1117104" y="520488"/>
                    <a:pt x="1117104" y="475804"/>
                  </a:cubicBezTo>
                  <a:lnTo>
                    <a:pt x="1117104" y="467239"/>
                  </a:lnTo>
                  <a:lnTo>
                    <a:pt x="1111043" y="461178"/>
                  </a:lnTo>
                  <a:cubicBezTo>
                    <a:pt x="1106202" y="456337"/>
                    <a:pt x="1059883" y="413742"/>
                    <a:pt x="930920" y="413742"/>
                  </a:cubicBezTo>
                  <a:lnTo>
                    <a:pt x="910233" y="413742"/>
                  </a:lnTo>
                  <a:lnTo>
                    <a:pt x="910233" y="434429"/>
                  </a:lnTo>
                  <a:cubicBezTo>
                    <a:pt x="910233" y="441422"/>
                    <a:pt x="910440" y="448434"/>
                    <a:pt x="910853" y="455406"/>
                  </a:cubicBezTo>
                  <a:cubicBezTo>
                    <a:pt x="892525" y="456213"/>
                    <a:pt x="875334" y="462150"/>
                    <a:pt x="860811" y="472204"/>
                  </a:cubicBezTo>
                  <a:cubicBezTo>
                    <a:pt x="853281" y="461902"/>
                    <a:pt x="841200" y="455116"/>
                    <a:pt x="827484" y="455116"/>
                  </a:cubicBezTo>
                  <a:lnTo>
                    <a:pt x="649865" y="455116"/>
                  </a:lnTo>
                  <a:lnTo>
                    <a:pt x="629178" y="434429"/>
                  </a:lnTo>
                  <a:lnTo>
                    <a:pt x="669290" y="394317"/>
                  </a:lnTo>
                  <a:lnTo>
                    <a:pt x="803860" y="413535"/>
                  </a:lnTo>
                  <a:lnTo>
                    <a:pt x="809714" y="372575"/>
                  </a:lnTo>
                  <a:lnTo>
                    <a:pt x="705865" y="357742"/>
                  </a:lnTo>
                  <a:lnTo>
                    <a:pt x="731351" y="332256"/>
                  </a:lnTo>
                  <a:lnTo>
                    <a:pt x="865921" y="351474"/>
                  </a:lnTo>
                  <a:lnTo>
                    <a:pt x="871775" y="310514"/>
                  </a:lnTo>
                  <a:lnTo>
                    <a:pt x="767926" y="295681"/>
                  </a:lnTo>
                  <a:lnTo>
                    <a:pt x="795419" y="268188"/>
                  </a:lnTo>
                  <a:lnTo>
                    <a:pt x="980031" y="251410"/>
                  </a:lnTo>
                  <a:cubicBezTo>
                    <a:pt x="1011020" y="248576"/>
                    <a:pt x="1034356" y="222986"/>
                    <a:pt x="1034356" y="191914"/>
                  </a:cubicBezTo>
                  <a:cubicBezTo>
                    <a:pt x="1034356" y="167359"/>
                    <a:pt x="1019626" y="145617"/>
                    <a:pt x="996829" y="136452"/>
                  </a:cubicBezTo>
                  <a:lnTo>
                    <a:pt x="926162" y="108194"/>
                  </a:lnTo>
                  <a:lnTo>
                    <a:pt x="897883" y="37506"/>
                  </a:lnTo>
                  <a:cubicBezTo>
                    <a:pt x="888739" y="14729"/>
                    <a:pt x="866976" y="0"/>
                    <a:pt x="842441" y="0"/>
                  </a:cubicBezTo>
                  <a:cubicBezTo>
                    <a:pt x="811369" y="0"/>
                    <a:pt x="785800" y="23335"/>
                    <a:pt x="782966" y="54304"/>
                  </a:cubicBezTo>
                  <a:lnTo>
                    <a:pt x="766188" y="238915"/>
                  </a:lnTo>
                  <a:lnTo>
                    <a:pt x="738695" y="266409"/>
                  </a:lnTo>
                  <a:lnTo>
                    <a:pt x="723863" y="162559"/>
                  </a:lnTo>
                  <a:lnTo>
                    <a:pt x="682902" y="168414"/>
                  </a:lnTo>
                  <a:lnTo>
                    <a:pt x="702120" y="302983"/>
                  </a:lnTo>
                  <a:lnTo>
                    <a:pt x="676634" y="328470"/>
                  </a:lnTo>
                  <a:lnTo>
                    <a:pt x="661801" y="224621"/>
                  </a:lnTo>
                  <a:lnTo>
                    <a:pt x="620841" y="230475"/>
                  </a:lnTo>
                  <a:lnTo>
                    <a:pt x="640059" y="365045"/>
                  </a:lnTo>
                  <a:lnTo>
                    <a:pt x="599926" y="405178"/>
                  </a:lnTo>
                  <a:lnTo>
                    <a:pt x="587804" y="393055"/>
                  </a:lnTo>
                  <a:cubicBezTo>
                    <a:pt x="574460" y="379712"/>
                    <a:pt x="556732" y="372368"/>
                    <a:pt x="537865" y="372368"/>
                  </a:cubicBezTo>
                  <a:lnTo>
                    <a:pt x="496491" y="372368"/>
                  </a:lnTo>
                  <a:lnTo>
                    <a:pt x="496491" y="299963"/>
                  </a:lnTo>
                  <a:cubicBezTo>
                    <a:pt x="496491" y="261113"/>
                    <a:pt x="477934" y="223979"/>
                    <a:pt x="446862" y="200665"/>
                  </a:cubicBezTo>
                  <a:lnTo>
                    <a:pt x="413742" y="175840"/>
                  </a:lnTo>
                  <a:lnTo>
                    <a:pt x="413742" y="124123"/>
                  </a:lnTo>
                  <a:cubicBezTo>
                    <a:pt x="436560" y="124123"/>
                    <a:pt x="455116" y="105566"/>
                    <a:pt x="455116" y="82748"/>
                  </a:cubicBezTo>
                  <a:lnTo>
                    <a:pt x="455116" y="41374"/>
                  </a:lnTo>
                  <a:cubicBezTo>
                    <a:pt x="455116" y="18556"/>
                    <a:pt x="436560" y="0"/>
                    <a:pt x="413742" y="0"/>
                  </a:cubicBezTo>
                  <a:lnTo>
                    <a:pt x="248245" y="0"/>
                  </a:lnTo>
                  <a:cubicBezTo>
                    <a:pt x="225427" y="0"/>
                    <a:pt x="206871" y="18556"/>
                    <a:pt x="206871" y="41374"/>
                  </a:cubicBezTo>
                  <a:lnTo>
                    <a:pt x="206871" y="82748"/>
                  </a:lnTo>
                  <a:cubicBezTo>
                    <a:pt x="206871" y="105546"/>
                    <a:pt x="225427" y="124123"/>
                    <a:pt x="248245" y="124123"/>
                  </a:cubicBezTo>
                  <a:lnTo>
                    <a:pt x="248225" y="175840"/>
                  </a:lnTo>
                  <a:lnTo>
                    <a:pt x="215125" y="200665"/>
                  </a:lnTo>
                  <a:cubicBezTo>
                    <a:pt x="184053" y="223979"/>
                    <a:pt x="165497" y="261113"/>
                    <a:pt x="165497" y="299963"/>
                  </a:cubicBezTo>
                  <a:lnTo>
                    <a:pt x="165497" y="455116"/>
                  </a:lnTo>
                  <a:lnTo>
                    <a:pt x="124123" y="455116"/>
                  </a:lnTo>
                  <a:cubicBezTo>
                    <a:pt x="101305" y="455116"/>
                    <a:pt x="82748" y="473673"/>
                    <a:pt x="82748" y="496491"/>
                  </a:cubicBezTo>
                  <a:lnTo>
                    <a:pt x="82748" y="537865"/>
                  </a:lnTo>
                  <a:cubicBezTo>
                    <a:pt x="82748" y="560683"/>
                    <a:pt x="101305" y="579239"/>
                    <a:pt x="124123" y="579239"/>
                  </a:cubicBezTo>
                  <a:lnTo>
                    <a:pt x="124123" y="1075730"/>
                  </a:lnTo>
                  <a:lnTo>
                    <a:pt x="41374" y="1075730"/>
                  </a:lnTo>
                  <a:cubicBezTo>
                    <a:pt x="18556" y="1075730"/>
                    <a:pt x="0" y="1094286"/>
                    <a:pt x="0" y="1117104"/>
                  </a:cubicBezTo>
                  <a:lnTo>
                    <a:pt x="0" y="1241227"/>
                  </a:lnTo>
                  <a:cubicBezTo>
                    <a:pt x="0" y="1264045"/>
                    <a:pt x="18556" y="1282601"/>
                    <a:pt x="41374" y="1282601"/>
                  </a:cubicBezTo>
                  <a:lnTo>
                    <a:pt x="413742" y="1282601"/>
                  </a:lnTo>
                  <a:cubicBezTo>
                    <a:pt x="436560" y="1282601"/>
                    <a:pt x="455116" y="1264045"/>
                    <a:pt x="455116" y="1241227"/>
                  </a:cubicBezTo>
                  <a:lnTo>
                    <a:pt x="455116" y="1104981"/>
                  </a:lnTo>
                  <a:lnTo>
                    <a:pt x="474231" y="1085866"/>
                  </a:lnTo>
                  <a:cubicBezTo>
                    <a:pt x="486023" y="1074116"/>
                    <a:pt x="506172" y="1072668"/>
                    <a:pt x="519536" y="1082660"/>
                  </a:cubicBezTo>
                  <a:lnTo>
                    <a:pt x="566289" y="1117725"/>
                  </a:lnTo>
                  <a:lnTo>
                    <a:pt x="562296" y="1137626"/>
                  </a:lnTo>
                  <a:cubicBezTo>
                    <a:pt x="561200" y="1143046"/>
                    <a:pt x="558076" y="1147700"/>
                    <a:pt x="553484" y="1150783"/>
                  </a:cubicBezTo>
                  <a:lnTo>
                    <a:pt x="524108" y="1170353"/>
                  </a:lnTo>
                  <a:cubicBezTo>
                    <a:pt x="506814" y="1181896"/>
                    <a:pt x="496491" y="1201197"/>
                    <a:pt x="496491" y="1221988"/>
                  </a:cubicBezTo>
                  <a:lnTo>
                    <a:pt x="496491" y="1282601"/>
                  </a:lnTo>
                  <a:lnTo>
                    <a:pt x="1224284" y="1282601"/>
                  </a:lnTo>
                  <a:lnTo>
                    <a:pt x="1210465" y="1199666"/>
                  </a:lnTo>
                  <a:cubicBezTo>
                    <a:pt x="1256887" y="1150555"/>
                    <a:pt x="1282601" y="1086921"/>
                    <a:pt x="1282601" y="1018902"/>
                  </a:cubicBezTo>
                  <a:cubicBezTo>
                    <a:pt x="1282601" y="957337"/>
                    <a:pt x="1260900" y="897386"/>
                    <a:pt x="1221491" y="850075"/>
                  </a:cubicBezTo>
                  <a:close/>
                  <a:moveTo>
                    <a:pt x="824174" y="58069"/>
                  </a:moveTo>
                  <a:cubicBezTo>
                    <a:pt x="825043" y="48553"/>
                    <a:pt x="832904" y="41374"/>
                    <a:pt x="842441" y="41374"/>
                  </a:cubicBezTo>
                  <a:cubicBezTo>
                    <a:pt x="849971" y="41374"/>
                    <a:pt x="856674" y="45905"/>
                    <a:pt x="859467" y="52897"/>
                  </a:cubicBezTo>
                  <a:lnTo>
                    <a:pt x="894304" y="140052"/>
                  </a:lnTo>
                  <a:lnTo>
                    <a:pt x="981438" y="174889"/>
                  </a:lnTo>
                  <a:cubicBezTo>
                    <a:pt x="988451" y="177702"/>
                    <a:pt x="992981" y="184384"/>
                    <a:pt x="992981" y="191914"/>
                  </a:cubicBezTo>
                  <a:cubicBezTo>
                    <a:pt x="992981" y="201451"/>
                    <a:pt x="985803" y="209312"/>
                    <a:pt x="976287" y="210181"/>
                  </a:cubicBezTo>
                  <a:lnTo>
                    <a:pt x="841138" y="222469"/>
                  </a:lnTo>
                  <a:lnTo>
                    <a:pt x="883484" y="180123"/>
                  </a:lnTo>
                  <a:lnTo>
                    <a:pt x="854233" y="150871"/>
                  </a:lnTo>
                  <a:lnTo>
                    <a:pt x="811886" y="193218"/>
                  </a:lnTo>
                  <a:close/>
                  <a:moveTo>
                    <a:pt x="1075461" y="485857"/>
                  </a:moveTo>
                  <a:cubicBezTo>
                    <a:pt x="1073661" y="518771"/>
                    <a:pt x="1063152" y="550443"/>
                    <a:pt x="1044782" y="578019"/>
                  </a:cubicBezTo>
                  <a:lnTo>
                    <a:pt x="1043975" y="579239"/>
                  </a:lnTo>
                  <a:lnTo>
                    <a:pt x="985244" y="579239"/>
                  </a:lnTo>
                  <a:cubicBezTo>
                    <a:pt x="966398" y="540699"/>
                    <a:pt x="955082" y="498394"/>
                    <a:pt x="952290" y="455551"/>
                  </a:cubicBezTo>
                  <a:cubicBezTo>
                    <a:pt x="1024757" y="458675"/>
                    <a:pt x="1061787" y="477127"/>
                    <a:pt x="1075461" y="485857"/>
                  </a:cubicBezTo>
                  <a:close/>
                  <a:moveTo>
                    <a:pt x="1034356" y="620613"/>
                  </a:moveTo>
                  <a:lnTo>
                    <a:pt x="1034356" y="661988"/>
                  </a:lnTo>
                  <a:lnTo>
                    <a:pt x="910233" y="661988"/>
                  </a:lnTo>
                  <a:lnTo>
                    <a:pt x="910233" y="620613"/>
                  </a:lnTo>
                  <a:close/>
                  <a:moveTo>
                    <a:pt x="915115" y="496491"/>
                  </a:moveTo>
                  <a:lnTo>
                    <a:pt x="915549" y="496491"/>
                  </a:lnTo>
                  <a:cubicBezTo>
                    <a:pt x="920390" y="524873"/>
                    <a:pt x="928479" y="552718"/>
                    <a:pt x="939691" y="579239"/>
                  </a:cubicBezTo>
                  <a:lnTo>
                    <a:pt x="902310" y="579239"/>
                  </a:lnTo>
                  <a:lnTo>
                    <a:pt x="872003" y="518626"/>
                  </a:lnTo>
                  <a:cubicBezTo>
                    <a:pt x="882140" y="504993"/>
                    <a:pt x="897696" y="496491"/>
                    <a:pt x="915115" y="496491"/>
                  </a:cubicBezTo>
                  <a:close/>
                  <a:moveTo>
                    <a:pt x="851957" y="571026"/>
                  </a:moveTo>
                  <a:lnTo>
                    <a:pt x="868859" y="604808"/>
                  </a:lnTo>
                  <a:lnTo>
                    <a:pt x="868859" y="675165"/>
                  </a:lnTo>
                  <a:lnTo>
                    <a:pt x="827484" y="724814"/>
                  </a:lnTo>
                  <a:lnTo>
                    <a:pt x="827484" y="579239"/>
                  </a:lnTo>
                  <a:cubicBezTo>
                    <a:pt x="836669" y="579239"/>
                    <a:pt x="845089" y="576115"/>
                    <a:pt x="851957" y="571026"/>
                  </a:cubicBezTo>
                  <a:close/>
                  <a:moveTo>
                    <a:pt x="537865" y="413742"/>
                  </a:moveTo>
                  <a:cubicBezTo>
                    <a:pt x="545685" y="413742"/>
                    <a:pt x="553008" y="416783"/>
                    <a:pt x="558552" y="422307"/>
                  </a:cubicBezTo>
                  <a:lnTo>
                    <a:pt x="591362" y="455116"/>
                  </a:lnTo>
                  <a:lnTo>
                    <a:pt x="266202" y="455116"/>
                  </a:lnTo>
                  <a:lnTo>
                    <a:pt x="275428" y="441277"/>
                  </a:lnTo>
                  <a:cubicBezTo>
                    <a:pt x="279462" y="435215"/>
                    <a:pt x="285606" y="430892"/>
                    <a:pt x="292661" y="429113"/>
                  </a:cubicBezTo>
                  <a:lnTo>
                    <a:pt x="343282" y="416473"/>
                  </a:lnTo>
                  <a:cubicBezTo>
                    <a:pt x="355715" y="413370"/>
                    <a:pt x="367031" y="406936"/>
                    <a:pt x="376071" y="397917"/>
                  </a:cubicBezTo>
                  <a:lnTo>
                    <a:pt x="393034" y="380953"/>
                  </a:lnTo>
                  <a:cubicBezTo>
                    <a:pt x="404102" y="369927"/>
                    <a:pt x="423341" y="369927"/>
                    <a:pt x="434409" y="380953"/>
                  </a:cubicBezTo>
                  <a:lnTo>
                    <a:pt x="446552" y="393055"/>
                  </a:lnTo>
                  <a:cubicBezTo>
                    <a:pt x="459895" y="406398"/>
                    <a:pt x="477624" y="413742"/>
                    <a:pt x="496491" y="413742"/>
                  </a:cubicBezTo>
                  <a:close/>
                  <a:moveTo>
                    <a:pt x="372368" y="344771"/>
                  </a:moveTo>
                  <a:cubicBezTo>
                    <a:pt x="369389" y="346881"/>
                    <a:pt x="366431" y="349054"/>
                    <a:pt x="363804" y="351681"/>
                  </a:cubicBezTo>
                  <a:lnTo>
                    <a:pt x="346840" y="368644"/>
                  </a:lnTo>
                  <a:cubicBezTo>
                    <a:pt x="343096" y="372389"/>
                    <a:pt x="338400" y="375057"/>
                    <a:pt x="333269" y="376340"/>
                  </a:cubicBezTo>
                  <a:lnTo>
                    <a:pt x="289620" y="387263"/>
                  </a:lnTo>
                  <a:lnTo>
                    <a:pt x="289620" y="330994"/>
                  </a:lnTo>
                  <a:lnTo>
                    <a:pt x="372368" y="330994"/>
                  </a:lnTo>
                  <a:close/>
                  <a:moveTo>
                    <a:pt x="248245" y="41374"/>
                  </a:moveTo>
                  <a:lnTo>
                    <a:pt x="413742" y="41374"/>
                  </a:lnTo>
                  <a:lnTo>
                    <a:pt x="413784" y="82748"/>
                  </a:lnTo>
                  <a:lnTo>
                    <a:pt x="248245" y="82748"/>
                  </a:lnTo>
                  <a:close/>
                  <a:moveTo>
                    <a:pt x="206871" y="299963"/>
                  </a:moveTo>
                  <a:cubicBezTo>
                    <a:pt x="206871" y="274063"/>
                    <a:pt x="219263" y="249321"/>
                    <a:pt x="239991" y="233764"/>
                  </a:cubicBezTo>
                  <a:lnTo>
                    <a:pt x="273049" y="208960"/>
                  </a:lnTo>
                  <a:cubicBezTo>
                    <a:pt x="283413" y="201203"/>
                    <a:pt x="289620" y="188811"/>
                    <a:pt x="289620" y="175840"/>
                  </a:cubicBezTo>
                  <a:lnTo>
                    <a:pt x="289620" y="124123"/>
                  </a:lnTo>
                  <a:lnTo>
                    <a:pt x="372368" y="124123"/>
                  </a:lnTo>
                  <a:lnTo>
                    <a:pt x="372368" y="175840"/>
                  </a:lnTo>
                  <a:cubicBezTo>
                    <a:pt x="372368" y="188811"/>
                    <a:pt x="378574" y="201203"/>
                    <a:pt x="388918" y="208940"/>
                  </a:cubicBezTo>
                  <a:lnTo>
                    <a:pt x="422017" y="233764"/>
                  </a:lnTo>
                  <a:cubicBezTo>
                    <a:pt x="442725" y="249321"/>
                    <a:pt x="455116" y="274063"/>
                    <a:pt x="455116" y="299963"/>
                  </a:cubicBezTo>
                  <a:lnTo>
                    <a:pt x="455116" y="344771"/>
                  </a:lnTo>
                  <a:cubicBezTo>
                    <a:pt x="442994" y="336186"/>
                    <a:pt x="428430" y="331676"/>
                    <a:pt x="413742" y="331676"/>
                  </a:cubicBezTo>
                  <a:lnTo>
                    <a:pt x="413742" y="289620"/>
                  </a:lnTo>
                  <a:lnTo>
                    <a:pt x="248245" y="289620"/>
                  </a:lnTo>
                  <a:lnTo>
                    <a:pt x="248245" y="409398"/>
                  </a:lnTo>
                  <a:cubicBezTo>
                    <a:pt x="245639" y="412191"/>
                    <a:pt x="243156" y="415108"/>
                    <a:pt x="241005" y="418335"/>
                  </a:cubicBezTo>
                  <a:lnTo>
                    <a:pt x="216491" y="455116"/>
                  </a:lnTo>
                  <a:lnTo>
                    <a:pt x="206871" y="455116"/>
                  </a:lnTo>
                  <a:close/>
                  <a:moveTo>
                    <a:pt x="124123" y="496491"/>
                  </a:moveTo>
                  <a:lnTo>
                    <a:pt x="827484" y="496491"/>
                  </a:lnTo>
                  <a:lnTo>
                    <a:pt x="827526" y="537865"/>
                  </a:lnTo>
                  <a:lnTo>
                    <a:pt x="124123" y="537865"/>
                  </a:lnTo>
                  <a:close/>
                  <a:moveTo>
                    <a:pt x="165497" y="579239"/>
                  </a:moveTo>
                  <a:lnTo>
                    <a:pt x="786110" y="579239"/>
                  </a:lnTo>
                  <a:lnTo>
                    <a:pt x="786110" y="774463"/>
                  </a:lnTo>
                  <a:lnTo>
                    <a:pt x="723097" y="850075"/>
                  </a:lnTo>
                  <a:cubicBezTo>
                    <a:pt x="715857" y="858784"/>
                    <a:pt x="709402" y="868052"/>
                    <a:pt x="703362" y="877547"/>
                  </a:cubicBezTo>
                  <a:lnTo>
                    <a:pt x="703362" y="661988"/>
                  </a:lnTo>
                  <a:cubicBezTo>
                    <a:pt x="703362" y="639170"/>
                    <a:pt x="684805" y="620613"/>
                    <a:pt x="661988" y="620613"/>
                  </a:cubicBezTo>
                  <a:lnTo>
                    <a:pt x="620613" y="620613"/>
                  </a:lnTo>
                  <a:cubicBezTo>
                    <a:pt x="597795" y="620613"/>
                    <a:pt x="579239" y="639170"/>
                    <a:pt x="579239" y="661988"/>
                  </a:cubicBezTo>
                  <a:lnTo>
                    <a:pt x="579239" y="963730"/>
                  </a:lnTo>
                  <a:lnTo>
                    <a:pt x="537865" y="922355"/>
                  </a:lnTo>
                  <a:lnTo>
                    <a:pt x="537865" y="661988"/>
                  </a:lnTo>
                  <a:cubicBezTo>
                    <a:pt x="537865" y="639170"/>
                    <a:pt x="519309" y="620613"/>
                    <a:pt x="496491" y="620613"/>
                  </a:cubicBezTo>
                  <a:lnTo>
                    <a:pt x="455116" y="620613"/>
                  </a:lnTo>
                  <a:cubicBezTo>
                    <a:pt x="432299" y="620613"/>
                    <a:pt x="413742" y="639170"/>
                    <a:pt x="413742" y="661988"/>
                  </a:cubicBezTo>
                  <a:lnTo>
                    <a:pt x="413742" y="799888"/>
                  </a:lnTo>
                  <a:cubicBezTo>
                    <a:pt x="401620" y="791303"/>
                    <a:pt x="387056" y="786793"/>
                    <a:pt x="372368" y="786793"/>
                  </a:cubicBezTo>
                  <a:lnTo>
                    <a:pt x="372368" y="661988"/>
                  </a:lnTo>
                  <a:cubicBezTo>
                    <a:pt x="372368" y="639170"/>
                    <a:pt x="353812" y="620613"/>
                    <a:pt x="330994" y="620613"/>
                  </a:cubicBezTo>
                  <a:lnTo>
                    <a:pt x="289620" y="620613"/>
                  </a:lnTo>
                  <a:cubicBezTo>
                    <a:pt x="266802" y="620613"/>
                    <a:pt x="248245" y="639170"/>
                    <a:pt x="248245" y="661988"/>
                  </a:cubicBezTo>
                  <a:lnTo>
                    <a:pt x="248245" y="880981"/>
                  </a:lnTo>
                  <a:lnTo>
                    <a:pt x="227558" y="901668"/>
                  </a:lnTo>
                  <a:cubicBezTo>
                    <a:pt x="214215" y="915012"/>
                    <a:pt x="206871" y="932740"/>
                    <a:pt x="206871" y="951607"/>
                  </a:cubicBezTo>
                  <a:cubicBezTo>
                    <a:pt x="206871" y="970474"/>
                    <a:pt x="214215" y="988223"/>
                    <a:pt x="227558" y="1001546"/>
                  </a:cubicBezTo>
                  <a:lnTo>
                    <a:pt x="248245" y="1022233"/>
                  </a:lnTo>
                  <a:lnTo>
                    <a:pt x="248245" y="1075730"/>
                  </a:lnTo>
                  <a:lnTo>
                    <a:pt x="165497" y="1075730"/>
                  </a:lnTo>
                  <a:close/>
                  <a:moveTo>
                    <a:pt x="635963" y="1006159"/>
                  </a:moveTo>
                  <a:lnTo>
                    <a:pt x="627378" y="1011889"/>
                  </a:lnTo>
                  <a:lnTo>
                    <a:pt x="620613" y="1005104"/>
                  </a:lnTo>
                  <a:lnTo>
                    <a:pt x="620613" y="661988"/>
                  </a:lnTo>
                  <a:lnTo>
                    <a:pt x="661988" y="661988"/>
                  </a:lnTo>
                  <a:lnTo>
                    <a:pt x="661988" y="995402"/>
                  </a:lnTo>
                  <a:cubicBezTo>
                    <a:pt x="652782" y="997367"/>
                    <a:pt x="643907" y="1000863"/>
                    <a:pt x="635963" y="1006159"/>
                  </a:cubicBezTo>
                  <a:close/>
                  <a:moveTo>
                    <a:pt x="496491" y="880981"/>
                  </a:moveTo>
                  <a:lnTo>
                    <a:pt x="455116" y="839607"/>
                  </a:lnTo>
                  <a:lnTo>
                    <a:pt x="455116" y="661988"/>
                  </a:lnTo>
                  <a:lnTo>
                    <a:pt x="496491" y="661988"/>
                  </a:lnTo>
                  <a:close/>
                  <a:moveTo>
                    <a:pt x="330994" y="799888"/>
                  </a:moveTo>
                  <a:cubicBezTo>
                    <a:pt x="328015" y="801998"/>
                    <a:pt x="325057" y="804170"/>
                    <a:pt x="322429" y="806797"/>
                  </a:cubicBezTo>
                  <a:lnTo>
                    <a:pt x="289620" y="839607"/>
                  </a:lnTo>
                  <a:lnTo>
                    <a:pt x="289620" y="661988"/>
                  </a:lnTo>
                  <a:lnTo>
                    <a:pt x="330994" y="661988"/>
                  </a:lnTo>
                  <a:close/>
                  <a:moveTo>
                    <a:pt x="327187" y="1117104"/>
                  </a:moveTo>
                  <a:cubicBezTo>
                    <a:pt x="318623" y="1141122"/>
                    <a:pt x="295867" y="1158478"/>
                    <a:pt x="268932" y="1158478"/>
                  </a:cubicBezTo>
                  <a:cubicBezTo>
                    <a:pt x="241998" y="1158478"/>
                    <a:pt x="219242" y="1141122"/>
                    <a:pt x="210678" y="1117104"/>
                  </a:cubicBezTo>
                  <a:close/>
                  <a:moveTo>
                    <a:pt x="289620" y="1075730"/>
                  </a:moveTo>
                  <a:lnTo>
                    <a:pt x="289620" y="1063607"/>
                  </a:lnTo>
                  <a:lnTo>
                    <a:pt x="301742" y="1075730"/>
                  </a:lnTo>
                  <a:close/>
                  <a:moveTo>
                    <a:pt x="41374" y="1117104"/>
                  </a:moveTo>
                  <a:lnTo>
                    <a:pt x="82748" y="1117104"/>
                  </a:lnTo>
                  <a:lnTo>
                    <a:pt x="82748" y="1241227"/>
                  </a:lnTo>
                  <a:lnTo>
                    <a:pt x="41374" y="1241227"/>
                  </a:lnTo>
                  <a:close/>
                  <a:moveTo>
                    <a:pt x="124123" y="1241227"/>
                  </a:moveTo>
                  <a:lnTo>
                    <a:pt x="124123" y="1117104"/>
                  </a:lnTo>
                  <a:lnTo>
                    <a:pt x="167586" y="1117104"/>
                  </a:lnTo>
                  <a:cubicBezTo>
                    <a:pt x="177206" y="1164250"/>
                    <a:pt x="218973" y="1199852"/>
                    <a:pt x="268932" y="1199852"/>
                  </a:cubicBezTo>
                  <a:cubicBezTo>
                    <a:pt x="318892" y="1199852"/>
                    <a:pt x="360659" y="1164250"/>
                    <a:pt x="370279" y="1117104"/>
                  </a:cubicBezTo>
                  <a:lnTo>
                    <a:pt x="413742" y="1117104"/>
                  </a:lnTo>
                  <a:lnTo>
                    <a:pt x="413784" y="1241227"/>
                  </a:lnTo>
                  <a:close/>
                  <a:moveTo>
                    <a:pt x="544340" y="1049561"/>
                  </a:moveTo>
                  <a:cubicBezTo>
                    <a:pt x="515254" y="1027715"/>
                    <a:pt x="470652" y="1030921"/>
                    <a:pt x="444959" y="1056615"/>
                  </a:cubicBezTo>
                  <a:lnTo>
                    <a:pt x="425865" y="1075730"/>
                  </a:lnTo>
                  <a:lnTo>
                    <a:pt x="360245" y="1075730"/>
                  </a:lnTo>
                  <a:lnTo>
                    <a:pt x="256810" y="972294"/>
                  </a:lnTo>
                  <a:cubicBezTo>
                    <a:pt x="251286" y="966750"/>
                    <a:pt x="248245" y="959427"/>
                    <a:pt x="248245" y="951607"/>
                  </a:cubicBezTo>
                  <a:cubicBezTo>
                    <a:pt x="248245" y="943787"/>
                    <a:pt x="251286" y="936464"/>
                    <a:pt x="256810" y="930920"/>
                  </a:cubicBezTo>
                  <a:lnTo>
                    <a:pt x="351681" y="836049"/>
                  </a:lnTo>
                  <a:cubicBezTo>
                    <a:pt x="362748" y="825023"/>
                    <a:pt x="381987" y="825023"/>
                    <a:pt x="393055" y="836049"/>
                  </a:cubicBezTo>
                  <a:lnTo>
                    <a:pt x="593162" y="1036155"/>
                  </a:lnTo>
                  <a:cubicBezTo>
                    <a:pt x="584576" y="1044740"/>
                    <a:pt x="578701" y="1055643"/>
                    <a:pt x="576281" y="1067786"/>
                  </a:cubicBezTo>
                  <a:lnTo>
                    <a:pt x="575288" y="1072771"/>
                  </a:lnTo>
                  <a:close/>
                  <a:moveTo>
                    <a:pt x="537865" y="1241227"/>
                  </a:moveTo>
                  <a:lnTo>
                    <a:pt x="537865" y="1221988"/>
                  </a:lnTo>
                  <a:cubicBezTo>
                    <a:pt x="537865" y="1215057"/>
                    <a:pt x="541299" y="1208624"/>
                    <a:pt x="547071" y="1204776"/>
                  </a:cubicBezTo>
                  <a:lnTo>
                    <a:pt x="576467" y="1185185"/>
                  </a:lnTo>
                  <a:cubicBezTo>
                    <a:pt x="590265" y="1175979"/>
                    <a:pt x="599637" y="1161954"/>
                    <a:pt x="602864" y="1145735"/>
                  </a:cubicBezTo>
                  <a:lnTo>
                    <a:pt x="616848" y="1075895"/>
                  </a:lnTo>
                  <a:cubicBezTo>
                    <a:pt x="617945" y="1070475"/>
                    <a:pt x="621068" y="1065821"/>
                    <a:pt x="625661" y="1062738"/>
                  </a:cubicBezTo>
                  <a:lnTo>
                    <a:pt x="658905" y="1040582"/>
                  </a:lnTo>
                  <a:cubicBezTo>
                    <a:pt x="673117" y="1031149"/>
                    <a:pt x="693577" y="1033156"/>
                    <a:pt x="705637" y="1045216"/>
                  </a:cubicBezTo>
                  <a:lnTo>
                    <a:pt x="713188" y="1052767"/>
                  </a:lnTo>
                  <a:cubicBezTo>
                    <a:pt x="738737" y="1078357"/>
                    <a:pt x="781952" y="1082660"/>
                    <a:pt x="812114" y="1062573"/>
                  </a:cubicBezTo>
                  <a:lnTo>
                    <a:pt x="845213" y="1040520"/>
                  </a:lnTo>
                  <a:cubicBezTo>
                    <a:pt x="851233" y="1036486"/>
                    <a:pt x="858267" y="1034356"/>
                    <a:pt x="865507" y="1034356"/>
                  </a:cubicBezTo>
                  <a:cubicBezTo>
                    <a:pt x="882326" y="1034356"/>
                    <a:pt x="896931" y="1045754"/>
                    <a:pt x="901006" y="1062076"/>
                  </a:cubicBezTo>
                  <a:lnTo>
                    <a:pt x="904296" y="1075233"/>
                  </a:lnTo>
                  <a:cubicBezTo>
                    <a:pt x="910460" y="1099872"/>
                    <a:pt x="932534" y="1117104"/>
                    <a:pt x="957958" y="1117104"/>
                  </a:cubicBezTo>
                  <a:cubicBezTo>
                    <a:pt x="972729" y="1117104"/>
                    <a:pt x="986630" y="1111353"/>
                    <a:pt x="997077" y="1100906"/>
                  </a:cubicBezTo>
                  <a:lnTo>
                    <a:pt x="1012282" y="1085701"/>
                  </a:lnTo>
                  <a:cubicBezTo>
                    <a:pt x="1018695" y="1079267"/>
                    <a:pt x="1027239" y="1075730"/>
                    <a:pt x="1036321" y="1075730"/>
                  </a:cubicBezTo>
                  <a:cubicBezTo>
                    <a:pt x="1050967" y="1075730"/>
                    <a:pt x="1063938" y="1085080"/>
                    <a:pt x="1068572" y="1098941"/>
                  </a:cubicBezTo>
                  <a:lnTo>
                    <a:pt x="1069627" y="1102085"/>
                  </a:lnTo>
                  <a:cubicBezTo>
                    <a:pt x="1076371" y="1122338"/>
                    <a:pt x="1092755" y="1137501"/>
                    <a:pt x="1113463" y="1142673"/>
                  </a:cubicBezTo>
                  <a:lnTo>
                    <a:pt x="1147824" y="1151258"/>
                  </a:lnTo>
                  <a:cubicBezTo>
                    <a:pt x="1155851" y="1153286"/>
                    <a:pt x="1161892" y="1159802"/>
                    <a:pt x="1163236" y="1167932"/>
                  </a:cubicBezTo>
                  <a:lnTo>
                    <a:pt x="1175421" y="1241227"/>
                  </a:lnTo>
                  <a:close/>
                  <a:moveTo>
                    <a:pt x="1200018" y="1147659"/>
                  </a:moveTo>
                  <a:cubicBezTo>
                    <a:pt x="1192591" y="1129744"/>
                    <a:pt x="1177221" y="1115987"/>
                    <a:pt x="1157858" y="1111146"/>
                  </a:cubicBezTo>
                  <a:lnTo>
                    <a:pt x="1123476" y="1102561"/>
                  </a:lnTo>
                  <a:cubicBezTo>
                    <a:pt x="1116587" y="1100823"/>
                    <a:pt x="1111105" y="1095755"/>
                    <a:pt x="1108871" y="1089052"/>
                  </a:cubicBezTo>
                  <a:lnTo>
                    <a:pt x="1107815" y="1085908"/>
                  </a:lnTo>
                  <a:cubicBezTo>
                    <a:pt x="1097534" y="1055063"/>
                    <a:pt x="1068800" y="1034356"/>
                    <a:pt x="1036321" y="1034356"/>
                  </a:cubicBezTo>
                  <a:cubicBezTo>
                    <a:pt x="1016192" y="1034356"/>
                    <a:pt x="997264" y="1042196"/>
                    <a:pt x="983031" y="1056429"/>
                  </a:cubicBezTo>
                  <a:lnTo>
                    <a:pt x="967826" y="1071634"/>
                  </a:lnTo>
                  <a:cubicBezTo>
                    <a:pt x="960689" y="1078729"/>
                    <a:pt x="946870" y="1074923"/>
                    <a:pt x="944449" y="1065179"/>
                  </a:cubicBezTo>
                  <a:lnTo>
                    <a:pt x="941160" y="1052022"/>
                  </a:lnTo>
                  <a:cubicBezTo>
                    <a:pt x="932451" y="1017268"/>
                    <a:pt x="901337" y="992981"/>
                    <a:pt x="865507" y="992981"/>
                  </a:cubicBezTo>
                  <a:cubicBezTo>
                    <a:pt x="850075" y="992981"/>
                    <a:pt x="835118" y="997512"/>
                    <a:pt x="822271" y="1006076"/>
                  </a:cubicBezTo>
                  <a:lnTo>
                    <a:pt x="789172" y="1028129"/>
                  </a:lnTo>
                  <a:cubicBezTo>
                    <a:pt x="774960" y="1037603"/>
                    <a:pt x="754521" y="1035597"/>
                    <a:pt x="742440" y="1023495"/>
                  </a:cubicBezTo>
                  <a:lnTo>
                    <a:pt x="734889" y="1015944"/>
                  </a:lnTo>
                  <a:cubicBezTo>
                    <a:pt x="726366" y="1007400"/>
                    <a:pt x="715774" y="1001463"/>
                    <a:pt x="704458" y="997781"/>
                  </a:cubicBezTo>
                  <a:cubicBezTo>
                    <a:pt x="708720" y="953448"/>
                    <a:pt x="726262" y="910916"/>
                    <a:pt x="754893" y="876575"/>
                  </a:cubicBezTo>
                  <a:lnTo>
                    <a:pt x="899248" y="703362"/>
                  </a:lnTo>
                  <a:lnTo>
                    <a:pt x="1045340" y="703362"/>
                  </a:lnTo>
                  <a:lnTo>
                    <a:pt x="1189695" y="876554"/>
                  </a:lnTo>
                  <a:cubicBezTo>
                    <a:pt x="1222919" y="916460"/>
                    <a:pt x="1241227" y="966998"/>
                    <a:pt x="1241227" y="1018902"/>
                  </a:cubicBezTo>
                  <a:cubicBezTo>
                    <a:pt x="1241227" y="1065841"/>
                    <a:pt x="1226704" y="1110319"/>
                    <a:pt x="1200018" y="1147659"/>
                  </a:cubicBezTo>
                  <a:close/>
                  <a:moveTo>
                    <a:pt x="1157920" y="903034"/>
                  </a:moveTo>
                  <a:cubicBezTo>
                    <a:pt x="1178545" y="927776"/>
                    <a:pt x="1192219" y="957730"/>
                    <a:pt x="1197453" y="989630"/>
                  </a:cubicBezTo>
                  <a:lnTo>
                    <a:pt x="1156637" y="996333"/>
                  </a:lnTo>
                  <a:cubicBezTo>
                    <a:pt x="1152603" y="971736"/>
                    <a:pt x="1142032" y="948607"/>
                    <a:pt x="1126124" y="929534"/>
                  </a:cubicBezTo>
                  <a:lnTo>
                    <a:pt x="1086570" y="882098"/>
                  </a:lnTo>
                  <a:lnTo>
                    <a:pt x="1118366" y="855598"/>
                  </a:lnTo>
                  <a:close/>
                  <a:moveTo>
                    <a:pt x="1157837" y="1032390"/>
                  </a:moveTo>
                  <a:lnTo>
                    <a:pt x="1199004" y="1036300"/>
                  </a:lnTo>
                  <a:cubicBezTo>
                    <a:pt x="1197494" y="1052291"/>
                    <a:pt x="1193812" y="1068013"/>
                    <a:pt x="1188102" y="1083074"/>
                  </a:cubicBezTo>
                  <a:lnTo>
                    <a:pt x="1149438" y="1068365"/>
                  </a:lnTo>
                  <a:cubicBezTo>
                    <a:pt x="1153824" y="1056801"/>
                    <a:pt x="1156658" y="1044699"/>
                    <a:pt x="1157837" y="1032390"/>
                  </a:cubicBezTo>
                  <a:close/>
                </a:path>
              </a:pathLst>
            </a:custGeom>
            <a:solidFill>
              <a:schemeClr val="accent2"/>
            </a:solidFill>
            <a:ln w="20687" cap="flat">
              <a:noFill/>
              <a:prstDash val="solid"/>
              <a:miter/>
            </a:ln>
          </p:spPr>
          <p:txBody>
            <a:bodyPr rtlCol="0" anchor="ctr"/>
            <a:lstStyle/>
            <a:p>
              <a:endParaRPr lang="ru-RU"/>
            </a:p>
          </p:txBody>
        </p:sp>
      </p:grpSp>
      <p:pic>
        <p:nvPicPr>
          <p:cNvPr id="101" name="Picture 2">
            <a:extLst>
              <a:ext uri="{FF2B5EF4-FFF2-40B4-BE49-F238E27FC236}">
                <a16:creationId xmlns:a16="http://schemas.microsoft.com/office/drawing/2014/main" id="{81CFD7F9-EC76-C11B-A831-668FCC9824C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420" t="13329" r="10695" b="19712"/>
          <a:stretch/>
        </p:blipFill>
        <p:spPr bwMode="auto">
          <a:xfrm>
            <a:off x="12689840" y="3428999"/>
            <a:ext cx="6096000" cy="3428999"/>
          </a:xfrm>
          <a:prstGeom prst="rect">
            <a:avLst/>
          </a:prstGeom>
          <a:noFill/>
          <a:extLst>
            <a:ext uri="{909E8E84-426E-40DD-AFC4-6F175D3DCCD1}">
              <a14:hiddenFill xmlns:a14="http://schemas.microsoft.com/office/drawing/2010/main">
                <a:solidFill>
                  <a:srgbClr val="FFFFFF"/>
                </a:solidFill>
              </a14:hiddenFill>
            </a:ext>
          </a:extLst>
        </p:spPr>
      </p:pic>
      <p:sp>
        <p:nvSpPr>
          <p:cNvPr id="102" name="AutoShape 6">
            <a:extLst>
              <a:ext uri="{FF2B5EF4-FFF2-40B4-BE49-F238E27FC236}">
                <a16:creationId xmlns:a16="http://schemas.microsoft.com/office/drawing/2014/main" id="{289795CB-7BA4-0D1A-8E33-0C7DA50DD2F8}"/>
              </a:ext>
            </a:extLst>
          </p:cNvPr>
          <p:cNvSpPr>
            <a:spLocks noChangeAspect="1" noChangeArrowheads="1"/>
          </p:cNvSpPr>
          <p:nvPr/>
        </p:nvSpPr>
        <p:spPr bwMode="auto">
          <a:xfrm>
            <a:off x="1253744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 name="Picture 8">
            <a:extLst>
              <a:ext uri="{FF2B5EF4-FFF2-40B4-BE49-F238E27FC236}">
                <a16:creationId xmlns:a16="http://schemas.microsoft.com/office/drawing/2014/main" id="{A246B790-41F5-82C6-51E4-8BD7BAB0063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2583" t="13077" r="10540" b="8733"/>
          <a:stretch/>
        </p:blipFill>
        <p:spPr bwMode="auto">
          <a:xfrm>
            <a:off x="12689839" y="0"/>
            <a:ext cx="6096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6585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2"/>
                                        </p:tgtEl>
                                      </p:cBhvr>
                                    </p:animEffect>
                                    <p:set>
                                      <p:cBhvr>
                                        <p:cTn id="10" dur="1" fill="hold">
                                          <p:stCondLst>
                                            <p:cond delay="499"/>
                                          </p:stCondLst>
                                        </p:cTn>
                                        <p:tgtEl>
                                          <p:spTgt spid="6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3"/>
                                        </p:tgtEl>
                                      </p:cBhvr>
                                    </p:animEffect>
                                    <p:set>
                                      <p:cBhvr>
                                        <p:cTn id="13" dur="1" fill="hold">
                                          <p:stCondLst>
                                            <p:cond delay="499"/>
                                          </p:stCondLst>
                                        </p:cTn>
                                        <p:tgtEl>
                                          <p:spTgt spid="6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64"/>
                                        </p:tgtEl>
                                      </p:cBhvr>
                                    </p:animEffect>
                                    <p:set>
                                      <p:cBhvr>
                                        <p:cTn id="16" dur="1" fill="hold">
                                          <p:stCondLst>
                                            <p:cond delay="499"/>
                                          </p:stCondLst>
                                        </p:cTn>
                                        <p:tgtEl>
                                          <p:spTgt spid="64"/>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66"/>
                                        </p:tgtEl>
                                      </p:cBhvr>
                                    </p:animEffect>
                                    <p:set>
                                      <p:cBhvr>
                                        <p:cTn id="19" dur="1" fill="hold">
                                          <p:stCondLst>
                                            <p:cond delay="499"/>
                                          </p:stCondLst>
                                        </p:cTn>
                                        <p:tgtEl>
                                          <p:spTgt spid="6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74"/>
                                        </p:tgtEl>
                                      </p:cBhvr>
                                    </p:animEffect>
                                    <p:set>
                                      <p:cBhvr>
                                        <p:cTn id="22" dur="1" fill="hold">
                                          <p:stCondLst>
                                            <p:cond delay="499"/>
                                          </p:stCondLst>
                                        </p:cTn>
                                        <p:tgtEl>
                                          <p:spTgt spid="7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77"/>
                                        </p:tgtEl>
                                      </p:cBhvr>
                                    </p:animEffect>
                                    <p:set>
                                      <p:cBhvr>
                                        <p:cTn id="25" dur="1" fill="hold">
                                          <p:stCondLst>
                                            <p:cond delay="499"/>
                                          </p:stCondLst>
                                        </p:cTn>
                                        <p:tgtEl>
                                          <p:spTgt spid="77"/>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78"/>
                                        </p:tgtEl>
                                      </p:cBhvr>
                                    </p:animEffect>
                                    <p:set>
                                      <p:cBhvr>
                                        <p:cTn id="28" dur="1" fill="hold">
                                          <p:stCondLst>
                                            <p:cond delay="499"/>
                                          </p:stCondLst>
                                        </p:cTn>
                                        <p:tgtEl>
                                          <p:spTgt spid="78"/>
                                        </p:tgtEl>
                                        <p:attrNameLst>
                                          <p:attrName>style.visibility</p:attrName>
                                        </p:attrNameLst>
                                      </p:cBhvr>
                                      <p:to>
                                        <p:strVal val="hidden"/>
                                      </p:to>
                                    </p:set>
                                  </p:childTnLst>
                                </p:cTn>
                              </p:par>
                              <p:par>
                                <p:cTn id="29" presetID="10" presetClass="entr" presetSubtype="0" fill="hold" grpId="0" nodeType="withEffect">
                                  <p:stCondLst>
                                    <p:cond delay="200"/>
                                  </p:stCondLst>
                                  <p:childTnLst>
                                    <p:set>
                                      <p:cBhvr>
                                        <p:cTn id="30" dur="1" fill="hold">
                                          <p:stCondLst>
                                            <p:cond delay="0"/>
                                          </p:stCondLst>
                                        </p:cTn>
                                        <p:tgtEl>
                                          <p:spTgt spid="72"/>
                                        </p:tgtEl>
                                        <p:attrNameLst>
                                          <p:attrName>style.visibility</p:attrName>
                                        </p:attrNameLst>
                                      </p:cBhvr>
                                      <p:to>
                                        <p:strVal val="visible"/>
                                      </p:to>
                                    </p:set>
                                    <p:animEffect transition="in" filter="fade">
                                      <p:cBhvr>
                                        <p:cTn id="31" dur="500"/>
                                        <p:tgtEl>
                                          <p:spTgt spid="72"/>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2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nodeType="withEffect">
                                  <p:stCondLst>
                                    <p:cond delay="20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nodeType="withEffect">
                                  <p:stCondLst>
                                    <p:cond delay="20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par>
                                <p:cTn id="44" presetID="10" presetClass="entr" presetSubtype="0" fill="hold" grpId="0" nodeType="withEffect">
                                  <p:stCondLst>
                                    <p:cond delay="2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20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20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par>
                          <p:cTn id="56" fill="hold">
                            <p:stCondLst>
                              <p:cond delay="700"/>
                            </p:stCondLst>
                            <p:childTnLst>
                              <p:par>
                                <p:cTn id="57" presetID="42" presetClass="path" presetSubtype="0" repeatCount="indefinite" accel="50000" decel="50000" fill="hold" grpId="0" nodeType="afterEffect">
                                  <p:stCondLst>
                                    <p:cond delay="0"/>
                                  </p:stCondLst>
                                  <p:endCondLst>
                                    <p:cond evt="onNext" delay="0">
                                      <p:tgtEl>
                                        <p:sldTgt/>
                                      </p:tgtEl>
                                    </p:cond>
                                  </p:endCondLst>
                                  <p:childTnLst>
                                    <p:animMotion origin="layout" path="M 1.875E-6 -2.96296E-6 L 0.28528 -0.14004 " pathEditMode="relative" rAng="0" ptsTypes="AA">
                                      <p:cBhvr>
                                        <p:cTn id="58" dur="4000" fill="hold"/>
                                        <p:tgtEl>
                                          <p:spTgt spid="84"/>
                                        </p:tgtEl>
                                        <p:attrNameLst>
                                          <p:attrName>ppt_x</p:attrName>
                                          <p:attrName>ppt_y</p:attrName>
                                        </p:attrNameLst>
                                      </p:cBhvr>
                                      <p:rCtr x="14258" y="-7014"/>
                                    </p:animMotion>
                                  </p:childTnLst>
                                </p:cTn>
                              </p:par>
                              <p:par>
                                <p:cTn id="59" presetID="42" presetClass="path" presetSubtype="0" repeatCount="indefinite" accel="50000" decel="50000" fill="hold" grpId="0" nodeType="withEffect">
                                  <p:stCondLst>
                                    <p:cond delay="0"/>
                                  </p:stCondLst>
                                  <p:endCondLst>
                                    <p:cond evt="onNext" delay="0">
                                      <p:tgtEl>
                                        <p:sldTgt/>
                                      </p:tgtEl>
                                    </p:cond>
                                  </p:endCondLst>
                                  <p:childTnLst>
                                    <p:animMotion origin="layout" path="M 2.91667E-6 -2.96296E-6 L 0.09323 -0.08565 " pathEditMode="relative" rAng="0" ptsTypes="AA">
                                      <p:cBhvr>
                                        <p:cTn id="60" dur="4000" fill="hold"/>
                                        <p:tgtEl>
                                          <p:spTgt spid="89"/>
                                        </p:tgtEl>
                                        <p:attrNameLst>
                                          <p:attrName>ppt_x</p:attrName>
                                          <p:attrName>ppt_y</p:attrName>
                                        </p:attrNameLst>
                                      </p:cBhvr>
                                      <p:rCtr x="4661" y="-4282"/>
                                    </p:animMotion>
                                  </p:childTnLst>
                                </p:cTn>
                              </p:par>
                              <p:par>
                                <p:cTn id="61" presetID="42" presetClass="path" presetSubtype="0" repeatCount="indefinite" accel="50000" decel="50000" fill="hold" grpId="0" nodeType="withEffect">
                                  <p:stCondLst>
                                    <p:cond delay="0"/>
                                  </p:stCondLst>
                                  <p:endCondLst>
                                    <p:cond evt="onNext" delay="0">
                                      <p:tgtEl>
                                        <p:sldTgt/>
                                      </p:tgtEl>
                                    </p:cond>
                                  </p:endCondLst>
                                  <p:childTnLst>
                                    <p:animMotion origin="layout" path="M 1.04167E-6 -1.85185E-6 L -0.09401 -0.08403 " pathEditMode="relative" rAng="0" ptsTypes="AA">
                                      <p:cBhvr>
                                        <p:cTn id="62" dur="4000" fill="hold"/>
                                        <p:tgtEl>
                                          <p:spTgt spid="91"/>
                                        </p:tgtEl>
                                        <p:attrNameLst>
                                          <p:attrName>ppt_x</p:attrName>
                                          <p:attrName>ppt_y</p:attrName>
                                        </p:attrNameLst>
                                      </p:cBhvr>
                                      <p:rCtr x="-4701" y="-4213"/>
                                    </p:animMotion>
                                  </p:childTnLst>
                                </p:cTn>
                              </p:par>
                              <p:par>
                                <p:cTn id="63" presetID="42" presetClass="path" presetSubtype="0" repeatCount="indefinite" accel="50000" decel="50000" fill="hold" grpId="0" nodeType="withEffect">
                                  <p:stCondLst>
                                    <p:cond delay="0"/>
                                  </p:stCondLst>
                                  <p:endCondLst>
                                    <p:cond evt="onNext" delay="0">
                                      <p:tgtEl>
                                        <p:sldTgt/>
                                      </p:tgtEl>
                                    </p:cond>
                                  </p:endCondLst>
                                  <p:childTnLst>
                                    <p:animMotion origin="layout" path="M -1.66667E-6 -2.96296E-6 L -0.27721 -0.13611 " pathEditMode="relative" rAng="0" ptsTypes="AA">
                                      <p:cBhvr>
                                        <p:cTn id="64" dur="4000" fill="hold"/>
                                        <p:tgtEl>
                                          <p:spTgt spid="93"/>
                                        </p:tgtEl>
                                        <p:attrNameLst>
                                          <p:attrName>ppt_x</p:attrName>
                                          <p:attrName>ppt_y</p:attrName>
                                        </p:attrNameLst>
                                      </p:cBhvr>
                                      <p:rCtr x="-13867" y="-6806"/>
                                    </p:animMotion>
                                  </p:childTnLst>
                                </p:cTn>
                              </p:par>
                              <p:par>
                                <p:cTn id="65" presetID="42" presetClass="path" presetSubtype="0" repeatCount="indefinite" accel="50000" decel="50000" fill="hold" grpId="0" nodeType="withEffect">
                                  <p:stCondLst>
                                    <p:cond delay="2700"/>
                                  </p:stCondLst>
                                  <p:endCondLst>
                                    <p:cond evt="onNext" delay="0">
                                      <p:tgtEl>
                                        <p:sldTgt/>
                                      </p:tgtEl>
                                    </p:cond>
                                  </p:endCondLst>
                                  <p:childTnLst>
                                    <p:animMotion origin="layout" path="M 0 -1.11111E-6 L 0 -0.10532 " pathEditMode="relative" rAng="0" ptsTypes="AA">
                                      <p:cBhvr>
                                        <p:cTn id="66" dur="4000" fill="hold"/>
                                        <p:tgtEl>
                                          <p:spTgt spid="94"/>
                                        </p:tgtEl>
                                        <p:attrNameLst>
                                          <p:attrName>ppt_x</p:attrName>
                                          <p:attrName>ppt_y</p:attrName>
                                        </p:attrNameLst>
                                      </p:cBhvr>
                                      <p:rCtr x="0" y="-5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89" grpId="0" animBg="1"/>
      <p:bldP spid="91" grpId="0" animBg="1"/>
      <p:bldP spid="93" grpId="0" animBg="1"/>
      <p:bldP spid="84" grpId="0" animBg="1"/>
      <p:bldP spid="8" grpId="0" animBg="1"/>
      <p:bldP spid="9" grpId="0"/>
      <p:bldP spid="10" grpId="0"/>
      <p:bldP spid="11" grpId="0"/>
      <p:bldP spid="12" grpId="0"/>
      <p:bldP spid="15" grpId="0" animBg="1"/>
      <p:bldP spid="72" grpId="0"/>
      <p:bldP spid="61" grpId="0"/>
      <p:bldP spid="62" grpId="0"/>
      <p:bldP spid="63" grpId="0"/>
      <p:bldP spid="64" grpId="0"/>
      <p:bldP spid="66" grpId="0"/>
      <p:bldP spid="74" grpId="0"/>
      <p:bldP spid="77" grpId="0"/>
      <p:bldP spid="7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1E82B-94C7-4B58-F371-1C8FF24322F6}"/>
            </a:ext>
          </a:extLst>
        </p:cNvPr>
        <p:cNvGrpSpPr/>
        <p:nvPr/>
      </p:nvGrpSpPr>
      <p:grpSpPr>
        <a:xfrm>
          <a:off x="0" y="0"/>
          <a:ext cx="0" cy="0"/>
          <a:chOff x="0" y="0"/>
          <a:chExt cx="0" cy="0"/>
        </a:xfrm>
      </p:grpSpPr>
      <p:sp>
        <p:nvSpPr>
          <p:cNvPr id="43" name="Объект 2">
            <a:extLst>
              <a:ext uri="{FF2B5EF4-FFF2-40B4-BE49-F238E27FC236}">
                <a16:creationId xmlns:a16="http://schemas.microsoft.com/office/drawing/2014/main" id="{C3EC468B-D589-E173-3F05-2A3F463F4121}"/>
              </a:ext>
            </a:extLst>
          </p:cNvPr>
          <p:cNvSpPr txBox="1">
            <a:spLocks/>
          </p:cNvSpPr>
          <p:nvPr/>
        </p:nvSpPr>
        <p:spPr>
          <a:xfrm>
            <a:off x="2133600" y="1898650"/>
            <a:ext cx="3619500" cy="23209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ru-RU" sz="1400" dirty="0">
                <a:solidFill>
                  <a:srgbClr val="333333"/>
                </a:solidFill>
                <a:effectLst/>
                <a:ea typeface="Calibri" panose="020F0502020204030204" pitchFamily="34" charset="0"/>
                <a:cs typeface="Times New Roman" panose="02020603050405020304" pitchFamily="18" charset="0"/>
              </a:rPr>
              <a:t>Сбор ТБО в наземные контейнеры для отходов как система сбора мусора устаревает и не справляется с проблемой увеличивающегося потребления населения и, соответственно, количеством производимого мусора.</a:t>
            </a:r>
            <a:endParaRPr lang="ru-RU" sz="1400" dirty="0">
              <a:solidFill>
                <a:srgbClr val="333333"/>
              </a:solidFill>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D3F1A8C0-500C-A460-7C64-D307318DC74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420" t="13329" r="10695" b="19712"/>
          <a:stretch/>
        </p:blipFill>
        <p:spPr bwMode="auto">
          <a:xfrm>
            <a:off x="6096000" y="3428999"/>
            <a:ext cx="6096000" cy="3428999"/>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6">
            <a:extLst>
              <a:ext uri="{FF2B5EF4-FFF2-40B4-BE49-F238E27FC236}">
                <a16:creationId xmlns:a16="http://schemas.microsoft.com/office/drawing/2014/main" id="{83D8E7AB-4FE6-9BC9-A5A4-6F8F2BFEC9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2" name="Picture 8">
            <a:extLst>
              <a:ext uri="{FF2B5EF4-FFF2-40B4-BE49-F238E27FC236}">
                <a16:creationId xmlns:a16="http://schemas.microsoft.com/office/drawing/2014/main" id="{352AFCBC-9DFB-E145-46A4-B05D31BE3D1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583" t="13077" r="10540" b="8733"/>
          <a:stretch/>
        </p:blipFill>
        <p:spPr bwMode="auto">
          <a:xfrm>
            <a:off x="6095999" y="0"/>
            <a:ext cx="6096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29" name="Объект 2">
            <a:extLst>
              <a:ext uri="{FF2B5EF4-FFF2-40B4-BE49-F238E27FC236}">
                <a16:creationId xmlns:a16="http://schemas.microsoft.com/office/drawing/2014/main" id="{8D098172-9791-CE57-B4AE-002C488C95D7}"/>
              </a:ext>
            </a:extLst>
          </p:cNvPr>
          <p:cNvSpPr txBox="1">
            <a:spLocks/>
          </p:cNvSpPr>
          <p:nvPr/>
        </p:nvSpPr>
        <p:spPr>
          <a:xfrm>
            <a:off x="2133600" y="4430714"/>
            <a:ext cx="3619500" cy="17510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ru-RU" sz="1400" dirty="0">
                <a:solidFill>
                  <a:srgbClr val="333333"/>
                </a:solidFill>
                <a:ea typeface="Calibri" panose="020F0502020204030204" pitchFamily="34" charset="0"/>
                <a:cs typeface="Times New Roman" panose="02020603050405020304" pitchFamily="18" charset="0"/>
              </a:rPr>
              <a:t>Зачастую отсутствует раздельный сбор мусора, а там, где он есть, существуют проблемы переработки и вторичного использования мусора.</a:t>
            </a:r>
          </a:p>
        </p:txBody>
      </p:sp>
      <p:sp>
        <p:nvSpPr>
          <p:cNvPr id="34" name="Заголовок 1">
            <a:extLst>
              <a:ext uri="{FF2B5EF4-FFF2-40B4-BE49-F238E27FC236}">
                <a16:creationId xmlns:a16="http://schemas.microsoft.com/office/drawing/2014/main" id="{D4216AB9-B1A0-00CC-81D7-394FBD5F0CB4}"/>
              </a:ext>
            </a:extLst>
          </p:cNvPr>
          <p:cNvSpPr txBox="1">
            <a:spLocks/>
          </p:cNvSpPr>
          <p:nvPr/>
        </p:nvSpPr>
        <p:spPr>
          <a:xfrm>
            <a:off x="407988" y="387773"/>
            <a:ext cx="5688012" cy="1040977"/>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latin typeface="+mj-lt"/>
              </a:rPr>
              <a:t>Недостатки современной наземной контейнерной системы сбора и хранения мусора в МКД</a:t>
            </a:r>
          </a:p>
        </p:txBody>
      </p:sp>
      <p:grpSp>
        <p:nvGrpSpPr>
          <p:cNvPr id="49" name="Группа 48">
            <a:extLst>
              <a:ext uri="{FF2B5EF4-FFF2-40B4-BE49-F238E27FC236}">
                <a16:creationId xmlns:a16="http://schemas.microsoft.com/office/drawing/2014/main" id="{5C1051F8-4422-C089-8C2E-A027C8657F1D}"/>
              </a:ext>
            </a:extLst>
          </p:cNvPr>
          <p:cNvGrpSpPr>
            <a:grpSpLocks noChangeAspect="1"/>
          </p:cNvGrpSpPr>
          <p:nvPr/>
        </p:nvGrpSpPr>
        <p:grpSpPr>
          <a:xfrm>
            <a:off x="747375" y="2047873"/>
            <a:ext cx="1008000" cy="1008000"/>
            <a:chOff x="714374" y="2266948"/>
            <a:chExt cx="1008000" cy="1008000"/>
          </a:xfrm>
        </p:grpSpPr>
        <p:sp>
          <p:nvSpPr>
            <p:cNvPr id="38" name="Прямоугольник: скругленные углы 37">
              <a:extLst>
                <a:ext uri="{FF2B5EF4-FFF2-40B4-BE49-F238E27FC236}">
                  <a16:creationId xmlns:a16="http://schemas.microsoft.com/office/drawing/2014/main" id="{14FA7E6C-C781-332B-099C-A7F568AED46E}"/>
                </a:ext>
              </a:extLst>
            </p:cNvPr>
            <p:cNvSpPr>
              <a:spLocks noChangeAspect="1"/>
            </p:cNvSpPr>
            <p:nvPr/>
          </p:nvSpPr>
          <p:spPr>
            <a:xfrm>
              <a:off x="714374" y="2266948"/>
              <a:ext cx="1008000" cy="1008000"/>
            </a:xfrm>
            <a:prstGeom prst="roundRect">
              <a:avLst/>
            </a:prstGeom>
            <a:solidFill>
              <a:srgbClr val="EFEFEF"/>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39" name="Рисунок 39">
              <a:extLst>
                <a:ext uri="{FF2B5EF4-FFF2-40B4-BE49-F238E27FC236}">
                  <a16:creationId xmlns:a16="http://schemas.microsoft.com/office/drawing/2014/main" id="{8CC6AE64-A523-AC2C-E8D9-F3FE3E4B5427}"/>
                </a:ext>
              </a:extLst>
            </p:cNvPr>
            <p:cNvSpPr>
              <a:spLocks noChangeAspect="1"/>
            </p:cNvSpPr>
            <p:nvPr/>
          </p:nvSpPr>
          <p:spPr>
            <a:xfrm>
              <a:off x="813390" y="2410948"/>
              <a:ext cx="809969" cy="720000"/>
            </a:xfrm>
            <a:custGeom>
              <a:avLst/>
              <a:gdLst>
                <a:gd name="connsiteX0" fmla="*/ 1171150 w 1383696"/>
                <a:gd name="connsiteY0" fmla="*/ 1090105 h 1240423"/>
                <a:gd name="connsiteX1" fmla="*/ 1143884 w 1383696"/>
                <a:gd name="connsiteY1" fmla="*/ 1090818 h 1240423"/>
                <a:gd name="connsiteX2" fmla="*/ 977138 w 1383696"/>
                <a:gd name="connsiteY2" fmla="*/ 1240424 h 1240423"/>
                <a:gd name="connsiteX3" fmla="*/ 810320 w 1383696"/>
                <a:gd name="connsiteY3" fmla="*/ 1090105 h 1240423"/>
                <a:gd name="connsiteX4" fmla="*/ 573361 w 1383696"/>
                <a:gd name="connsiteY4" fmla="*/ 1090105 h 1240423"/>
                <a:gd name="connsiteX5" fmla="*/ 406559 w 1383696"/>
                <a:gd name="connsiteY5" fmla="*/ 1240424 h 1240423"/>
                <a:gd name="connsiteX6" fmla="*/ 239756 w 1383696"/>
                <a:gd name="connsiteY6" fmla="*/ 1090105 h 1240423"/>
                <a:gd name="connsiteX7" fmla="*/ 212547 w 1383696"/>
                <a:gd name="connsiteY7" fmla="*/ 1090105 h 1240423"/>
                <a:gd name="connsiteX8" fmla="*/ 131963 w 1383696"/>
                <a:gd name="connsiteY8" fmla="*/ 1010980 h 1240423"/>
                <a:gd name="connsiteX9" fmla="*/ 68925 w 1383696"/>
                <a:gd name="connsiteY9" fmla="*/ 354636 h 1240423"/>
                <a:gd name="connsiteX10" fmla="*/ 41990 w 1383696"/>
                <a:gd name="connsiteY10" fmla="*/ 354636 h 1240423"/>
                <a:gd name="connsiteX11" fmla="*/ 0 w 1383696"/>
                <a:gd name="connsiteY11" fmla="*/ 312646 h 1240423"/>
                <a:gd name="connsiteX12" fmla="*/ 0 w 1383696"/>
                <a:gd name="connsiteY12" fmla="*/ 239343 h 1240423"/>
                <a:gd name="connsiteX13" fmla="*/ 41990 w 1383696"/>
                <a:gd name="connsiteY13" fmla="*/ 197352 h 1240423"/>
                <a:gd name="connsiteX14" fmla="*/ 99767 w 1383696"/>
                <a:gd name="connsiteY14" fmla="*/ 197352 h 1240423"/>
                <a:gd name="connsiteX15" fmla="*/ 192950 w 1383696"/>
                <a:gd name="connsiteY15" fmla="*/ 9024 h 1240423"/>
                <a:gd name="connsiteX16" fmla="*/ 207487 w 1383696"/>
                <a:gd name="connsiteY16" fmla="*/ 8 h 1240423"/>
                <a:gd name="connsiteX17" fmla="*/ 1176210 w 1383696"/>
                <a:gd name="connsiteY17" fmla="*/ 0 h 1240423"/>
                <a:gd name="connsiteX18" fmla="*/ 1190747 w 1383696"/>
                <a:gd name="connsiteY18" fmla="*/ 9024 h 1240423"/>
                <a:gd name="connsiteX19" fmla="*/ 1283938 w 1383696"/>
                <a:gd name="connsiteY19" fmla="*/ 197352 h 1240423"/>
                <a:gd name="connsiteX20" fmla="*/ 1341707 w 1383696"/>
                <a:gd name="connsiteY20" fmla="*/ 197352 h 1240423"/>
                <a:gd name="connsiteX21" fmla="*/ 1383697 w 1383696"/>
                <a:gd name="connsiteY21" fmla="*/ 239343 h 1240423"/>
                <a:gd name="connsiteX22" fmla="*/ 1383697 w 1383696"/>
                <a:gd name="connsiteY22" fmla="*/ 312646 h 1240423"/>
                <a:gd name="connsiteX23" fmla="*/ 1341707 w 1383696"/>
                <a:gd name="connsiteY23" fmla="*/ 354644 h 1240423"/>
                <a:gd name="connsiteX24" fmla="*/ 1314756 w 1383696"/>
                <a:gd name="connsiteY24" fmla="*/ 354644 h 1240423"/>
                <a:gd name="connsiteX25" fmla="*/ 1251718 w 1383696"/>
                <a:gd name="connsiteY25" fmla="*/ 1010997 h 1240423"/>
                <a:gd name="connsiteX26" fmla="*/ 1171134 w 1383696"/>
                <a:gd name="connsiteY26" fmla="*/ 1090113 h 1240423"/>
                <a:gd name="connsiteX27" fmla="*/ 739101 w 1383696"/>
                <a:gd name="connsiteY27" fmla="*/ 629775 h 1240423"/>
                <a:gd name="connsiteX28" fmla="*/ 738485 w 1383696"/>
                <a:gd name="connsiteY28" fmla="*/ 597360 h 1240423"/>
                <a:gd name="connsiteX29" fmla="*/ 798029 w 1383696"/>
                <a:gd name="connsiteY29" fmla="*/ 595082 h 1240423"/>
                <a:gd name="connsiteX30" fmla="*/ 543938 w 1383696"/>
                <a:gd name="connsiteY30" fmla="*/ 698359 h 1240423"/>
                <a:gd name="connsiteX31" fmla="*/ 511506 w 1383696"/>
                <a:gd name="connsiteY31" fmla="*/ 698375 h 1240423"/>
                <a:gd name="connsiteX32" fmla="*/ 812193 w 1383696"/>
                <a:gd name="connsiteY32" fmla="*/ 563534 h 1240423"/>
                <a:gd name="connsiteX33" fmla="*/ 810506 w 1383696"/>
                <a:gd name="connsiteY33" fmla="*/ 519590 h 1240423"/>
                <a:gd name="connsiteX34" fmla="*/ 842913 w 1383696"/>
                <a:gd name="connsiteY34" fmla="*/ 518349 h 1240423"/>
                <a:gd name="connsiteX35" fmla="*/ 846335 w 1383696"/>
                <a:gd name="connsiteY35" fmla="*/ 607219 h 1240423"/>
                <a:gd name="connsiteX36" fmla="*/ 829219 w 1383696"/>
                <a:gd name="connsiteY36" fmla="*/ 626345 h 1240423"/>
                <a:gd name="connsiteX37" fmla="*/ 739093 w 1383696"/>
                <a:gd name="connsiteY37" fmla="*/ 629791 h 1240423"/>
                <a:gd name="connsiteX38" fmla="*/ 568245 w 1383696"/>
                <a:gd name="connsiteY38" fmla="*/ 909552 h 1240423"/>
                <a:gd name="connsiteX39" fmla="*/ 552045 w 1383696"/>
                <a:gd name="connsiteY39" fmla="*/ 893960 h 1240423"/>
                <a:gd name="connsiteX40" fmla="*/ 549362 w 1383696"/>
                <a:gd name="connsiteY40" fmla="*/ 797088 h 1240423"/>
                <a:gd name="connsiteX41" fmla="*/ 566177 w 1383696"/>
                <a:gd name="connsiteY41" fmla="*/ 785932 h 1240423"/>
                <a:gd name="connsiteX42" fmla="*/ 655234 w 1383696"/>
                <a:gd name="connsiteY42" fmla="*/ 782510 h 1240423"/>
                <a:gd name="connsiteX43" fmla="*/ 656474 w 1383696"/>
                <a:gd name="connsiteY43" fmla="*/ 814909 h 1240423"/>
                <a:gd name="connsiteX44" fmla="*/ 603116 w 1383696"/>
                <a:gd name="connsiteY44" fmla="*/ 816960 h 1240423"/>
                <a:gd name="connsiteX45" fmla="*/ 839751 w 1383696"/>
                <a:gd name="connsiteY45" fmla="*/ 698351 h 1240423"/>
                <a:gd name="connsiteX46" fmla="*/ 872183 w 1383696"/>
                <a:gd name="connsiteY46" fmla="*/ 698351 h 1240423"/>
                <a:gd name="connsiteX47" fmla="*/ 582490 w 1383696"/>
                <a:gd name="connsiteY47" fmla="*/ 841795 h 1240423"/>
                <a:gd name="connsiteX48" fmla="*/ 584444 w 1383696"/>
                <a:gd name="connsiteY48" fmla="*/ 892695 h 1240423"/>
                <a:gd name="connsiteX49" fmla="*/ 568245 w 1383696"/>
                <a:gd name="connsiteY49" fmla="*/ 909552 h 1240423"/>
                <a:gd name="connsiteX50" fmla="*/ 406559 w 1383696"/>
                <a:gd name="connsiteY50" fmla="*/ 1150143 h 1240423"/>
                <a:gd name="connsiteX51" fmla="*/ 329145 w 1383696"/>
                <a:gd name="connsiteY51" fmla="*/ 1072713 h 1240423"/>
                <a:gd name="connsiteX52" fmla="*/ 406559 w 1383696"/>
                <a:gd name="connsiteY52" fmla="*/ 995284 h 1240423"/>
                <a:gd name="connsiteX53" fmla="*/ 483988 w 1383696"/>
                <a:gd name="connsiteY53" fmla="*/ 1072713 h 1240423"/>
                <a:gd name="connsiteX54" fmla="*/ 406559 w 1383696"/>
                <a:gd name="connsiteY54" fmla="*/ 1150143 h 1240423"/>
                <a:gd name="connsiteX55" fmla="*/ 406559 w 1383696"/>
                <a:gd name="connsiteY55" fmla="*/ 1027715 h 1240423"/>
                <a:gd name="connsiteX56" fmla="*/ 406559 w 1383696"/>
                <a:gd name="connsiteY56" fmla="*/ 1117688 h 1240423"/>
                <a:gd name="connsiteX57" fmla="*/ 406559 w 1383696"/>
                <a:gd name="connsiteY57" fmla="*/ 1027715 h 1240423"/>
                <a:gd name="connsiteX58" fmla="*/ 977138 w 1383696"/>
                <a:gd name="connsiteY58" fmla="*/ 1150143 h 1240423"/>
                <a:gd name="connsiteX59" fmla="*/ 899709 w 1383696"/>
                <a:gd name="connsiteY59" fmla="*/ 1072713 h 1240423"/>
                <a:gd name="connsiteX60" fmla="*/ 977138 w 1383696"/>
                <a:gd name="connsiteY60" fmla="*/ 995284 h 1240423"/>
                <a:gd name="connsiteX61" fmla="*/ 1054576 w 1383696"/>
                <a:gd name="connsiteY61" fmla="*/ 1072713 h 1240423"/>
                <a:gd name="connsiteX62" fmla="*/ 977138 w 1383696"/>
                <a:gd name="connsiteY62" fmla="*/ 1150143 h 1240423"/>
                <a:gd name="connsiteX63" fmla="*/ 977138 w 1383696"/>
                <a:gd name="connsiteY63" fmla="*/ 1027715 h 1240423"/>
                <a:gd name="connsiteX64" fmla="*/ 977138 w 1383696"/>
                <a:gd name="connsiteY64" fmla="*/ 1117688 h 1240423"/>
                <a:gd name="connsiteX65" fmla="*/ 977138 w 1383696"/>
                <a:gd name="connsiteY65" fmla="*/ 1027715 h 1240423"/>
                <a:gd name="connsiteX66" fmla="*/ 573580 w 1383696"/>
                <a:gd name="connsiteY66" fmla="*/ 1057665 h 1240423"/>
                <a:gd name="connsiteX67" fmla="*/ 810101 w 1383696"/>
                <a:gd name="connsiteY67" fmla="*/ 1057665 h 1240423"/>
                <a:gd name="connsiteX68" fmla="*/ 977138 w 1383696"/>
                <a:gd name="connsiteY68" fmla="*/ 904979 h 1240423"/>
                <a:gd name="connsiteX69" fmla="*/ 1144119 w 1383696"/>
                <a:gd name="connsiteY69" fmla="*/ 1056952 h 1240423"/>
                <a:gd name="connsiteX70" fmla="*/ 1171142 w 1383696"/>
                <a:gd name="connsiteY70" fmla="*/ 1057665 h 1240423"/>
                <a:gd name="connsiteX71" fmla="*/ 1219441 w 1383696"/>
                <a:gd name="connsiteY71" fmla="*/ 1007883 h 1240423"/>
                <a:gd name="connsiteX72" fmla="*/ 1282179 w 1383696"/>
                <a:gd name="connsiteY72" fmla="*/ 354628 h 1240423"/>
                <a:gd name="connsiteX73" fmla="*/ 101510 w 1383696"/>
                <a:gd name="connsiteY73" fmla="*/ 354628 h 1240423"/>
                <a:gd name="connsiteX74" fmla="*/ 164248 w 1383696"/>
                <a:gd name="connsiteY74" fmla="*/ 1007875 h 1240423"/>
                <a:gd name="connsiteX75" fmla="*/ 239505 w 1383696"/>
                <a:gd name="connsiteY75" fmla="*/ 1057917 h 1240423"/>
                <a:gd name="connsiteX76" fmla="*/ 406550 w 1383696"/>
                <a:gd name="connsiteY76" fmla="*/ 904971 h 1240423"/>
                <a:gd name="connsiteX77" fmla="*/ 573572 w 1383696"/>
                <a:gd name="connsiteY77" fmla="*/ 1057657 h 1240423"/>
                <a:gd name="connsiteX78" fmla="*/ 406559 w 1383696"/>
                <a:gd name="connsiteY78" fmla="*/ 937434 h 1240423"/>
                <a:gd name="connsiteX79" fmla="*/ 271288 w 1383696"/>
                <a:gd name="connsiteY79" fmla="*/ 1072705 h 1240423"/>
                <a:gd name="connsiteX80" fmla="*/ 406559 w 1383696"/>
                <a:gd name="connsiteY80" fmla="*/ 1207976 h 1240423"/>
                <a:gd name="connsiteX81" fmla="*/ 541829 w 1383696"/>
                <a:gd name="connsiteY81" fmla="*/ 1072705 h 1240423"/>
                <a:gd name="connsiteX82" fmla="*/ 406559 w 1383696"/>
                <a:gd name="connsiteY82" fmla="*/ 937434 h 1240423"/>
                <a:gd name="connsiteX83" fmla="*/ 1112401 w 1383696"/>
                <a:gd name="connsiteY83" fmla="*/ 1074092 h 1240423"/>
                <a:gd name="connsiteX84" fmla="*/ 977138 w 1383696"/>
                <a:gd name="connsiteY84" fmla="*/ 937434 h 1240423"/>
                <a:gd name="connsiteX85" fmla="*/ 841867 w 1383696"/>
                <a:gd name="connsiteY85" fmla="*/ 1072705 h 1240423"/>
                <a:gd name="connsiteX86" fmla="*/ 977138 w 1383696"/>
                <a:gd name="connsiteY86" fmla="*/ 1207976 h 1240423"/>
                <a:gd name="connsiteX87" fmla="*/ 1112401 w 1383696"/>
                <a:gd name="connsiteY87" fmla="*/ 1074092 h 1240423"/>
                <a:gd name="connsiteX88" fmla="*/ 816701 w 1383696"/>
                <a:gd name="connsiteY88" fmla="*/ 125055 h 1240423"/>
                <a:gd name="connsiteX89" fmla="*/ 566996 w 1383696"/>
                <a:gd name="connsiteY89" fmla="*/ 125055 h 1240423"/>
                <a:gd name="connsiteX90" fmla="*/ 553683 w 1383696"/>
                <a:gd name="connsiteY90" fmla="*/ 118099 h 1240423"/>
                <a:gd name="connsiteX91" fmla="*/ 494083 w 1383696"/>
                <a:gd name="connsiteY91" fmla="*/ 32415 h 1240423"/>
                <a:gd name="connsiteX92" fmla="*/ 217549 w 1383696"/>
                <a:gd name="connsiteY92" fmla="*/ 32415 h 1240423"/>
                <a:gd name="connsiteX93" fmla="*/ 135944 w 1383696"/>
                <a:gd name="connsiteY93" fmla="*/ 197344 h 1240423"/>
                <a:gd name="connsiteX94" fmla="*/ 1247745 w 1383696"/>
                <a:gd name="connsiteY94" fmla="*/ 197344 h 1240423"/>
                <a:gd name="connsiteX95" fmla="*/ 1166140 w 1383696"/>
                <a:gd name="connsiteY95" fmla="*/ 32423 h 1240423"/>
                <a:gd name="connsiteX96" fmla="*/ 889606 w 1383696"/>
                <a:gd name="connsiteY96" fmla="*/ 32423 h 1240423"/>
                <a:gd name="connsiteX97" fmla="*/ 829998 w 1383696"/>
                <a:gd name="connsiteY97" fmla="*/ 118099 h 1240423"/>
                <a:gd name="connsiteX98" fmla="*/ 816701 w 1383696"/>
                <a:gd name="connsiteY98" fmla="*/ 125063 h 1240423"/>
                <a:gd name="connsiteX99" fmla="*/ 533584 w 1383696"/>
                <a:gd name="connsiteY99" fmla="*/ 32415 h 1240423"/>
                <a:gd name="connsiteX100" fmla="*/ 575469 w 1383696"/>
                <a:gd name="connsiteY100" fmla="*/ 92624 h 1240423"/>
                <a:gd name="connsiteX101" fmla="*/ 808236 w 1383696"/>
                <a:gd name="connsiteY101" fmla="*/ 92624 h 1240423"/>
                <a:gd name="connsiteX102" fmla="*/ 850129 w 1383696"/>
                <a:gd name="connsiteY102" fmla="*/ 32415 h 1240423"/>
                <a:gd name="connsiteX103" fmla="*/ 41990 w 1383696"/>
                <a:gd name="connsiteY103" fmla="*/ 229768 h 1240423"/>
                <a:gd name="connsiteX104" fmla="*/ 32431 w 1383696"/>
                <a:gd name="connsiteY104" fmla="*/ 239327 h 1240423"/>
                <a:gd name="connsiteX105" fmla="*/ 32431 w 1383696"/>
                <a:gd name="connsiteY105" fmla="*/ 312629 h 1240423"/>
                <a:gd name="connsiteX106" fmla="*/ 41990 w 1383696"/>
                <a:gd name="connsiteY106" fmla="*/ 322189 h 1240423"/>
                <a:gd name="connsiteX107" fmla="*/ 1341715 w 1383696"/>
                <a:gd name="connsiteY107" fmla="*/ 322189 h 1240423"/>
                <a:gd name="connsiteX108" fmla="*/ 1351274 w 1383696"/>
                <a:gd name="connsiteY108" fmla="*/ 312629 h 1240423"/>
                <a:gd name="connsiteX109" fmla="*/ 1351274 w 1383696"/>
                <a:gd name="connsiteY109" fmla="*/ 239327 h 1240423"/>
                <a:gd name="connsiteX110" fmla="*/ 1341715 w 1383696"/>
                <a:gd name="connsiteY110" fmla="*/ 229768 h 1240423"/>
                <a:gd name="connsiteX111" fmla="*/ 41990 w 1383696"/>
                <a:gd name="connsiteY111" fmla="*/ 229768 h 124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383696" h="1240423">
                  <a:moveTo>
                    <a:pt x="1171150" y="1090105"/>
                  </a:moveTo>
                  <a:cubicBezTo>
                    <a:pt x="1162029" y="1090105"/>
                    <a:pt x="1152527" y="1090753"/>
                    <a:pt x="1143884" y="1090818"/>
                  </a:cubicBezTo>
                  <a:cubicBezTo>
                    <a:pt x="1134819" y="1174807"/>
                    <a:pt x="1063503" y="1240424"/>
                    <a:pt x="977138" y="1240424"/>
                  </a:cubicBezTo>
                  <a:cubicBezTo>
                    <a:pt x="890539" y="1240424"/>
                    <a:pt x="819052" y="1174434"/>
                    <a:pt x="810320" y="1090105"/>
                  </a:cubicBezTo>
                  <a:lnTo>
                    <a:pt x="573361" y="1090105"/>
                  </a:lnTo>
                  <a:cubicBezTo>
                    <a:pt x="564629" y="1174434"/>
                    <a:pt x="493150" y="1240424"/>
                    <a:pt x="406559" y="1240424"/>
                  </a:cubicBezTo>
                  <a:cubicBezTo>
                    <a:pt x="319959" y="1240424"/>
                    <a:pt x="248488" y="1174434"/>
                    <a:pt x="239756" y="1090105"/>
                  </a:cubicBezTo>
                  <a:lnTo>
                    <a:pt x="212547" y="1090105"/>
                  </a:lnTo>
                  <a:cubicBezTo>
                    <a:pt x="170248" y="1090105"/>
                    <a:pt x="136365" y="1056830"/>
                    <a:pt x="131963" y="1010980"/>
                  </a:cubicBezTo>
                  <a:lnTo>
                    <a:pt x="68925" y="354636"/>
                  </a:lnTo>
                  <a:lnTo>
                    <a:pt x="41990" y="354636"/>
                  </a:lnTo>
                  <a:cubicBezTo>
                    <a:pt x="18834" y="354636"/>
                    <a:pt x="0" y="335810"/>
                    <a:pt x="0" y="312646"/>
                  </a:cubicBezTo>
                  <a:lnTo>
                    <a:pt x="0" y="239343"/>
                  </a:lnTo>
                  <a:cubicBezTo>
                    <a:pt x="0" y="216187"/>
                    <a:pt x="18843" y="197352"/>
                    <a:pt x="41990" y="197352"/>
                  </a:cubicBezTo>
                  <a:lnTo>
                    <a:pt x="99767" y="197352"/>
                  </a:lnTo>
                  <a:lnTo>
                    <a:pt x="192950" y="9024"/>
                  </a:lnTo>
                  <a:cubicBezTo>
                    <a:pt x="195682" y="3494"/>
                    <a:pt x="201317" y="8"/>
                    <a:pt x="207487" y="8"/>
                  </a:cubicBezTo>
                  <a:lnTo>
                    <a:pt x="1176210" y="0"/>
                  </a:lnTo>
                  <a:cubicBezTo>
                    <a:pt x="1182380" y="0"/>
                    <a:pt x="1188015" y="3503"/>
                    <a:pt x="1190747" y="9024"/>
                  </a:cubicBezTo>
                  <a:lnTo>
                    <a:pt x="1283938" y="197352"/>
                  </a:lnTo>
                  <a:lnTo>
                    <a:pt x="1341707" y="197352"/>
                  </a:lnTo>
                  <a:cubicBezTo>
                    <a:pt x="1364871" y="197352"/>
                    <a:pt x="1383697" y="216187"/>
                    <a:pt x="1383697" y="239343"/>
                  </a:cubicBezTo>
                  <a:lnTo>
                    <a:pt x="1383697" y="312646"/>
                  </a:lnTo>
                  <a:cubicBezTo>
                    <a:pt x="1383697" y="335802"/>
                    <a:pt x="1364871" y="354644"/>
                    <a:pt x="1341707" y="354644"/>
                  </a:cubicBezTo>
                  <a:lnTo>
                    <a:pt x="1314756" y="354644"/>
                  </a:lnTo>
                  <a:lnTo>
                    <a:pt x="1251718" y="1010997"/>
                  </a:lnTo>
                  <a:cubicBezTo>
                    <a:pt x="1247315" y="1056822"/>
                    <a:pt x="1213417" y="1090113"/>
                    <a:pt x="1171134" y="1090113"/>
                  </a:cubicBezTo>
                  <a:close/>
                  <a:moveTo>
                    <a:pt x="739101" y="629775"/>
                  </a:moveTo>
                  <a:cubicBezTo>
                    <a:pt x="718191" y="629775"/>
                    <a:pt x="717518" y="598171"/>
                    <a:pt x="738485" y="597360"/>
                  </a:cubicBezTo>
                  <a:lnTo>
                    <a:pt x="798029" y="595082"/>
                  </a:lnTo>
                  <a:cubicBezTo>
                    <a:pt x="710878" y="503407"/>
                    <a:pt x="543905" y="561556"/>
                    <a:pt x="543938" y="698359"/>
                  </a:cubicBezTo>
                  <a:cubicBezTo>
                    <a:pt x="543946" y="719723"/>
                    <a:pt x="511506" y="719715"/>
                    <a:pt x="511506" y="698375"/>
                  </a:cubicBezTo>
                  <a:cubicBezTo>
                    <a:pt x="511506" y="536340"/>
                    <a:pt x="703726" y="464602"/>
                    <a:pt x="812193" y="563534"/>
                  </a:cubicBezTo>
                  <a:lnTo>
                    <a:pt x="810506" y="519590"/>
                  </a:lnTo>
                  <a:cubicBezTo>
                    <a:pt x="809679" y="498242"/>
                    <a:pt x="842095" y="496977"/>
                    <a:pt x="842913" y="518349"/>
                  </a:cubicBezTo>
                  <a:lnTo>
                    <a:pt x="846335" y="607219"/>
                  </a:lnTo>
                  <a:cubicBezTo>
                    <a:pt x="847681" y="618294"/>
                    <a:pt x="840181" y="626264"/>
                    <a:pt x="829219" y="626345"/>
                  </a:cubicBezTo>
                  <a:lnTo>
                    <a:pt x="739093" y="629791"/>
                  </a:lnTo>
                  <a:close/>
                  <a:moveTo>
                    <a:pt x="568245" y="909552"/>
                  </a:moveTo>
                  <a:cubicBezTo>
                    <a:pt x="559577" y="909552"/>
                    <a:pt x="552386" y="902692"/>
                    <a:pt x="552045" y="893960"/>
                  </a:cubicBezTo>
                  <a:cubicBezTo>
                    <a:pt x="551559" y="881482"/>
                    <a:pt x="547075" y="802999"/>
                    <a:pt x="549362" y="797088"/>
                  </a:cubicBezTo>
                  <a:cubicBezTo>
                    <a:pt x="552362" y="789361"/>
                    <a:pt x="558191" y="785851"/>
                    <a:pt x="566177" y="785932"/>
                  </a:cubicBezTo>
                  <a:lnTo>
                    <a:pt x="655234" y="782510"/>
                  </a:lnTo>
                  <a:cubicBezTo>
                    <a:pt x="676468" y="781667"/>
                    <a:pt x="677871" y="814090"/>
                    <a:pt x="656474" y="814909"/>
                  </a:cubicBezTo>
                  <a:lnTo>
                    <a:pt x="603116" y="816960"/>
                  </a:lnTo>
                  <a:cubicBezTo>
                    <a:pt x="695221" y="887085"/>
                    <a:pt x="839751" y="824403"/>
                    <a:pt x="839751" y="698351"/>
                  </a:cubicBezTo>
                  <a:cubicBezTo>
                    <a:pt x="839751" y="677003"/>
                    <a:pt x="872183" y="677011"/>
                    <a:pt x="872183" y="698351"/>
                  </a:cubicBezTo>
                  <a:cubicBezTo>
                    <a:pt x="872199" y="848143"/>
                    <a:pt x="699802" y="931475"/>
                    <a:pt x="582490" y="841795"/>
                  </a:cubicBezTo>
                  <a:lnTo>
                    <a:pt x="584444" y="892695"/>
                  </a:lnTo>
                  <a:cubicBezTo>
                    <a:pt x="584793" y="901922"/>
                    <a:pt x="577374" y="909552"/>
                    <a:pt x="568245" y="909552"/>
                  </a:cubicBezTo>
                  <a:close/>
                  <a:moveTo>
                    <a:pt x="406559" y="1150143"/>
                  </a:moveTo>
                  <a:cubicBezTo>
                    <a:pt x="363871" y="1150143"/>
                    <a:pt x="329145" y="1115401"/>
                    <a:pt x="329145" y="1072713"/>
                  </a:cubicBezTo>
                  <a:cubicBezTo>
                    <a:pt x="329145" y="1030026"/>
                    <a:pt x="363871" y="995284"/>
                    <a:pt x="406559" y="995284"/>
                  </a:cubicBezTo>
                  <a:cubicBezTo>
                    <a:pt x="449262" y="995284"/>
                    <a:pt x="483988" y="1030026"/>
                    <a:pt x="483988" y="1072713"/>
                  </a:cubicBezTo>
                  <a:cubicBezTo>
                    <a:pt x="483988" y="1115401"/>
                    <a:pt x="449262" y="1150143"/>
                    <a:pt x="406559" y="1150143"/>
                  </a:cubicBezTo>
                  <a:close/>
                  <a:moveTo>
                    <a:pt x="406559" y="1027715"/>
                  </a:moveTo>
                  <a:cubicBezTo>
                    <a:pt x="347339" y="1027715"/>
                    <a:pt x="347323" y="1117688"/>
                    <a:pt x="406559" y="1117688"/>
                  </a:cubicBezTo>
                  <a:cubicBezTo>
                    <a:pt x="465786" y="1117688"/>
                    <a:pt x="465786" y="1027715"/>
                    <a:pt x="406559" y="1027715"/>
                  </a:cubicBezTo>
                  <a:close/>
                  <a:moveTo>
                    <a:pt x="977138" y="1150143"/>
                  </a:moveTo>
                  <a:cubicBezTo>
                    <a:pt x="934451" y="1150143"/>
                    <a:pt x="899709" y="1115401"/>
                    <a:pt x="899709" y="1072713"/>
                  </a:cubicBezTo>
                  <a:cubicBezTo>
                    <a:pt x="899709" y="1030026"/>
                    <a:pt x="934443" y="995284"/>
                    <a:pt x="977138" y="995284"/>
                  </a:cubicBezTo>
                  <a:cubicBezTo>
                    <a:pt x="1019842" y="995284"/>
                    <a:pt x="1054576" y="1030026"/>
                    <a:pt x="1054576" y="1072713"/>
                  </a:cubicBezTo>
                  <a:cubicBezTo>
                    <a:pt x="1054576" y="1115401"/>
                    <a:pt x="1019842" y="1150143"/>
                    <a:pt x="977138" y="1150143"/>
                  </a:cubicBezTo>
                  <a:close/>
                  <a:moveTo>
                    <a:pt x="977138" y="1027715"/>
                  </a:moveTo>
                  <a:cubicBezTo>
                    <a:pt x="917927" y="1027715"/>
                    <a:pt x="917927" y="1117688"/>
                    <a:pt x="977138" y="1117688"/>
                  </a:cubicBezTo>
                  <a:cubicBezTo>
                    <a:pt x="1036366" y="1117688"/>
                    <a:pt x="1036366" y="1027715"/>
                    <a:pt x="977138" y="1027715"/>
                  </a:cubicBezTo>
                  <a:close/>
                  <a:moveTo>
                    <a:pt x="573580" y="1057665"/>
                  </a:moveTo>
                  <a:lnTo>
                    <a:pt x="810101" y="1057665"/>
                  </a:lnTo>
                  <a:cubicBezTo>
                    <a:pt x="817731" y="972209"/>
                    <a:pt x="889720" y="904979"/>
                    <a:pt x="977138" y="904979"/>
                  </a:cubicBezTo>
                  <a:cubicBezTo>
                    <a:pt x="1064314" y="904979"/>
                    <a:pt x="1136157" y="971836"/>
                    <a:pt x="1144119" y="1056952"/>
                  </a:cubicBezTo>
                  <a:cubicBezTo>
                    <a:pt x="1152697" y="1057025"/>
                    <a:pt x="1162110" y="1057665"/>
                    <a:pt x="1171142" y="1057665"/>
                  </a:cubicBezTo>
                  <a:cubicBezTo>
                    <a:pt x="1199706" y="1057665"/>
                    <a:pt x="1217065" y="1032620"/>
                    <a:pt x="1219441" y="1007883"/>
                  </a:cubicBezTo>
                  <a:lnTo>
                    <a:pt x="1282179" y="354628"/>
                  </a:lnTo>
                  <a:lnTo>
                    <a:pt x="101510" y="354628"/>
                  </a:lnTo>
                  <a:lnTo>
                    <a:pt x="164248" y="1007875"/>
                  </a:lnTo>
                  <a:cubicBezTo>
                    <a:pt x="169024" y="1057617"/>
                    <a:pt x="206101" y="1058598"/>
                    <a:pt x="239505" y="1057917"/>
                  </a:cubicBezTo>
                  <a:cubicBezTo>
                    <a:pt x="247013" y="972339"/>
                    <a:pt x="319059" y="904971"/>
                    <a:pt x="406550" y="904971"/>
                  </a:cubicBezTo>
                  <a:cubicBezTo>
                    <a:pt x="493953" y="904971"/>
                    <a:pt x="565942" y="972201"/>
                    <a:pt x="573572" y="1057657"/>
                  </a:cubicBezTo>
                  <a:close/>
                  <a:moveTo>
                    <a:pt x="406559" y="937434"/>
                  </a:moveTo>
                  <a:cubicBezTo>
                    <a:pt x="331967" y="937434"/>
                    <a:pt x="271288" y="998113"/>
                    <a:pt x="271288" y="1072705"/>
                  </a:cubicBezTo>
                  <a:cubicBezTo>
                    <a:pt x="271288" y="1147297"/>
                    <a:pt x="331975" y="1207976"/>
                    <a:pt x="406559" y="1207976"/>
                  </a:cubicBezTo>
                  <a:cubicBezTo>
                    <a:pt x="481151" y="1207976"/>
                    <a:pt x="541829" y="1147289"/>
                    <a:pt x="541829" y="1072705"/>
                  </a:cubicBezTo>
                  <a:cubicBezTo>
                    <a:pt x="541829" y="998113"/>
                    <a:pt x="481151" y="937434"/>
                    <a:pt x="406559" y="937434"/>
                  </a:cubicBezTo>
                  <a:close/>
                  <a:moveTo>
                    <a:pt x="1112401" y="1074092"/>
                  </a:moveTo>
                  <a:cubicBezTo>
                    <a:pt x="1111217" y="995900"/>
                    <a:pt x="1051560" y="937434"/>
                    <a:pt x="977138" y="937434"/>
                  </a:cubicBezTo>
                  <a:cubicBezTo>
                    <a:pt x="902546" y="937434"/>
                    <a:pt x="841867" y="998113"/>
                    <a:pt x="841867" y="1072705"/>
                  </a:cubicBezTo>
                  <a:cubicBezTo>
                    <a:pt x="841867" y="1147297"/>
                    <a:pt x="902546" y="1207976"/>
                    <a:pt x="977138" y="1207976"/>
                  </a:cubicBezTo>
                  <a:cubicBezTo>
                    <a:pt x="1051276" y="1207976"/>
                    <a:pt x="1111655" y="1148043"/>
                    <a:pt x="1112401" y="1074092"/>
                  </a:cubicBezTo>
                  <a:close/>
                  <a:moveTo>
                    <a:pt x="816701" y="125055"/>
                  </a:moveTo>
                  <a:lnTo>
                    <a:pt x="566996" y="125055"/>
                  </a:lnTo>
                  <a:cubicBezTo>
                    <a:pt x="561694" y="125055"/>
                    <a:pt x="556707" y="122461"/>
                    <a:pt x="553683" y="118099"/>
                  </a:cubicBezTo>
                  <a:lnTo>
                    <a:pt x="494083" y="32415"/>
                  </a:lnTo>
                  <a:lnTo>
                    <a:pt x="217549" y="32415"/>
                  </a:lnTo>
                  <a:lnTo>
                    <a:pt x="135944" y="197344"/>
                  </a:lnTo>
                  <a:lnTo>
                    <a:pt x="1247745" y="197344"/>
                  </a:lnTo>
                  <a:lnTo>
                    <a:pt x="1166140" y="32423"/>
                  </a:lnTo>
                  <a:lnTo>
                    <a:pt x="889606" y="32423"/>
                  </a:lnTo>
                  <a:lnTo>
                    <a:pt x="829998" y="118099"/>
                  </a:lnTo>
                  <a:cubicBezTo>
                    <a:pt x="826982" y="122461"/>
                    <a:pt x="822020" y="125063"/>
                    <a:pt x="816701" y="125063"/>
                  </a:cubicBezTo>
                  <a:close/>
                  <a:moveTo>
                    <a:pt x="533584" y="32415"/>
                  </a:moveTo>
                  <a:lnTo>
                    <a:pt x="575469" y="92624"/>
                  </a:lnTo>
                  <a:lnTo>
                    <a:pt x="808236" y="92624"/>
                  </a:lnTo>
                  <a:lnTo>
                    <a:pt x="850129" y="32415"/>
                  </a:lnTo>
                  <a:close/>
                  <a:moveTo>
                    <a:pt x="41990" y="229768"/>
                  </a:moveTo>
                  <a:cubicBezTo>
                    <a:pt x="36810" y="229768"/>
                    <a:pt x="32431" y="234146"/>
                    <a:pt x="32431" y="239327"/>
                  </a:cubicBezTo>
                  <a:lnTo>
                    <a:pt x="32431" y="312629"/>
                  </a:lnTo>
                  <a:cubicBezTo>
                    <a:pt x="32431" y="317810"/>
                    <a:pt x="36810" y="322189"/>
                    <a:pt x="41990" y="322189"/>
                  </a:cubicBezTo>
                  <a:lnTo>
                    <a:pt x="1341715" y="322189"/>
                  </a:lnTo>
                  <a:cubicBezTo>
                    <a:pt x="1346896" y="322189"/>
                    <a:pt x="1351274" y="317810"/>
                    <a:pt x="1351274" y="312629"/>
                  </a:cubicBezTo>
                  <a:lnTo>
                    <a:pt x="1351274" y="239327"/>
                  </a:lnTo>
                  <a:cubicBezTo>
                    <a:pt x="1351274" y="234146"/>
                    <a:pt x="1346896" y="229768"/>
                    <a:pt x="1341715" y="229768"/>
                  </a:cubicBezTo>
                  <a:lnTo>
                    <a:pt x="41990" y="229768"/>
                  </a:lnTo>
                  <a:close/>
                </a:path>
              </a:pathLst>
            </a:custGeom>
            <a:solidFill>
              <a:schemeClr val="accent2"/>
            </a:solidFill>
            <a:ln w="0" cap="flat">
              <a:solidFill>
                <a:schemeClr val="accent2"/>
              </a:solidFill>
              <a:prstDash val="solid"/>
              <a:miter/>
            </a:ln>
          </p:spPr>
          <p:txBody>
            <a:bodyPr rtlCol="0" anchor="ctr"/>
            <a:lstStyle/>
            <a:p>
              <a:endParaRPr lang="ru-RU"/>
            </a:p>
          </p:txBody>
        </p:sp>
      </p:grpSp>
      <p:grpSp>
        <p:nvGrpSpPr>
          <p:cNvPr id="2" name="Группа 1">
            <a:extLst>
              <a:ext uri="{FF2B5EF4-FFF2-40B4-BE49-F238E27FC236}">
                <a16:creationId xmlns:a16="http://schemas.microsoft.com/office/drawing/2014/main" id="{2999760D-119F-B859-F60C-D6DB5E953F26}"/>
              </a:ext>
            </a:extLst>
          </p:cNvPr>
          <p:cNvGrpSpPr/>
          <p:nvPr/>
        </p:nvGrpSpPr>
        <p:grpSpPr>
          <a:xfrm>
            <a:off x="747712" y="4600573"/>
            <a:ext cx="1007327" cy="1008000"/>
            <a:chOff x="747712" y="4600573"/>
            <a:chExt cx="1007327" cy="1008000"/>
          </a:xfrm>
        </p:grpSpPr>
        <p:sp>
          <p:nvSpPr>
            <p:cNvPr id="40" name="Прямоугольник: скругленные углы 39">
              <a:extLst>
                <a:ext uri="{FF2B5EF4-FFF2-40B4-BE49-F238E27FC236}">
                  <a16:creationId xmlns:a16="http://schemas.microsoft.com/office/drawing/2014/main" id="{2FFD3984-5A63-569D-4594-82EB4B075B0D}"/>
                </a:ext>
              </a:extLst>
            </p:cNvPr>
            <p:cNvSpPr>
              <a:spLocks noChangeAspect="1"/>
            </p:cNvSpPr>
            <p:nvPr/>
          </p:nvSpPr>
          <p:spPr>
            <a:xfrm>
              <a:off x="747712" y="4600573"/>
              <a:ext cx="1007327" cy="1008000"/>
            </a:xfrm>
            <a:prstGeom prst="roundRect">
              <a:avLst/>
            </a:prstGeom>
            <a:solidFill>
              <a:srgbClr val="EFEFEF"/>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41" name="Рисунок 20">
              <a:extLst>
                <a:ext uri="{FF2B5EF4-FFF2-40B4-BE49-F238E27FC236}">
                  <a16:creationId xmlns:a16="http://schemas.microsoft.com/office/drawing/2014/main" id="{62394518-064D-A36D-C9F4-D4D758C5DF47}"/>
                </a:ext>
              </a:extLst>
            </p:cNvPr>
            <p:cNvSpPr>
              <a:spLocks noChangeAspect="1"/>
            </p:cNvSpPr>
            <p:nvPr/>
          </p:nvSpPr>
          <p:spPr>
            <a:xfrm>
              <a:off x="891375" y="4744573"/>
              <a:ext cx="720000" cy="720000"/>
            </a:xfrm>
            <a:custGeom>
              <a:avLst/>
              <a:gdLst>
                <a:gd name="connsiteX0" fmla="*/ 393055 w 1282600"/>
                <a:gd name="connsiteY0" fmla="*/ 910233 h 1282600"/>
                <a:gd name="connsiteX1" fmla="*/ 330994 w 1282600"/>
                <a:gd name="connsiteY1" fmla="*/ 972294 h 1282600"/>
                <a:gd name="connsiteX2" fmla="*/ 393055 w 1282600"/>
                <a:gd name="connsiteY2" fmla="*/ 1034356 h 1282600"/>
                <a:gd name="connsiteX3" fmla="*/ 455116 w 1282600"/>
                <a:gd name="connsiteY3" fmla="*/ 972294 h 1282600"/>
                <a:gd name="connsiteX4" fmla="*/ 393055 w 1282600"/>
                <a:gd name="connsiteY4" fmla="*/ 910233 h 1282600"/>
                <a:gd name="connsiteX5" fmla="*/ 393055 w 1282600"/>
                <a:gd name="connsiteY5" fmla="*/ 992981 h 1282600"/>
                <a:gd name="connsiteX6" fmla="*/ 372368 w 1282600"/>
                <a:gd name="connsiteY6" fmla="*/ 972294 h 1282600"/>
                <a:gd name="connsiteX7" fmla="*/ 393055 w 1282600"/>
                <a:gd name="connsiteY7" fmla="*/ 951607 h 1282600"/>
                <a:gd name="connsiteX8" fmla="*/ 413742 w 1282600"/>
                <a:gd name="connsiteY8" fmla="*/ 972294 h 1282600"/>
                <a:gd name="connsiteX9" fmla="*/ 393055 w 1282600"/>
                <a:gd name="connsiteY9" fmla="*/ 992981 h 1282600"/>
                <a:gd name="connsiteX10" fmla="*/ 827484 w 1282600"/>
                <a:gd name="connsiteY10" fmla="*/ 1096417 h 1282600"/>
                <a:gd name="connsiteX11" fmla="*/ 868859 w 1282600"/>
                <a:gd name="connsiteY11" fmla="*/ 1096417 h 1282600"/>
                <a:gd name="connsiteX12" fmla="*/ 868859 w 1282600"/>
                <a:gd name="connsiteY12" fmla="*/ 1137791 h 1282600"/>
                <a:gd name="connsiteX13" fmla="*/ 827484 w 1282600"/>
                <a:gd name="connsiteY13" fmla="*/ 1137791 h 1282600"/>
                <a:gd name="connsiteX14" fmla="*/ 992981 w 1282600"/>
                <a:gd name="connsiteY14" fmla="*/ 1158478 h 1282600"/>
                <a:gd name="connsiteX15" fmla="*/ 1034356 w 1282600"/>
                <a:gd name="connsiteY15" fmla="*/ 1158478 h 1282600"/>
                <a:gd name="connsiteX16" fmla="*/ 1034356 w 1282600"/>
                <a:gd name="connsiteY16" fmla="*/ 1199852 h 1282600"/>
                <a:gd name="connsiteX17" fmla="*/ 992981 w 1282600"/>
                <a:gd name="connsiteY17" fmla="*/ 1199852 h 1282600"/>
                <a:gd name="connsiteX18" fmla="*/ 708244 w 1282600"/>
                <a:gd name="connsiteY18" fmla="*/ 1137791 h 1282600"/>
                <a:gd name="connsiteX19" fmla="*/ 744736 w 1282600"/>
                <a:gd name="connsiteY19" fmla="*/ 1137791 h 1282600"/>
                <a:gd name="connsiteX20" fmla="*/ 744736 w 1282600"/>
                <a:gd name="connsiteY20" fmla="*/ 1179165 h 1282600"/>
                <a:gd name="connsiteX21" fmla="*/ 708244 w 1282600"/>
                <a:gd name="connsiteY21" fmla="*/ 1179165 h 1282600"/>
                <a:gd name="connsiteX22" fmla="*/ 689729 w 1282600"/>
                <a:gd name="connsiteY22" fmla="*/ 1190605 h 1282600"/>
                <a:gd name="connsiteX23" fmla="*/ 680482 w 1282600"/>
                <a:gd name="connsiteY23" fmla="*/ 1209120 h 1282600"/>
                <a:gd name="connsiteX24" fmla="*/ 643473 w 1282600"/>
                <a:gd name="connsiteY24" fmla="*/ 1190605 h 1282600"/>
                <a:gd name="connsiteX25" fmla="*/ 652720 w 1282600"/>
                <a:gd name="connsiteY25" fmla="*/ 1172090 h 1282600"/>
                <a:gd name="connsiteX26" fmla="*/ 708244 w 1282600"/>
                <a:gd name="connsiteY26" fmla="*/ 1137791 h 1282600"/>
                <a:gd name="connsiteX27" fmla="*/ 1075730 w 1282600"/>
                <a:gd name="connsiteY27" fmla="*/ 675165 h 1282600"/>
                <a:gd name="connsiteX28" fmla="*/ 1075730 w 1282600"/>
                <a:gd name="connsiteY28" fmla="*/ 606194 h 1282600"/>
                <a:gd name="connsiteX29" fmla="*/ 1079205 w 1282600"/>
                <a:gd name="connsiteY29" fmla="*/ 600981 h 1282600"/>
                <a:gd name="connsiteX30" fmla="*/ 1117104 w 1282600"/>
                <a:gd name="connsiteY30" fmla="*/ 475804 h 1282600"/>
                <a:gd name="connsiteX31" fmla="*/ 1117104 w 1282600"/>
                <a:gd name="connsiteY31" fmla="*/ 467239 h 1282600"/>
                <a:gd name="connsiteX32" fmla="*/ 1111043 w 1282600"/>
                <a:gd name="connsiteY32" fmla="*/ 461178 h 1282600"/>
                <a:gd name="connsiteX33" fmla="*/ 930920 w 1282600"/>
                <a:gd name="connsiteY33" fmla="*/ 413742 h 1282600"/>
                <a:gd name="connsiteX34" fmla="*/ 910233 w 1282600"/>
                <a:gd name="connsiteY34" fmla="*/ 413742 h 1282600"/>
                <a:gd name="connsiteX35" fmla="*/ 910233 w 1282600"/>
                <a:gd name="connsiteY35" fmla="*/ 434429 h 1282600"/>
                <a:gd name="connsiteX36" fmla="*/ 910853 w 1282600"/>
                <a:gd name="connsiteY36" fmla="*/ 455406 h 1282600"/>
                <a:gd name="connsiteX37" fmla="*/ 860811 w 1282600"/>
                <a:gd name="connsiteY37" fmla="*/ 472204 h 1282600"/>
                <a:gd name="connsiteX38" fmla="*/ 827484 w 1282600"/>
                <a:gd name="connsiteY38" fmla="*/ 455116 h 1282600"/>
                <a:gd name="connsiteX39" fmla="*/ 649865 w 1282600"/>
                <a:gd name="connsiteY39" fmla="*/ 455116 h 1282600"/>
                <a:gd name="connsiteX40" fmla="*/ 629178 w 1282600"/>
                <a:gd name="connsiteY40" fmla="*/ 434429 h 1282600"/>
                <a:gd name="connsiteX41" fmla="*/ 669290 w 1282600"/>
                <a:gd name="connsiteY41" fmla="*/ 394317 h 1282600"/>
                <a:gd name="connsiteX42" fmla="*/ 803860 w 1282600"/>
                <a:gd name="connsiteY42" fmla="*/ 413535 h 1282600"/>
                <a:gd name="connsiteX43" fmla="*/ 809714 w 1282600"/>
                <a:gd name="connsiteY43" fmla="*/ 372575 h 1282600"/>
                <a:gd name="connsiteX44" fmla="*/ 705865 w 1282600"/>
                <a:gd name="connsiteY44" fmla="*/ 357742 h 1282600"/>
                <a:gd name="connsiteX45" fmla="*/ 731351 w 1282600"/>
                <a:gd name="connsiteY45" fmla="*/ 332256 h 1282600"/>
                <a:gd name="connsiteX46" fmla="*/ 865921 w 1282600"/>
                <a:gd name="connsiteY46" fmla="*/ 351474 h 1282600"/>
                <a:gd name="connsiteX47" fmla="*/ 871775 w 1282600"/>
                <a:gd name="connsiteY47" fmla="*/ 310514 h 1282600"/>
                <a:gd name="connsiteX48" fmla="*/ 767926 w 1282600"/>
                <a:gd name="connsiteY48" fmla="*/ 295681 h 1282600"/>
                <a:gd name="connsiteX49" fmla="*/ 795419 w 1282600"/>
                <a:gd name="connsiteY49" fmla="*/ 268188 h 1282600"/>
                <a:gd name="connsiteX50" fmla="*/ 980031 w 1282600"/>
                <a:gd name="connsiteY50" fmla="*/ 251410 h 1282600"/>
                <a:gd name="connsiteX51" fmla="*/ 1034356 w 1282600"/>
                <a:gd name="connsiteY51" fmla="*/ 191914 h 1282600"/>
                <a:gd name="connsiteX52" fmla="*/ 996829 w 1282600"/>
                <a:gd name="connsiteY52" fmla="*/ 136452 h 1282600"/>
                <a:gd name="connsiteX53" fmla="*/ 926162 w 1282600"/>
                <a:gd name="connsiteY53" fmla="*/ 108194 h 1282600"/>
                <a:gd name="connsiteX54" fmla="*/ 897883 w 1282600"/>
                <a:gd name="connsiteY54" fmla="*/ 37506 h 1282600"/>
                <a:gd name="connsiteX55" fmla="*/ 842441 w 1282600"/>
                <a:gd name="connsiteY55" fmla="*/ 0 h 1282600"/>
                <a:gd name="connsiteX56" fmla="*/ 782966 w 1282600"/>
                <a:gd name="connsiteY56" fmla="*/ 54304 h 1282600"/>
                <a:gd name="connsiteX57" fmla="*/ 766188 w 1282600"/>
                <a:gd name="connsiteY57" fmla="*/ 238915 h 1282600"/>
                <a:gd name="connsiteX58" fmla="*/ 738695 w 1282600"/>
                <a:gd name="connsiteY58" fmla="*/ 266409 h 1282600"/>
                <a:gd name="connsiteX59" fmla="*/ 723863 w 1282600"/>
                <a:gd name="connsiteY59" fmla="*/ 162559 h 1282600"/>
                <a:gd name="connsiteX60" fmla="*/ 682902 w 1282600"/>
                <a:gd name="connsiteY60" fmla="*/ 168414 h 1282600"/>
                <a:gd name="connsiteX61" fmla="*/ 702120 w 1282600"/>
                <a:gd name="connsiteY61" fmla="*/ 302983 h 1282600"/>
                <a:gd name="connsiteX62" fmla="*/ 676634 w 1282600"/>
                <a:gd name="connsiteY62" fmla="*/ 328470 h 1282600"/>
                <a:gd name="connsiteX63" fmla="*/ 661801 w 1282600"/>
                <a:gd name="connsiteY63" fmla="*/ 224621 h 1282600"/>
                <a:gd name="connsiteX64" fmla="*/ 620841 w 1282600"/>
                <a:gd name="connsiteY64" fmla="*/ 230475 h 1282600"/>
                <a:gd name="connsiteX65" fmla="*/ 640059 w 1282600"/>
                <a:gd name="connsiteY65" fmla="*/ 365045 h 1282600"/>
                <a:gd name="connsiteX66" fmla="*/ 599926 w 1282600"/>
                <a:gd name="connsiteY66" fmla="*/ 405178 h 1282600"/>
                <a:gd name="connsiteX67" fmla="*/ 587804 w 1282600"/>
                <a:gd name="connsiteY67" fmla="*/ 393055 h 1282600"/>
                <a:gd name="connsiteX68" fmla="*/ 537865 w 1282600"/>
                <a:gd name="connsiteY68" fmla="*/ 372368 h 1282600"/>
                <a:gd name="connsiteX69" fmla="*/ 496491 w 1282600"/>
                <a:gd name="connsiteY69" fmla="*/ 372368 h 1282600"/>
                <a:gd name="connsiteX70" fmla="*/ 496491 w 1282600"/>
                <a:gd name="connsiteY70" fmla="*/ 299963 h 1282600"/>
                <a:gd name="connsiteX71" fmla="*/ 446862 w 1282600"/>
                <a:gd name="connsiteY71" fmla="*/ 200665 h 1282600"/>
                <a:gd name="connsiteX72" fmla="*/ 413742 w 1282600"/>
                <a:gd name="connsiteY72" fmla="*/ 175840 h 1282600"/>
                <a:gd name="connsiteX73" fmla="*/ 413742 w 1282600"/>
                <a:gd name="connsiteY73" fmla="*/ 124123 h 1282600"/>
                <a:gd name="connsiteX74" fmla="*/ 455116 w 1282600"/>
                <a:gd name="connsiteY74" fmla="*/ 82748 h 1282600"/>
                <a:gd name="connsiteX75" fmla="*/ 455116 w 1282600"/>
                <a:gd name="connsiteY75" fmla="*/ 41374 h 1282600"/>
                <a:gd name="connsiteX76" fmla="*/ 413742 w 1282600"/>
                <a:gd name="connsiteY76" fmla="*/ 0 h 1282600"/>
                <a:gd name="connsiteX77" fmla="*/ 248245 w 1282600"/>
                <a:gd name="connsiteY77" fmla="*/ 0 h 1282600"/>
                <a:gd name="connsiteX78" fmla="*/ 206871 w 1282600"/>
                <a:gd name="connsiteY78" fmla="*/ 41374 h 1282600"/>
                <a:gd name="connsiteX79" fmla="*/ 206871 w 1282600"/>
                <a:gd name="connsiteY79" fmla="*/ 82748 h 1282600"/>
                <a:gd name="connsiteX80" fmla="*/ 248245 w 1282600"/>
                <a:gd name="connsiteY80" fmla="*/ 124123 h 1282600"/>
                <a:gd name="connsiteX81" fmla="*/ 248225 w 1282600"/>
                <a:gd name="connsiteY81" fmla="*/ 175840 h 1282600"/>
                <a:gd name="connsiteX82" fmla="*/ 215125 w 1282600"/>
                <a:gd name="connsiteY82" fmla="*/ 200665 h 1282600"/>
                <a:gd name="connsiteX83" fmla="*/ 165497 w 1282600"/>
                <a:gd name="connsiteY83" fmla="*/ 299963 h 1282600"/>
                <a:gd name="connsiteX84" fmla="*/ 165497 w 1282600"/>
                <a:gd name="connsiteY84" fmla="*/ 455116 h 1282600"/>
                <a:gd name="connsiteX85" fmla="*/ 124123 w 1282600"/>
                <a:gd name="connsiteY85" fmla="*/ 455116 h 1282600"/>
                <a:gd name="connsiteX86" fmla="*/ 82748 w 1282600"/>
                <a:gd name="connsiteY86" fmla="*/ 496491 h 1282600"/>
                <a:gd name="connsiteX87" fmla="*/ 82748 w 1282600"/>
                <a:gd name="connsiteY87" fmla="*/ 537865 h 1282600"/>
                <a:gd name="connsiteX88" fmla="*/ 124123 w 1282600"/>
                <a:gd name="connsiteY88" fmla="*/ 579239 h 1282600"/>
                <a:gd name="connsiteX89" fmla="*/ 124123 w 1282600"/>
                <a:gd name="connsiteY89" fmla="*/ 1075730 h 1282600"/>
                <a:gd name="connsiteX90" fmla="*/ 41374 w 1282600"/>
                <a:gd name="connsiteY90" fmla="*/ 1075730 h 1282600"/>
                <a:gd name="connsiteX91" fmla="*/ 0 w 1282600"/>
                <a:gd name="connsiteY91" fmla="*/ 1117104 h 1282600"/>
                <a:gd name="connsiteX92" fmla="*/ 0 w 1282600"/>
                <a:gd name="connsiteY92" fmla="*/ 1241227 h 1282600"/>
                <a:gd name="connsiteX93" fmla="*/ 41374 w 1282600"/>
                <a:gd name="connsiteY93" fmla="*/ 1282601 h 1282600"/>
                <a:gd name="connsiteX94" fmla="*/ 413742 w 1282600"/>
                <a:gd name="connsiteY94" fmla="*/ 1282601 h 1282600"/>
                <a:gd name="connsiteX95" fmla="*/ 455116 w 1282600"/>
                <a:gd name="connsiteY95" fmla="*/ 1241227 h 1282600"/>
                <a:gd name="connsiteX96" fmla="*/ 455116 w 1282600"/>
                <a:gd name="connsiteY96" fmla="*/ 1104981 h 1282600"/>
                <a:gd name="connsiteX97" fmla="*/ 474231 w 1282600"/>
                <a:gd name="connsiteY97" fmla="*/ 1085866 h 1282600"/>
                <a:gd name="connsiteX98" fmla="*/ 519536 w 1282600"/>
                <a:gd name="connsiteY98" fmla="*/ 1082660 h 1282600"/>
                <a:gd name="connsiteX99" fmla="*/ 566289 w 1282600"/>
                <a:gd name="connsiteY99" fmla="*/ 1117725 h 1282600"/>
                <a:gd name="connsiteX100" fmla="*/ 562296 w 1282600"/>
                <a:gd name="connsiteY100" fmla="*/ 1137626 h 1282600"/>
                <a:gd name="connsiteX101" fmla="*/ 553484 w 1282600"/>
                <a:gd name="connsiteY101" fmla="*/ 1150783 h 1282600"/>
                <a:gd name="connsiteX102" fmla="*/ 524108 w 1282600"/>
                <a:gd name="connsiteY102" fmla="*/ 1170353 h 1282600"/>
                <a:gd name="connsiteX103" fmla="*/ 496491 w 1282600"/>
                <a:gd name="connsiteY103" fmla="*/ 1221988 h 1282600"/>
                <a:gd name="connsiteX104" fmla="*/ 496491 w 1282600"/>
                <a:gd name="connsiteY104" fmla="*/ 1282601 h 1282600"/>
                <a:gd name="connsiteX105" fmla="*/ 1224284 w 1282600"/>
                <a:gd name="connsiteY105" fmla="*/ 1282601 h 1282600"/>
                <a:gd name="connsiteX106" fmla="*/ 1210465 w 1282600"/>
                <a:gd name="connsiteY106" fmla="*/ 1199666 h 1282600"/>
                <a:gd name="connsiteX107" fmla="*/ 1282601 w 1282600"/>
                <a:gd name="connsiteY107" fmla="*/ 1018902 h 1282600"/>
                <a:gd name="connsiteX108" fmla="*/ 1221491 w 1282600"/>
                <a:gd name="connsiteY108" fmla="*/ 850075 h 1282600"/>
                <a:gd name="connsiteX109" fmla="*/ 824174 w 1282600"/>
                <a:gd name="connsiteY109" fmla="*/ 58069 h 1282600"/>
                <a:gd name="connsiteX110" fmla="*/ 842441 w 1282600"/>
                <a:gd name="connsiteY110" fmla="*/ 41374 h 1282600"/>
                <a:gd name="connsiteX111" fmla="*/ 859467 w 1282600"/>
                <a:gd name="connsiteY111" fmla="*/ 52897 h 1282600"/>
                <a:gd name="connsiteX112" fmla="*/ 894304 w 1282600"/>
                <a:gd name="connsiteY112" fmla="*/ 140052 h 1282600"/>
                <a:gd name="connsiteX113" fmla="*/ 981438 w 1282600"/>
                <a:gd name="connsiteY113" fmla="*/ 174889 h 1282600"/>
                <a:gd name="connsiteX114" fmla="*/ 992981 w 1282600"/>
                <a:gd name="connsiteY114" fmla="*/ 191914 h 1282600"/>
                <a:gd name="connsiteX115" fmla="*/ 976287 w 1282600"/>
                <a:gd name="connsiteY115" fmla="*/ 210181 h 1282600"/>
                <a:gd name="connsiteX116" fmla="*/ 841138 w 1282600"/>
                <a:gd name="connsiteY116" fmla="*/ 222469 h 1282600"/>
                <a:gd name="connsiteX117" fmla="*/ 883484 w 1282600"/>
                <a:gd name="connsiteY117" fmla="*/ 180123 h 1282600"/>
                <a:gd name="connsiteX118" fmla="*/ 854233 w 1282600"/>
                <a:gd name="connsiteY118" fmla="*/ 150871 h 1282600"/>
                <a:gd name="connsiteX119" fmla="*/ 811886 w 1282600"/>
                <a:gd name="connsiteY119" fmla="*/ 193218 h 1282600"/>
                <a:gd name="connsiteX120" fmla="*/ 1075461 w 1282600"/>
                <a:gd name="connsiteY120" fmla="*/ 485857 h 1282600"/>
                <a:gd name="connsiteX121" fmla="*/ 1044782 w 1282600"/>
                <a:gd name="connsiteY121" fmla="*/ 578019 h 1282600"/>
                <a:gd name="connsiteX122" fmla="*/ 1043975 w 1282600"/>
                <a:gd name="connsiteY122" fmla="*/ 579239 h 1282600"/>
                <a:gd name="connsiteX123" fmla="*/ 985244 w 1282600"/>
                <a:gd name="connsiteY123" fmla="*/ 579239 h 1282600"/>
                <a:gd name="connsiteX124" fmla="*/ 952290 w 1282600"/>
                <a:gd name="connsiteY124" fmla="*/ 455551 h 1282600"/>
                <a:gd name="connsiteX125" fmla="*/ 1075461 w 1282600"/>
                <a:gd name="connsiteY125" fmla="*/ 485857 h 1282600"/>
                <a:gd name="connsiteX126" fmla="*/ 1034356 w 1282600"/>
                <a:gd name="connsiteY126" fmla="*/ 620613 h 1282600"/>
                <a:gd name="connsiteX127" fmla="*/ 1034356 w 1282600"/>
                <a:gd name="connsiteY127" fmla="*/ 661988 h 1282600"/>
                <a:gd name="connsiteX128" fmla="*/ 910233 w 1282600"/>
                <a:gd name="connsiteY128" fmla="*/ 661988 h 1282600"/>
                <a:gd name="connsiteX129" fmla="*/ 910233 w 1282600"/>
                <a:gd name="connsiteY129" fmla="*/ 620613 h 1282600"/>
                <a:gd name="connsiteX130" fmla="*/ 915115 w 1282600"/>
                <a:gd name="connsiteY130" fmla="*/ 496491 h 1282600"/>
                <a:gd name="connsiteX131" fmla="*/ 915549 w 1282600"/>
                <a:gd name="connsiteY131" fmla="*/ 496491 h 1282600"/>
                <a:gd name="connsiteX132" fmla="*/ 939691 w 1282600"/>
                <a:gd name="connsiteY132" fmla="*/ 579239 h 1282600"/>
                <a:gd name="connsiteX133" fmla="*/ 902310 w 1282600"/>
                <a:gd name="connsiteY133" fmla="*/ 579239 h 1282600"/>
                <a:gd name="connsiteX134" fmla="*/ 872003 w 1282600"/>
                <a:gd name="connsiteY134" fmla="*/ 518626 h 1282600"/>
                <a:gd name="connsiteX135" fmla="*/ 915115 w 1282600"/>
                <a:gd name="connsiteY135" fmla="*/ 496491 h 1282600"/>
                <a:gd name="connsiteX136" fmla="*/ 851957 w 1282600"/>
                <a:gd name="connsiteY136" fmla="*/ 571026 h 1282600"/>
                <a:gd name="connsiteX137" fmla="*/ 868859 w 1282600"/>
                <a:gd name="connsiteY137" fmla="*/ 604808 h 1282600"/>
                <a:gd name="connsiteX138" fmla="*/ 868859 w 1282600"/>
                <a:gd name="connsiteY138" fmla="*/ 675165 h 1282600"/>
                <a:gd name="connsiteX139" fmla="*/ 827484 w 1282600"/>
                <a:gd name="connsiteY139" fmla="*/ 724814 h 1282600"/>
                <a:gd name="connsiteX140" fmla="*/ 827484 w 1282600"/>
                <a:gd name="connsiteY140" fmla="*/ 579239 h 1282600"/>
                <a:gd name="connsiteX141" fmla="*/ 851957 w 1282600"/>
                <a:gd name="connsiteY141" fmla="*/ 571026 h 1282600"/>
                <a:gd name="connsiteX142" fmla="*/ 537865 w 1282600"/>
                <a:gd name="connsiteY142" fmla="*/ 413742 h 1282600"/>
                <a:gd name="connsiteX143" fmla="*/ 558552 w 1282600"/>
                <a:gd name="connsiteY143" fmla="*/ 422307 h 1282600"/>
                <a:gd name="connsiteX144" fmla="*/ 591362 w 1282600"/>
                <a:gd name="connsiteY144" fmla="*/ 455116 h 1282600"/>
                <a:gd name="connsiteX145" fmla="*/ 266202 w 1282600"/>
                <a:gd name="connsiteY145" fmla="*/ 455116 h 1282600"/>
                <a:gd name="connsiteX146" fmla="*/ 275428 w 1282600"/>
                <a:gd name="connsiteY146" fmla="*/ 441277 h 1282600"/>
                <a:gd name="connsiteX147" fmla="*/ 292661 w 1282600"/>
                <a:gd name="connsiteY147" fmla="*/ 429113 h 1282600"/>
                <a:gd name="connsiteX148" fmla="*/ 343282 w 1282600"/>
                <a:gd name="connsiteY148" fmla="*/ 416473 h 1282600"/>
                <a:gd name="connsiteX149" fmla="*/ 376071 w 1282600"/>
                <a:gd name="connsiteY149" fmla="*/ 397917 h 1282600"/>
                <a:gd name="connsiteX150" fmla="*/ 393034 w 1282600"/>
                <a:gd name="connsiteY150" fmla="*/ 380953 h 1282600"/>
                <a:gd name="connsiteX151" fmla="*/ 434409 w 1282600"/>
                <a:gd name="connsiteY151" fmla="*/ 380953 h 1282600"/>
                <a:gd name="connsiteX152" fmla="*/ 446552 w 1282600"/>
                <a:gd name="connsiteY152" fmla="*/ 393055 h 1282600"/>
                <a:gd name="connsiteX153" fmla="*/ 496491 w 1282600"/>
                <a:gd name="connsiteY153" fmla="*/ 413742 h 1282600"/>
                <a:gd name="connsiteX154" fmla="*/ 372368 w 1282600"/>
                <a:gd name="connsiteY154" fmla="*/ 344771 h 1282600"/>
                <a:gd name="connsiteX155" fmla="*/ 363804 w 1282600"/>
                <a:gd name="connsiteY155" fmla="*/ 351681 h 1282600"/>
                <a:gd name="connsiteX156" fmla="*/ 346840 w 1282600"/>
                <a:gd name="connsiteY156" fmla="*/ 368644 h 1282600"/>
                <a:gd name="connsiteX157" fmla="*/ 333269 w 1282600"/>
                <a:gd name="connsiteY157" fmla="*/ 376340 h 1282600"/>
                <a:gd name="connsiteX158" fmla="*/ 289620 w 1282600"/>
                <a:gd name="connsiteY158" fmla="*/ 387263 h 1282600"/>
                <a:gd name="connsiteX159" fmla="*/ 289620 w 1282600"/>
                <a:gd name="connsiteY159" fmla="*/ 330994 h 1282600"/>
                <a:gd name="connsiteX160" fmla="*/ 372368 w 1282600"/>
                <a:gd name="connsiteY160" fmla="*/ 330994 h 1282600"/>
                <a:gd name="connsiteX161" fmla="*/ 248245 w 1282600"/>
                <a:gd name="connsiteY161" fmla="*/ 41374 h 1282600"/>
                <a:gd name="connsiteX162" fmla="*/ 413742 w 1282600"/>
                <a:gd name="connsiteY162" fmla="*/ 41374 h 1282600"/>
                <a:gd name="connsiteX163" fmla="*/ 413784 w 1282600"/>
                <a:gd name="connsiteY163" fmla="*/ 82748 h 1282600"/>
                <a:gd name="connsiteX164" fmla="*/ 248245 w 1282600"/>
                <a:gd name="connsiteY164" fmla="*/ 82748 h 1282600"/>
                <a:gd name="connsiteX165" fmla="*/ 206871 w 1282600"/>
                <a:gd name="connsiteY165" fmla="*/ 299963 h 1282600"/>
                <a:gd name="connsiteX166" fmla="*/ 239991 w 1282600"/>
                <a:gd name="connsiteY166" fmla="*/ 233764 h 1282600"/>
                <a:gd name="connsiteX167" fmla="*/ 273049 w 1282600"/>
                <a:gd name="connsiteY167" fmla="*/ 208960 h 1282600"/>
                <a:gd name="connsiteX168" fmla="*/ 289620 w 1282600"/>
                <a:gd name="connsiteY168" fmla="*/ 175840 h 1282600"/>
                <a:gd name="connsiteX169" fmla="*/ 289620 w 1282600"/>
                <a:gd name="connsiteY169" fmla="*/ 124123 h 1282600"/>
                <a:gd name="connsiteX170" fmla="*/ 372368 w 1282600"/>
                <a:gd name="connsiteY170" fmla="*/ 124123 h 1282600"/>
                <a:gd name="connsiteX171" fmla="*/ 372368 w 1282600"/>
                <a:gd name="connsiteY171" fmla="*/ 175840 h 1282600"/>
                <a:gd name="connsiteX172" fmla="*/ 388918 w 1282600"/>
                <a:gd name="connsiteY172" fmla="*/ 208940 h 1282600"/>
                <a:gd name="connsiteX173" fmla="*/ 422017 w 1282600"/>
                <a:gd name="connsiteY173" fmla="*/ 233764 h 1282600"/>
                <a:gd name="connsiteX174" fmla="*/ 455116 w 1282600"/>
                <a:gd name="connsiteY174" fmla="*/ 299963 h 1282600"/>
                <a:gd name="connsiteX175" fmla="*/ 455116 w 1282600"/>
                <a:gd name="connsiteY175" fmla="*/ 344771 h 1282600"/>
                <a:gd name="connsiteX176" fmla="*/ 413742 w 1282600"/>
                <a:gd name="connsiteY176" fmla="*/ 331676 h 1282600"/>
                <a:gd name="connsiteX177" fmla="*/ 413742 w 1282600"/>
                <a:gd name="connsiteY177" fmla="*/ 289620 h 1282600"/>
                <a:gd name="connsiteX178" fmla="*/ 248245 w 1282600"/>
                <a:gd name="connsiteY178" fmla="*/ 289620 h 1282600"/>
                <a:gd name="connsiteX179" fmla="*/ 248245 w 1282600"/>
                <a:gd name="connsiteY179" fmla="*/ 409398 h 1282600"/>
                <a:gd name="connsiteX180" fmla="*/ 241005 w 1282600"/>
                <a:gd name="connsiteY180" fmla="*/ 418335 h 1282600"/>
                <a:gd name="connsiteX181" fmla="*/ 216491 w 1282600"/>
                <a:gd name="connsiteY181" fmla="*/ 455116 h 1282600"/>
                <a:gd name="connsiteX182" fmla="*/ 206871 w 1282600"/>
                <a:gd name="connsiteY182" fmla="*/ 455116 h 1282600"/>
                <a:gd name="connsiteX183" fmla="*/ 124123 w 1282600"/>
                <a:gd name="connsiteY183" fmla="*/ 496491 h 1282600"/>
                <a:gd name="connsiteX184" fmla="*/ 827484 w 1282600"/>
                <a:gd name="connsiteY184" fmla="*/ 496491 h 1282600"/>
                <a:gd name="connsiteX185" fmla="*/ 827526 w 1282600"/>
                <a:gd name="connsiteY185" fmla="*/ 537865 h 1282600"/>
                <a:gd name="connsiteX186" fmla="*/ 124123 w 1282600"/>
                <a:gd name="connsiteY186" fmla="*/ 537865 h 1282600"/>
                <a:gd name="connsiteX187" fmla="*/ 165497 w 1282600"/>
                <a:gd name="connsiteY187" fmla="*/ 579239 h 1282600"/>
                <a:gd name="connsiteX188" fmla="*/ 786110 w 1282600"/>
                <a:gd name="connsiteY188" fmla="*/ 579239 h 1282600"/>
                <a:gd name="connsiteX189" fmla="*/ 786110 w 1282600"/>
                <a:gd name="connsiteY189" fmla="*/ 774463 h 1282600"/>
                <a:gd name="connsiteX190" fmla="*/ 723097 w 1282600"/>
                <a:gd name="connsiteY190" fmla="*/ 850075 h 1282600"/>
                <a:gd name="connsiteX191" fmla="*/ 703362 w 1282600"/>
                <a:gd name="connsiteY191" fmla="*/ 877547 h 1282600"/>
                <a:gd name="connsiteX192" fmla="*/ 703362 w 1282600"/>
                <a:gd name="connsiteY192" fmla="*/ 661988 h 1282600"/>
                <a:gd name="connsiteX193" fmla="*/ 661988 w 1282600"/>
                <a:gd name="connsiteY193" fmla="*/ 620613 h 1282600"/>
                <a:gd name="connsiteX194" fmla="*/ 620613 w 1282600"/>
                <a:gd name="connsiteY194" fmla="*/ 620613 h 1282600"/>
                <a:gd name="connsiteX195" fmla="*/ 579239 w 1282600"/>
                <a:gd name="connsiteY195" fmla="*/ 661988 h 1282600"/>
                <a:gd name="connsiteX196" fmla="*/ 579239 w 1282600"/>
                <a:gd name="connsiteY196" fmla="*/ 963730 h 1282600"/>
                <a:gd name="connsiteX197" fmla="*/ 537865 w 1282600"/>
                <a:gd name="connsiteY197" fmla="*/ 922355 h 1282600"/>
                <a:gd name="connsiteX198" fmla="*/ 537865 w 1282600"/>
                <a:gd name="connsiteY198" fmla="*/ 661988 h 1282600"/>
                <a:gd name="connsiteX199" fmla="*/ 496491 w 1282600"/>
                <a:gd name="connsiteY199" fmla="*/ 620613 h 1282600"/>
                <a:gd name="connsiteX200" fmla="*/ 455116 w 1282600"/>
                <a:gd name="connsiteY200" fmla="*/ 620613 h 1282600"/>
                <a:gd name="connsiteX201" fmla="*/ 413742 w 1282600"/>
                <a:gd name="connsiteY201" fmla="*/ 661988 h 1282600"/>
                <a:gd name="connsiteX202" fmla="*/ 413742 w 1282600"/>
                <a:gd name="connsiteY202" fmla="*/ 799888 h 1282600"/>
                <a:gd name="connsiteX203" fmla="*/ 372368 w 1282600"/>
                <a:gd name="connsiteY203" fmla="*/ 786793 h 1282600"/>
                <a:gd name="connsiteX204" fmla="*/ 372368 w 1282600"/>
                <a:gd name="connsiteY204" fmla="*/ 661988 h 1282600"/>
                <a:gd name="connsiteX205" fmla="*/ 330994 w 1282600"/>
                <a:gd name="connsiteY205" fmla="*/ 620613 h 1282600"/>
                <a:gd name="connsiteX206" fmla="*/ 289620 w 1282600"/>
                <a:gd name="connsiteY206" fmla="*/ 620613 h 1282600"/>
                <a:gd name="connsiteX207" fmla="*/ 248245 w 1282600"/>
                <a:gd name="connsiteY207" fmla="*/ 661988 h 1282600"/>
                <a:gd name="connsiteX208" fmla="*/ 248245 w 1282600"/>
                <a:gd name="connsiteY208" fmla="*/ 880981 h 1282600"/>
                <a:gd name="connsiteX209" fmla="*/ 227558 w 1282600"/>
                <a:gd name="connsiteY209" fmla="*/ 901668 h 1282600"/>
                <a:gd name="connsiteX210" fmla="*/ 206871 w 1282600"/>
                <a:gd name="connsiteY210" fmla="*/ 951607 h 1282600"/>
                <a:gd name="connsiteX211" fmla="*/ 227558 w 1282600"/>
                <a:gd name="connsiteY211" fmla="*/ 1001546 h 1282600"/>
                <a:gd name="connsiteX212" fmla="*/ 248245 w 1282600"/>
                <a:gd name="connsiteY212" fmla="*/ 1022233 h 1282600"/>
                <a:gd name="connsiteX213" fmla="*/ 248245 w 1282600"/>
                <a:gd name="connsiteY213" fmla="*/ 1075730 h 1282600"/>
                <a:gd name="connsiteX214" fmla="*/ 165497 w 1282600"/>
                <a:gd name="connsiteY214" fmla="*/ 1075730 h 1282600"/>
                <a:gd name="connsiteX215" fmla="*/ 635963 w 1282600"/>
                <a:gd name="connsiteY215" fmla="*/ 1006159 h 1282600"/>
                <a:gd name="connsiteX216" fmla="*/ 627378 w 1282600"/>
                <a:gd name="connsiteY216" fmla="*/ 1011889 h 1282600"/>
                <a:gd name="connsiteX217" fmla="*/ 620613 w 1282600"/>
                <a:gd name="connsiteY217" fmla="*/ 1005104 h 1282600"/>
                <a:gd name="connsiteX218" fmla="*/ 620613 w 1282600"/>
                <a:gd name="connsiteY218" fmla="*/ 661988 h 1282600"/>
                <a:gd name="connsiteX219" fmla="*/ 661988 w 1282600"/>
                <a:gd name="connsiteY219" fmla="*/ 661988 h 1282600"/>
                <a:gd name="connsiteX220" fmla="*/ 661988 w 1282600"/>
                <a:gd name="connsiteY220" fmla="*/ 995402 h 1282600"/>
                <a:gd name="connsiteX221" fmla="*/ 635963 w 1282600"/>
                <a:gd name="connsiteY221" fmla="*/ 1006159 h 1282600"/>
                <a:gd name="connsiteX222" fmla="*/ 496491 w 1282600"/>
                <a:gd name="connsiteY222" fmla="*/ 880981 h 1282600"/>
                <a:gd name="connsiteX223" fmla="*/ 455116 w 1282600"/>
                <a:gd name="connsiteY223" fmla="*/ 839607 h 1282600"/>
                <a:gd name="connsiteX224" fmla="*/ 455116 w 1282600"/>
                <a:gd name="connsiteY224" fmla="*/ 661988 h 1282600"/>
                <a:gd name="connsiteX225" fmla="*/ 496491 w 1282600"/>
                <a:gd name="connsiteY225" fmla="*/ 661988 h 1282600"/>
                <a:gd name="connsiteX226" fmla="*/ 330994 w 1282600"/>
                <a:gd name="connsiteY226" fmla="*/ 799888 h 1282600"/>
                <a:gd name="connsiteX227" fmla="*/ 322429 w 1282600"/>
                <a:gd name="connsiteY227" fmla="*/ 806797 h 1282600"/>
                <a:gd name="connsiteX228" fmla="*/ 289620 w 1282600"/>
                <a:gd name="connsiteY228" fmla="*/ 839607 h 1282600"/>
                <a:gd name="connsiteX229" fmla="*/ 289620 w 1282600"/>
                <a:gd name="connsiteY229" fmla="*/ 661988 h 1282600"/>
                <a:gd name="connsiteX230" fmla="*/ 330994 w 1282600"/>
                <a:gd name="connsiteY230" fmla="*/ 661988 h 1282600"/>
                <a:gd name="connsiteX231" fmla="*/ 327187 w 1282600"/>
                <a:gd name="connsiteY231" fmla="*/ 1117104 h 1282600"/>
                <a:gd name="connsiteX232" fmla="*/ 268932 w 1282600"/>
                <a:gd name="connsiteY232" fmla="*/ 1158478 h 1282600"/>
                <a:gd name="connsiteX233" fmla="*/ 210678 w 1282600"/>
                <a:gd name="connsiteY233" fmla="*/ 1117104 h 1282600"/>
                <a:gd name="connsiteX234" fmla="*/ 289620 w 1282600"/>
                <a:gd name="connsiteY234" fmla="*/ 1075730 h 1282600"/>
                <a:gd name="connsiteX235" fmla="*/ 289620 w 1282600"/>
                <a:gd name="connsiteY235" fmla="*/ 1063607 h 1282600"/>
                <a:gd name="connsiteX236" fmla="*/ 301742 w 1282600"/>
                <a:gd name="connsiteY236" fmla="*/ 1075730 h 1282600"/>
                <a:gd name="connsiteX237" fmla="*/ 41374 w 1282600"/>
                <a:gd name="connsiteY237" fmla="*/ 1117104 h 1282600"/>
                <a:gd name="connsiteX238" fmla="*/ 82748 w 1282600"/>
                <a:gd name="connsiteY238" fmla="*/ 1117104 h 1282600"/>
                <a:gd name="connsiteX239" fmla="*/ 82748 w 1282600"/>
                <a:gd name="connsiteY239" fmla="*/ 1241227 h 1282600"/>
                <a:gd name="connsiteX240" fmla="*/ 41374 w 1282600"/>
                <a:gd name="connsiteY240" fmla="*/ 1241227 h 1282600"/>
                <a:gd name="connsiteX241" fmla="*/ 124123 w 1282600"/>
                <a:gd name="connsiteY241" fmla="*/ 1241227 h 1282600"/>
                <a:gd name="connsiteX242" fmla="*/ 124123 w 1282600"/>
                <a:gd name="connsiteY242" fmla="*/ 1117104 h 1282600"/>
                <a:gd name="connsiteX243" fmla="*/ 167586 w 1282600"/>
                <a:gd name="connsiteY243" fmla="*/ 1117104 h 1282600"/>
                <a:gd name="connsiteX244" fmla="*/ 268932 w 1282600"/>
                <a:gd name="connsiteY244" fmla="*/ 1199852 h 1282600"/>
                <a:gd name="connsiteX245" fmla="*/ 370279 w 1282600"/>
                <a:gd name="connsiteY245" fmla="*/ 1117104 h 1282600"/>
                <a:gd name="connsiteX246" fmla="*/ 413742 w 1282600"/>
                <a:gd name="connsiteY246" fmla="*/ 1117104 h 1282600"/>
                <a:gd name="connsiteX247" fmla="*/ 413784 w 1282600"/>
                <a:gd name="connsiteY247" fmla="*/ 1241227 h 1282600"/>
                <a:gd name="connsiteX248" fmla="*/ 544340 w 1282600"/>
                <a:gd name="connsiteY248" fmla="*/ 1049561 h 1282600"/>
                <a:gd name="connsiteX249" fmla="*/ 444959 w 1282600"/>
                <a:gd name="connsiteY249" fmla="*/ 1056615 h 1282600"/>
                <a:gd name="connsiteX250" fmla="*/ 425865 w 1282600"/>
                <a:gd name="connsiteY250" fmla="*/ 1075730 h 1282600"/>
                <a:gd name="connsiteX251" fmla="*/ 360245 w 1282600"/>
                <a:gd name="connsiteY251" fmla="*/ 1075730 h 1282600"/>
                <a:gd name="connsiteX252" fmla="*/ 256810 w 1282600"/>
                <a:gd name="connsiteY252" fmla="*/ 972294 h 1282600"/>
                <a:gd name="connsiteX253" fmla="*/ 248245 w 1282600"/>
                <a:gd name="connsiteY253" fmla="*/ 951607 h 1282600"/>
                <a:gd name="connsiteX254" fmla="*/ 256810 w 1282600"/>
                <a:gd name="connsiteY254" fmla="*/ 930920 h 1282600"/>
                <a:gd name="connsiteX255" fmla="*/ 351681 w 1282600"/>
                <a:gd name="connsiteY255" fmla="*/ 836049 h 1282600"/>
                <a:gd name="connsiteX256" fmla="*/ 393055 w 1282600"/>
                <a:gd name="connsiteY256" fmla="*/ 836049 h 1282600"/>
                <a:gd name="connsiteX257" fmla="*/ 593162 w 1282600"/>
                <a:gd name="connsiteY257" fmla="*/ 1036155 h 1282600"/>
                <a:gd name="connsiteX258" fmla="*/ 576281 w 1282600"/>
                <a:gd name="connsiteY258" fmla="*/ 1067786 h 1282600"/>
                <a:gd name="connsiteX259" fmla="*/ 575288 w 1282600"/>
                <a:gd name="connsiteY259" fmla="*/ 1072771 h 1282600"/>
                <a:gd name="connsiteX260" fmla="*/ 537865 w 1282600"/>
                <a:gd name="connsiteY260" fmla="*/ 1241227 h 1282600"/>
                <a:gd name="connsiteX261" fmla="*/ 537865 w 1282600"/>
                <a:gd name="connsiteY261" fmla="*/ 1221988 h 1282600"/>
                <a:gd name="connsiteX262" fmla="*/ 547071 w 1282600"/>
                <a:gd name="connsiteY262" fmla="*/ 1204776 h 1282600"/>
                <a:gd name="connsiteX263" fmla="*/ 576467 w 1282600"/>
                <a:gd name="connsiteY263" fmla="*/ 1185185 h 1282600"/>
                <a:gd name="connsiteX264" fmla="*/ 602864 w 1282600"/>
                <a:gd name="connsiteY264" fmla="*/ 1145735 h 1282600"/>
                <a:gd name="connsiteX265" fmla="*/ 616848 w 1282600"/>
                <a:gd name="connsiteY265" fmla="*/ 1075895 h 1282600"/>
                <a:gd name="connsiteX266" fmla="*/ 625661 w 1282600"/>
                <a:gd name="connsiteY266" fmla="*/ 1062738 h 1282600"/>
                <a:gd name="connsiteX267" fmla="*/ 658905 w 1282600"/>
                <a:gd name="connsiteY267" fmla="*/ 1040582 h 1282600"/>
                <a:gd name="connsiteX268" fmla="*/ 705637 w 1282600"/>
                <a:gd name="connsiteY268" fmla="*/ 1045216 h 1282600"/>
                <a:gd name="connsiteX269" fmla="*/ 713188 w 1282600"/>
                <a:gd name="connsiteY269" fmla="*/ 1052767 h 1282600"/>
                <a:gd name="connsiteX270" fmla="*/ 812114 w 1282600"/>
                <a:gd name="connsiteY270" fmla="*/ 1062573 h 1282600"/>
                <a:gd name="connsiteX271" fmla="*/ 845213 w 1282600"/>
                <a:gd name="connsiteY271" fmla="*/ 1040520 h 1282600"/>
                <a:gd name="connsiteX272" fmla="*/ 865507 w 1282600"/>
                <a:gd name="connsiteY272" fmla="*/ 1034356 h 1282600"/>
                <a:gd name="connsiteX273" fmla="*/ 901006 w 1282600"/>
                <a:gd name="connsiteY273" fmla="*/ 1062076 h 1282600"/>
                <a:gd name="connsiteX274" fmla="*/ 904296 w 1282600"/>
                <a:gd name="connsiteY274" fmla="*/ 1075233 h 1282600"/>
                <a:gd name="connsiteX275" fmla="*/ 957958 w 1282600"/>
                <a:gd name="connsiteY275" fmla="*/ 1117104 h 1282600"/>
                <a:gd name="connsiteX276" fmla="*/ 997077 w 1282600"/>
                <a:gd name="connsiteY276" fmla="*/ 1100906 h 1282600"/>
                <a:gd name="connsiteX277" fmla="*/ 1012282 w 1282600"/>
                <a:gd name="connsiteY277" fmla="*/ 1085701 h 1282600"/>
                <a:gd name="connsiteX278" fmla="*/ 1036321 w 1282600"/>
                <a:gd name="connsiteY278" fmla="*/ 1075730 h 1282600"/>
                <a:gd name="connsiteX279" fmla="*/ 1068572 w 1282600"/>
                <a:gd name="connsiteY279" fmla="*/ 1098941 h 1282600"/>
                <a:gd name="connsiteX280" fmla="*/ 1069627 w 1282600"/>
                <a:gd name="connsiteY280" fmla="*/ 1102085 h 1282600"/>
                <a:gd name="connsiteX281" fmla="*/ 1113463 w 1282600"/>
                <a:gd name="connsiteY281" fmla="*/ 1142673 h 1282600"/>
                <a:gd name="connsiteX282" fmla="*/ 1147824 w 1282600"/>
                <a:gd name="connsiteY282" fmla="*/ 1151258 h 1282600"/>
                <a:gd name="connsiteX283" fmla="*/ 1163236 w 1282600"/>
                <a:gd name="connsiteY283" fmla="*/ 1167932 h 1282600"/>
                <a:gd name="connsiteX284" fmla="*/ 1175421 w 1282600"/>
                <a:gd name="connsiteY284" fmla="*/ 1241227 h 1282600"/>
                <a:gd name="connsiteX285" fmla="*/ 1200018 w 1282600"/>
                <a:gd name="connsiteY285" fmla="*/ 1147659 h 1282600"/>
                <a:gd name="connsiteX286" fmla="*/ 1157858 w 1282600"/>
                <a:gd name="connsiteY286" fmla="*/ 1111146 h 1282600"/>
                <a:gd name="connsiteX287" fmla="*/ 1123476 w 1282600"/>
                <a:gd name="connsiteY287" fmla="*/ 1102561 h 1282600"/>
                <a:gd name="connsiteX288" fmla="*/ 1108871 w 1282600"/>
                <a:gd name="connsiteY288" fmla="*/ 1089052 h 1282600"/>
                <a:gd name="connsiteX289" fmla="*/ 1107815 w 1282600"/>
                <a:gd name="connsiteY289" fmla="*/ 1085908 h 1282600"/>
                <a:gd name="connsiteX290" fmla="*/ 1036321 w 1282600"/>
                <a:gd name="connsiteY290" fmla="*/ 1034356 h 1282600"/>
                <a:gd name="connsiteX291" fmla="*/ 983031 w 1282600"/>
                <a:gd name="connsiteY291" fmla="*/ 1056429 h 1282600"/>
                <a:gd name="connsiteX292" fmla="*/ 967826 w 1282600"/>
                <a:gd name="connsiteY292" fmla="*/ 1071634 h 1282600"/>
                <a:gd name="connsiteX293" fmla="*/ 944449 w 1282600"/>
                <a:gd name="connsiteY293" fmla="*/ 1065179 h 1282600"/>
                <a:gd name="connsiteX294" fmla="*/ 941160 w 1282600"/>
                <a:gd name="connsiteY294" fmla="*/ 1052022 h 1282600"/>
                <a:gd name="connsiteX295" fmla="*/ 865507 w 1282600"/>
                <a:gd name="connsiteY295" fmla="*/ 992981 h 1282600"/>
                <a:gd name="connsiteX296" fmla="*/ 822271 w 1282600"/>
                <a:gd name="connsiteY296" fmla="*/ 1006076 h 1282600"/>
                <a:gd name="connsiteX297" fmla="*/ 789172 w 1282600"/>
                <a:gd name="connsiteY297" fmla="*/ 1028129 h 1282600"/>
                <a:gd name="connsiteX298" fmla="*/ 742440 w 1282600"/>
                <a:gd name="connsiteY298" fmla="*/ 1023495 h 1282600"/>
                <a:gd name="connsiteX299" fmla="*/ 734889 w 1282600"/>
                <a:gd name="connsiteY299" fmla="*/ 1015944 h 1282600"/>
                <a:gd name="connsiteX300" fmla="*/ 704458 w 1282600"/>
                <a:gd name="connsiteY300" fmla="*/ 997781 h 1282600"/>
                <a:gd name="connsiteX301" fmla="*/ 754893 w 1282600"/>
                <a:gd name="connsiteY301" fmla="*/ 876575 h 1282600"/>
                <a:gd name="connsiteX302" fmla="*/ 899248 w 1282600"/>
                <a:gd name="connsiteY302" fmla="*/ 703362 h 1282600"/>
                <a:gd name="connsiteX303" fmla="*/ 1045340 w 1282600"/>
                <a:gd name="connsiteY303" fmla="*/ 703362 h 1282600"/>
                <a:gd name="connsiteX304" fmla="*/ 1189695 w 1282600"/>
                <a:gd name="connsiteY304" fmla="*/ 876554 h 1282600"/>
                <a:gd name="connsiteX305" fmla="*/ 1241227 w 1282600"/>
                <a:gd name="connsiteY305" fmla="*/ 1018902 h 1282600"/>
                <a:gd name="connsiteX306" fmla="*/ 1200018 w 1282600"/>
                <a:gd name="connsiteY306" fmla="*/ 1147659 h 1282600"/>
                <a:gd name="connsiteX307" fmla="*/ 1157920 w 1282600"/>
                <a:gd name="connsiteY307" fmla="*/ 903034 h 1282600"/>
                <a:gd name="connsiteX308" fmla="*/ 1197453 w 1282600"/>
                <a:gd name="connsiteY308" fmla="*/ 989630 h 1282600"/>
                <a:gd name="connsiteX309" fmla="*/ 1156637 w 1282600"/>
                <a:gd name="connsiteY309" fmla="*/ 996333 h 1282600"/>
                <a:gd name="connsiteX310" fmla="*/ 1126124 w 1282600"/>
                <a:gd name="connsiteY310" fmla="*/ 929534 h 1282600"/>
                <a:gd name="connsiteX311" fmla="*/ 1086570 w 1282600"/>
                <a:gd name="connsiteY311" fmla="*/ 882098 h 1282600"/>
                <a:gd name="connsiteX312" fmla="*/ 1118366 w 1282600"/>
                <a:gd name="connsiteY312" fmla="*/ 855598 h 1282600"/>
                <a:gd name="connsiteX313" fmla="*/ 1157837 w 1282600"/>
                <a:gd name="connsiteY313" fmla="*/ 1032390 h 1282600"/>
                <a:gd name="connsiteX314" fmla="*/ 1199004 w 1282600"/>
                <a:gd name="connsiteY314" fmla="*/ 1036300 h 1282600"/>
                <a:gd name="connsiteX315" fmla="*/ 1188102 w 1282600"/>
                <a:gd name="connsiteY315" fmla="*/ 1083074 h 1282600"/>
                <a:gd name="connsiteX316" fmla="*/ 1149438 w 1282600"/>
                <a:gd name="connsiteY316" fmla="*/ 1068365 h 1282600"/>
                <a:gd name="connsiteX317" fmla="*/ 1157837 w 1282600"/>
                <a:gd name="connsiteY317" fmla="*/ 1032390 h 12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1282600" h="1282600">
                  <a:moveTo>
                    <a:pt x="393055" y="910233"/>
                  </a:moveTo>
                  <a:cubicBezTo>
                    <a:pt x="358839" y="910233"/>
                    <a:pt x="330994" y="938078"/>
                    <a:pt x="330994" y="972294"/>
                  </a:cubicBezTo>
                  <a:cubicBezTo>
                    <a:pt x="330994" y="1006511"/>
                    <a:pt x="358839" y="1034356"/>
                    <a:pt x="393055" y="1034356"/>
                  </a:cubicBezTo>
                  <a:cubicBezTo>
                    <a:pt x="427272" y="1034356"/>
                    <a:pt x="455116" y="1006511"/>
                    <a:pt x="455116" y="972294"/>
                  </a:cubicBezTo>
                  <a:cubicBezTo>
                    <a:pt x="455116" y="938078"/>
                    <a:pt x="427272" y="910233"/>
                    <a:pt x="393055" y="910233"/>
                  </a:cubicBezTo>
                  <a:close/>
                  <a:moveTo>
                    <a:pt x="393055" y="992981"/>
                  </a:moveTo>
                  <a:cubicBezTo>
                    <a:pt x="381636" y="992981"/>
                    <a:pt x="372368" y="983713"/>
                    <a:pt x="372368" y="972294"/>
                  </a:cubicBezTo>
                  <a:cubicBezTo>
                    <a:pt x="372368" y="960875"/>
                    <a:pt x="381636" y="951607"/>
                    <a:pt x="393055" y="951607"/>
                  </a:cubicBezTo>
                  <a:cubicBezTo>
                    <a:pt x="404474" y="951607"/>
                    <a:pt x="413742" y="960875"/>
                    <a:pt x="413742" y="972294"/>
                  </a:cubicBezTo>
                  <a:cubicBezTo>
                    <a:pt x="413742" y="983713"/>
                    <a:pt x="404474" y="992981"/>
                    <a:pt x="393055" y="992981"/>
                  </a:cubicBezTo>
                  <a:close/>
                  <a:moveTo>
                    <a:pt x="827484" y="1096417"/>
                  </a:moveTo>
                  <a:lnTo>
                    <a:pt x="868859" y="1096417"/>
                  </a:lnTo>
                  <a:lnTo>
                    <a:pt x="868859" y="1137791"/>
                  </a:lnTo>
                  <a:lnTo>
                    <a:pt x="827484" y="1137791"/>
                  </a:lnTo>
                  <a:close/>
                  <a:moveTo>
                    <a:pt x="992981" y="1158478"/>
                  </a:moveTo>
                  <a:lnTo>
                    <a:pt x="1034356" y="1158478"/>
                  </a:lnTo>
                  <a:lnTo>
                    <a:pt x="1034356" y="1199852"/>
                  </a:lnTo>
                  <a:lnTo>
                    <a:pt x="992981" y="1199852"/>
                  </a:lnTo>
                  <a:close/>
                  <a:moveTo>
                    <a:pt x="708244" y="1137791"/>
                  </a:moveTo>
                  <a:lnTo>
                    <a:pt x="744736" y="1137791"/>
                  </a:lnTo>
                  <a:lnTo>
                    <a:pt x="744736" y="1179165"/>
                  </a:lnTo>
                  <a:lnTo>
                    <a:pt x="708244" y="1179165"/>
                  </a:lnTo>
                  <a:cubicBezTo>
                    <a:pt x="700341" y="1179165"/>
                    <a:pt x="693246" y="1183551"/>
                    <a:pt x="689729" y="1190605"/>
                  </a:cubicBezTo>
                  <a:lnTo>
                    <a:pt x="680482" y="1209120"/>
                  </a:lnTo>
                  <a:lnTo>
                    <a:pt x="643473" y="1190605"/>
                  </a:lnTo>
                  <a:lnTo>
                    <a:pt x="652720" y="1172090"/>
                  </a:lnTo>
                  <a:cubicBezTo>
                    <a:pt x="663311" y="1150948"/>
                    <a:pt x="684599" y="1137791"/>
                    <a:pt x="708244" y="1137791"/>
                  </a:cubicBezTo>
                  <a:close/>
                  <a:moveTo>
                    <a:pt x="1075730" y="675165"/>
                  </a:moveTo>
                  <a:lnTo>
                    <a:pt x="1075730" y="606194"/>
                  </a:lnTo>
                  <a:lnTo>
                    <a:pt x="1079205" y="600981"/>
                  </a:lnTo>
                  <a:cubicBezTo>
                    <a:pt x="1103988" y="563786"/>
                    <a:pt x="1117104" y="520488"/>
                    <a:pt x="1117104" y="475804"/>
                  </a:cubicBezTo>
                  <a:lnTo>
                    <a:pt x="1117104" y="467239"/>
                  </a:lnTo>
                  <a:lnTo>
                    <a:pt x="1111043" y="461178"/>
                  </a:lnTo>
                  <a:cubicBezTo>
                    <a:pt x="1106202" y="456337"/>
                    <a:pt x="1059883" y="413742"/>
                    <a:pt x="930920" y="413742"/>
                  </a:cubicBezTo>
                  <a:lnTo>
                    <a:pt x="910233" y="413742"/>
                  </a:lnTo>
                  <a:lnTo>
                    <a:pt x="910233" y="434429"/>
                  </a:lnTo>
                  <a:cubicBezTo>
                    <a:pt x="910233" y="441422"/>
                    <a:pt x="910440" y="448434"/>
                    <a:pt x="910853" y="455406"/>
                  </a:cubicBezTo>
                  <a:cubicBezTo>
                    <a:pt x="892525" y="456213"/>
                    <a:pt x="875334" y="462150"/>
                    <a:pt x="860811" y="472204"/>
                  </a:cubicBezTo>
                  <a:cubicBezTo>
                    <a:pt x="853281" y="461902"/>
                    <a:pt x="841200" y="455116"/>
                    <a:pt x="827484" y="455116"/>
                  </a:cubicBezTo>
                  <a:lnTo>
                    <a:pt x="649865" y="455116"/>
                  </a:lnTo>
                  <a:lnTo>
                    <a:pt x="629178" y="434429"/>
                  </a:lnTo>
                  <a:lnTo>
                    <a:pt x="669290" y="394317"/>
                  </a:lnTo>
                  <a:lnTo>
                    <a:pt x="803860" y="413535"/>
                  </a:lnTo>
                  <a:lnTo>
                    <a:pt x="809714" y="372575"/>
                  </a:lnTo>
                  <a:lnTo>
                    <a:pt x="705865" y="357742"/>
                  </a:lnTo>
                  <a:lnTo>
                    <a:pt x="731351" y="332256"/>
                  </a:lnTo>
                  <a:lnTo>
                    <a:pt x="865921" y="351474"/>
                  </a:lnTo>
                  <a:lnTo>
                    <a:pt x="871775" y="310514"/>
                  </a:lnTo>
                  <a:lnTo>
                    <a:pt x="767926" y="295681"/>
                  </a:lnTo>
                  <a:lnTo>
                    <a:pt x="795419" y="268188"/>
                  </a:lnTo>
                  <a:lnTo>
                    <a:pt x="980031" y="251410"/>
                  </a:lnTo>
                  <a:cubicBezTo>
                    <a:pt x="1011020" y="248576"/>
                    <a:pt x="1034356" y="222986"/>
                    <a:pt x="1034356" y="191914"/>
                  </a:cubicBezTo>
                  <a:cubicBezTo>
                    <a:pt x="1034356" y="167359"/>
                    <a:pt x="1019626" y="145617"/>
                    <a:pt x="996829" y="136452"/>
                  </a:cubicBezTo>
                  <a:lnTo>
                    <a:pt x="926162" y="108194"/>
                  </a:lnTo>
                  <a:lnTo>
                    <a:pt x="897883" y="37506"/>
                  </a:lnTo>
                  <a:cubicBezTo>
                    <a:pt x="888739" y="14729"/>
                    <a:pt x="866976" y="0"/>
                    <a:pt x="842441" y="0"/>
                  </a:cubicBezTo>
                  <a:cubicBezTo>
                    <a:pt x="811369" y="0"/>
                    <a:pt x="785800" y="23335"/>
                    <a:pt x="782966" y="54304"/>
                  </a:cubicBezTo>
                  <a:lnTo>
                    <a:pt x="766188" y="238915"/>
                  </a:lnTo>
                  <a:lnTo>
                    <a:pt x="738695" y="266409"/>
                  </a:lnTo>
                  <a:lnTo>
                    <a:pt x="723863" y="162559"/>
                  </a:lnTo>
                  <a:lnTo>
                    <a:pt x="682902" y="168414"/>
                  </a:lnTo>
                  <a:lnTo>
                    <a:pt x="702120" y="302983"/>
                  </a:lnTo>
                  <a:lnTo>
                    <a:pt x="676634" y="328470"/>
                  </a:lnTo>
                  <a:lnTo>
                    <a:pt x="661801" y="224621"/>
                  </a:lnTo>
                  <a:lnTo>
                    <a:pt x="620841" y="230475"/>
                  </a:lnTo>
                  <a:lnTo>
                    <a:pt x="640059" y="365045"/>
                  </a:lnTo>
                  <a:lnTo>
                    <a:pt x="599926" y="405178"/>
                  </a:lnTo>
                  <a:lnTo>
                    <a:pt x="587804" y="393055"/>
                  </a:lnTo>
                  <a:cubicBezTo>
                    <a:pt x="574460" y="379712"/>
                    <a:pt x="556732" y="372368"/>
                    <a:pt x="537865" y="372368"/>
                  </a:cubicBezTo>
                  <a:lnTo>
                    <a:pt x="496491" y="372368"/>
                  </a:lnTo>
                  <a:lnTo>
                    <a:pt x="496491" y="299963"/>
                  </a:lnTo>
                  <a:cubicBezTo>
                    <a:pt x="496491" y="261113"/>
                    <a:pt x="477934" y="223979"/>
                    <a:pt x="446862" y="200665"/>
                  </a:cubicBezTo>
                  <a:lnTo>
                    <a:pt x="413742" y="175840"/>
                  </a:lnTo>
                  <a:lnTo>
                    <a:pt x="413742" y="124123"/>
                  </a:lnTo>
                  <a:cubicBezTo>
                    <a:pt x="436560" y="124123"/>
                    <a:pt x="455116" y="105566"/>
                    <a:pt x="455116" y="82748"/>
                  </a:cubicBezTo>
                  <a:lnTo>
                    <a:pt x="455116" y="41374"/>
                  </a:lnTo>
                  <a:cubicBezTo>
                    <a:pt x="455116" y="18556"/>
                    <a:pt x="436560" y="0"/>
                    <a:pt x="413742" y="0"/>
                  </a:cubicBezTo>
                  <a:lnTo>
                    <a:pt x="248245" y="0"/>
                  </a:lnTo>
                  <a:cubicBezTo>
                    <a:pt x="225427" y="0"/>
                    <a:pt x="206871" y="18556"/>
                    <a:pt x="206871" y="41374"/>
                  </a:cubicBezTo>
                  <a:lnTo>
                    <a:pt x="206871" y="82748"/>
                  </a:lnTo>
                  <a:cubicBezTo>
                    <a:pt x="206871" y="105546"/>
                    <a:pt x="225427" y="124123"/>
                    <a:pt x="248245" y="124123"/>
                  </a:cubicBezTo>
                  <a:lnTo>
                    <a:pt x="248225" y="175840"/>
                  </a:lnTo>
                  <a:lnTo>
                    <a:pt x="215125" y="200665"/>
                  </a:lnTo>
                  <a:cubicBezTo>
                    <a:pt x="184053" y="223979"/>
                    <a:pt x="165497" y="261113"/>
                    <a:pt x="165497" y="299963"/>
                  </a:cubicBezTo>
                  <a:lnTo>
                    <a:pt x="165497" y="455116"/>
                  </a:lnTo>
                  <a:lnTo>
                    <a:pt x="124123" y="455116"/>
                  </a:lnTo>
                  <a:cubicBezTo>
                    <a:pt x="101305" y="455116"/>
                    <a:pt x="82748" y="473673"/>
                    <a:pt x="82748" y="496491"/>
                  </a:cubicBezTo>
                  <a:lnTo>
                    <a:pt x="82748" y="537865"/>
                  </a:lnTo>
                  <a:cubicBezTo>
                    <a:pt x="82748" y="560683"/>
                    <a:pt x="101305" y="579239"/>
                    <a:pt x="124123" y="579239"/>
                  </a:cubicBezTo>
                  <a:lnTo>
                    <a:pt x="124123" y="1075730"/>
                  </a:lnTo>
                  <a:lnTo>
                    <a:pt x="41374" y="1075730"/>
                  </a:lnTo>
                  <a:cubicBezTo>
                    <a:pt x="18556" y="1075730"/>
                    <a:pt x="0" y="1094286"/>
                    <a:pt x="0" y="1117104"/>
                  </a:cubicBezTo>
                  <a:lnTo>
                    <a:pt x="0" y="1241227"/>
                  </a:lnTo>
                  <a:cubicBezTo>
                    <a:pt x="0" y="1264045"/>
                    <a:pt x="18556" y="1282601"/>
                    <a:pt x="41374" y="1282601"/>
                  </a:cubicBezTo>
                  <a:lnTo>
                    <a:pt x="413742" y="1282601"/>
                  </a:lnTo>
                  <a:cubicBezTo>
                    <a:pt x="436560" y="1282601"/>
                    <a:pt x="455116" y="1264045"/>
                    <a:pt x="455116" y="1241227"/>
                  </a:cubicBezTo>
                  <a:lnTo>
                    <a:pt x="455116" y="1104981"/>
                  </a:lnTo>
                  <a:lnTo>
                    <a:pt x="474231" y="1085866"/>
                  </a:lnTo>
                  <a:cubicBezTo>
                    <a:pt x="486023" y="1074116"/>
                    <a:pt x="506172" y="1072668"/>
                    <a:pt x="519536" y="1082660"/>
                  </a:cubicBezTo>
                  <a:lnTo>
                    <a:pt x="566289" y="1117725"/>
                  </a:lnTo>
                  <a:lnTo>
                    <a:pt x="562296" y="1137626"/>
                  </a:lnTo>
                  <a:cubicBezTo>
                    <a:pt x="561200" y="1143046"/>
                    <a:pt x="558076" y="1147700"/>
                    <a:pt x="553484" y="1150783"/>
                  </a:cubicBezTo>
                  <a:lnTo>
                    <a:pt x="524108" y="1170353"/>
                  </a:lnTo>
                  <a:cubicBezTo>
                    <a:pt x="506814" y="1181896"/>
                    <a:pt x="496491" y="1201197"/>
                    <a:pt x="496491" y="1221988"/>
                  </a:cubicBezTo>
                  <a:lnTo>
                    <a:pt x="496491" y="1282601"/>
                  </a:lnTo>
                  <a:lnTo>
                    <a:pt x="1224284" y="1282601"/>
                  </a:lnTo>
                  <a:lnTo>
                    <a:pt x="1210465" y="1199666"/>
                  </a:lnTo>
                  <a:cubicBezTo>
                    <a:pt x="1256887" y="1150555"/>
                    <a:pt x="1282601" y="1086921"/>
                    <a:pt x="1282601" y="1018902"/>
                  </a:cubicBezTo>
                  <a:cubicBezTo>
                    <a:pt x="1282601" y="957337"/>
                    <a:pt x="1260900" y="897386"/>
                    <a:pt x="1221491" y="850075"/>
                  </a:cubicBezTo>
                  <a:close/>
                  <a:moveTo>
                    <a:pt x="824174" y="58069"/>
                  </a:moveTo>
                  <a:cubicBezTo>
                    <a:pt x="825043" y="48553"/>
                    <a:pt x="832904" y="41374"/>
                    <a:pt x="842441" y="41374"/>
                  </a:cubicBezTo>
                  <a:cubicBezTo>
                    <a:pt x="849971" y="41374"/>
                    <a:pt x="856674" y="45905"/>
                    <a:pt x="859467" y="52897"/>
                  </a:cubicBezTo>
                  <a:lnTo>
                    <a:pt x="894304" y="140052"/>
                  </a:lnTo>
                  <a:lnTo>
                    <a:pt x="981438" y="174889"/>
                  </a:lnTo>
                  <a:cubicBezTo>
                    <a:pt x="988451" y="177702"/>
                    <a:pt x="992981" y="184384"/>
                    <a:pt x="992981" y="191914"/>
                  </a:cubicBezTo>
                  <a:cubicBezTo>
                    <a:pt x="992981" y="201451"/>
                    <a:pt x="985803" y="209312"/>
                    <a:pt x="976287" y="210181"/>
                  </a:cubicBezTo>
                  <a:lnTo>
                    <a:pt x="841138" y="222469"/>
                  </a:lnTo>
                  <a:lnTo>
                    <a:pt x="883484" y="180123"/>
                  </a:lnTo>
                  <a:lnTo>
                    <a:pt x="854233" y="150871"/>
                  </a:lnTo>
                  <a:lnTo>
                    <a:pt x="811886" y="193218"/>
                  </a:lnTo>
                  <a:close/>
                  <a:moveTo>
                    <a:pt x="1075461" y="485857"/>
                  </a:moveTo>
                  <a:cubicBezTo>
                    <a:pt x="1073661" y="518771"/>
                    <a:pt x="1063152" y="550443"/>
                    <a:pt x="1044782" y="578019"/>
                  </a:cubicBezTo>
                  <a:lnTo>
                    <a:pt x="1043975" y="579239"/>
                  </a:lnTo>
                  <a:lnTo>
                    <a:pt x="985244" y="579239"/>
                  </a:lnTo>
                  <a:cubicBezTo>
                    <a:pt x="966398" y="540699"/>
                    <a:pt x="955082" y="498394"/>
                    <a:pt x="952290" y="455551"/>
                  </a:cubicBezTo>
                  <a:cubicBezTo>
                    <a:pt x="1024757" y="458675"/>
                    <a:pt x="1061787" y="477127"/>
                    <a:pt x="1075461" y="485857"/>
                  </a:cubicBezTo>
                  <a:close/>
                  <a:moveTo>
                    <a:pt x="1034356" y="620613"/>
                  </a:moveTo>
                  <a:lnTo>
                    <a:pt x="1034356" y="661988"/>
                  </a:lnTo>
                  <a:lnTo>
                    <a:pt x="910233" y="661988"/>
                  </a:lnTo>
                  <a:lnTo>
                    <a:pt x="910233" y="620613"/>
                  </a:lnTo>
                  <a:close/>
                  <a:moveTo>
                    <a:pt x="915115" y="496491"/>
                  </a:moveTo>
                  <a:lnTo>
                    <a:pt x="915549" y="496491"/>
                  </a:lnTo>
                  <a:cubicBezTo>
                    <a:pt x="920390" y="524873"/>
                    <a:pt x="928479" y="552718"/>
                    <a:pt x="939691" y="579239"/>
                  </a:cubicBezTo>
                  <a:lnTo>
                    <a:pt x="902310" y="579239"/>
                  </a:lnTo>
                  <a:lnTo>
                    <a:pt x="872003" y="518626"/>
                  </a:lnTo>
                  <a:cubicBezTo>
                    <a:pt x="882140" y="504993"/>
                    <a:pt x="897696" y="496491"/>
                    <a:pt x="915115" y="496491"/>
                  </a:cubicBezTo>
                  <a:close/>
                  <a:moveTo>
                    <a:pt x="851957" y="571026"/>
                  </a:moveTo>
                  <a:lnTo>
                    <a:pt x="868859" y="604808"/>
                  </a:lnTo>
                  <a:lnTo>
                    <a:pt x="868859" y="675165"/>
                  </a:lnTo>
                  <a:lnTo>
                    <a:pt x="827484" y="724814"/>
                  </a:lnTo>
                  <a:lnTo>
                    <a:pt x="827484" y="579239"/>
                  </a:lnTo>
                  <a:cubicBezTo>
                    <a:pt x="836669" y="579239"/>
                    <a:pt x="845089" y="576115"/>
                    <a:pt x="851957" y="571026"/>
                  </a:cubicBezTo>
                  <a:close/>
                  <a:moveTo>
                    <a:pt x="537865" y="413742"/>
                  </a:moveTo>
                  <a:cubicBezTo>
                    <a:pt x="545685" y="413742"/>
                    <a:pt x="553008" y="416783"/>
                    <a:pt x="558552" y="422307"/>
                  </a:cubicBezTo>
                  <a:lnTo>
                    <a:pt x="591362" y="455116"/>
                  </a:lnTo>
                  <a:lnTo>
                    <a:pt x="266202" y="455116"/>
                  </a:lnTo>
                  <a:lnTo>
                    <a:pt x="275428" y="441277"/>
                  </a:lnTo>
                  <a:cubicBezTo>
                    <a:pt x="279462" y="435215"/>
                    <a:pt x="285606" y="430892"/>
                    <a:pt x="292661" y="429113"/>
                  </a:cubicBezTo>
                  <a:lnTo>
                    <a:pt x="343282" y="416473"/>
                  </a:lnTo>
                  <a:cubicBezTo>
                    <a:pt x="355715" y="413370"/>
                    <a:pt x="367031" y="406936"/>
                    <a:pt x="376071" y="397917"/>
                  </a:cubicBezTo>
                  <a:lnTo>
                    <a:pt x="393034" y="380953"/>
                  </a:lnTo>
                  <a:cubicBezTo>
                    <a:pt x="404102" y="369927"/>
                    <a:pt x="423341" y="369927"/>
                    <a:pt x="434409" y="380953"/>
                  </a:cubicBezTo>
                  <a:lnTo>
                    <a:pt x="446552" y="393055"/>
                  </a:lnTo>
                  <a:cubicBezTo>
                    <a:pt x="459895" y="406398"/>
                    <a:pt x="477624" y="413742"/>
                    <a:pt x="496491" y="413742"/>
                  </a:cubicBezTo>
                  <a:close/>
                  <a:moveTo>
                    <a:pt x="372368" y="344771"/>
                  </a:moveTo>
                  <a:cubicBezTo>
                    <a:pt x="369389" y="346881"/>
                    <a:pt x="366431" y="349054"/>
                    <a:pt x="363804" y="351681"/>
                  </a:cubicBezTo>
                  <a:lnTo>
                    <a:pt x="346840" y="368644"/>
                  </a:lnTo>
                  <a:cubicBezTo>
                    <a:pt x="343096" y="372389"/>
                    <a:pt x="338400" y="375057"/>
                    <a:pt x="333269" y="376340"/>
                  </a:cubicBezTo>
                  <a:lnTo>
                    <a:pt x="289620" y="387263"/>
                  </a:lnTo>
                  <a:lnTo>
                    <a:pt x="289620" y="330994"/>
                  </a:lnTo>
                  <a:lnTo>
                    <a:pt x="372368" y="330994"/>
                  </a:lnTo>
                  <a:close/>
                  <a:moveTo>
                    <a:pt x="248245" y="41374"/>
                  </a:moveTo>
                  <a:lnTo>
                    <a:pt x="413742" y="41374"/>
                  </a:lnTo>
                  <a:lnTo>
                    <a:pt x="413784" y="82748"/>
                  </a:lnTo>
                  <a:lnTo>
                    <a:pt x="248245" y="82748"/>
                  </a:lnTo>
                  <a:close/>
                  <a:moveTo>
                    <a:pt x="206871" y="299963"/>
                  </a:moveTo>
                  <a:cubicBezTo>
                    <a:pt x="206871" y="274063"/>
                    <a:pt x="219263" y="249321"/>
                    <a:pt x="239991" y="233764"/>
                  </a:cubicBezTo>
                  <a:lnTo>
                    <a:pt x="273049" y="208960"/>
                  </a:lnTo>
                  <a:cubicBezTo>
                    <a:pt x="283413" y="201203"/>
                    <a:pt x="289620" y="188811"/>
                    <a:pt x="289620" y="175840"/>
                  </a:cubicBezTo>
                  <a:lnTo>
                    <a:pt x="289620" y="124123"/>
                  </a:lnTo>
                  <a:lnTo>
                    <a:pt x="372368" y="124123"/>
                  </a:lnTo>
                  <a:lnTo>
                    <a:pt x="372368" y="175840"/>
                  </a:lnTo>
                  <a:cubicBezTo>
                    <a:pt x="372368" y="188811"/>
                    <a:pt x="378574" y="201203"/>
                    <a:pt x="388918" y="208940"/>
                  </a:cubicBezTo>
                  <a:lnTo>
                    <a:pt x="422017" y="233764"/>
                  </a:lnTo>
                  <a:cubicBezTo>
                    <a:pt x="442725" y="249321"/>
                    <a:pt x="455116" y="274063"/>
                    <a:pt x="455116" y="299963"/>
                  </a:cubicBezTo>
                  <a:lnTo>
                    <a:pt x="455116" y="344771"/>
                  </a:lnTo>
                  <a:cubicBezTo>
                    <a:pt x="442994" y="336186"/>
                    <a:pt x="428430" y="331676"/>
                    <a:pt x="413742" y="331676"/>
                  </a:cubicBezTo>
                  <a:lnTo>
                    <a:pt x="413742" y="289620"/>
                  </a:lnTo>
                  <a:lnTo>
                    <a:pt x="248245" y="289620"/>
                  </a:lnTo>
                  <a:lnTo>
                    <a:pt x="248245" y="409398"/>
                  </a:lnTo>
                  <a:cubicBezTo>
                    <a:pt x="245639" y="412191"/>
                    <a:pt x="243156" y="415108"/>
                    <a:pt x="241005" y="418335"/>
                  </a:cubicBezTo>
                  <a:lnTo>
                    <a:pt x="216491" y="455116"/>
                  </a:lnTo>
                  <a:lnTo>
                    <a:pt x="206871" y="455116"/>
                  </a:lnTo>
                  <a:close/>
                  <a:moveTo>
                    <a:pt x="124123" y="496491"/>
                  </a:moveTo>
                  <a:lnTo>
                    <a:pt x="827484" y="496491"/>
                  </a:lnTo>
                  <a:lnTo>
                    <a:pt x="827526" y="537865"/>
                  </a:lnTo>
                  <a:lnTo>
                    <a:pt x="124123" y="537865"/>
                  </a:lnTo>
                  <a:close/>
                  <a:moveTo>
                    <a:pt x="165497" y="579239"/>
                  </a:moveTo>
                  <a:lnTo>
                    <a:pt x="786110" y="579239"/>
                  </a:lnTo>
                  <a:lnTo>
                    <a:pt x="786110" y="774463"/>
                  </a:lnTo>
                  <a:lnTo>
                    <a:pt x="723097" y="850075"/>
                  </a:lnTo>
                  <a:cubicBezTo>
                    <a:pt x="715857" y="858784"/>
                    <a:pt x="709402" y="868052"/>
                    <a:pt x="703362" y="877547"/>
                  </a:cubicBezTo>
                  <a:lnTo>
                    <a:pt x="703362" y="661988"/>
                  </a:lnTo>
                  <a:cubicBezTo>
                    <a:pt x="703362" y="639170"/>
                    <a:pt x="684805" y="620613"/>
                    <a:pt x="661988" y="620613"/>
                  </a:cubicBezTo>
                  <a:lnTo>
                    <a:pt x="620613" y="620613"/>
                  </a:lnTo>
                  <a:cubicBezTo>
                    <a:pt x="597795" y="620613"/>
                    <a:pt x="579239" y="639170"/>
                    <a:pt x="579239" y="661988"/>
                  </a:cubicBezTo>
                  <a:lnTo>
                    <a:pt x="579239" y="963730"/>
                  </a:lnTo>
                  <a:lnTo>
                    <a:pt x="537865" y="922355"/>
                  </a:lnTo>
                  <a:lnTo>
                    <a:pt x="537865" y="661988"/>
                  </a:lnTo>
                  <a:cubicBezTo>
                    <a:pt x="537865" y="639170"/>
                    <a:pt x="519309" y="620613"/>
                    <a:pt x="496491" y="620613"/>
                  </a:cubicBezTo>
                  <a:lnTo>
                    <a:pt x="455116" y="620613"/>
                  </a:lnTo>
                  <a:cubicBezTo>
                    <a:pt x="432299" y="620613"/>
                    <a:pt x="413742" y="639170"/>
                    <a:pt x="413742" y="661988"/>
                  </a:cubicBezTo>
                  <a:lnTo>
                    <a:pt x="413742" y="799888"/>
                  </a:lnTo>
                  <a:cubicBezTo>
                    <a:pt x="401620" y="791303"/>
                    <a:pt x="387056" y="786793"/>
                    <a:pt x="372368" y="786793"/>
                  </a:cubicBezTo>
                  <a:lnTo>
                    <a:pt x="372368" y="661988"/>
                  </a:lnTo>
                  <a:cubicBezTo>
                    <a:pt x="372368" y="639170"/>
                    <a:pt x="353812" y="620613"/>
                    <a:pt x="330994" y="620613"/>
                  </a:cubicBezTo>
                  <a:lnTo>
                    <a:pt x="289620" y="620613"/>
                  </a:lnTo>
                  <a:cubicBezTo>
                    <a:pt x="266802" y="620613"/>
                    <a:pt x="248245" y="639170"/>
                    <a:pt x="248245" y="661988"/>
                  </a:cubicBezTo>
                  <a:lnTo>
                    <a:pt x="248245" y="880981"/>
                  </a:lnTo>
                  <a:lnTo>
                    <a:pt x="227558" y="901668"/>
                  </a:lnTo>
                  <a:cubicBezTo>
                    <a:pt x="214215" y="915012"/>
                    <a:pt x="206871" y="932740"/>
                    <a:pt x="206871" y="951607"/>
                  </a:cubicBezTo>
                  <a:cubicBezTo>
                    <a:pt x="206871" y="970474"/>
                    <a:pt x="214215" y="988223"/>
                    <a:pt x="227558" y="1001546"/>
                  </a:cubicBezTo>
                  <a:lnTo>
                    <a:pt x="248245" y="1022233"/>
                  </a:lnTo>
                  <a:lnTo>
                    <a:pt x="248245" y="1075730"/>
                  </a:lnTo>
                  <a:lnTo>
                    <a:pt x="165497" y="1075730"/>
                  </a:lnTo>
                  <a:close/>
                  <a:moveTo>
                    <a:pt x="635963" y="1006159"/>
                  </a:moveTo>
                  <a:lnTo>
                    <a:pt x="627378" y="1011889"/>
                  </a:lnTo>
                  <a:lnTo>
                    <a:pt x="620613" y="1005104"/>
                  </a:lnTo>
                  <a:lnTo>
                    <a:pt x="620613" y="661988"/>
                  </a:lnTo>
                  <a:lnTo>
                    <a:pt x="661988" y="661988"/>
                  </a:lnTo>
                  <a:lnTo>
                    <a:pt x="661988" y="995402"/>
                  </a:lnTo>
                  <a:cubicBezTo>
                    <a:pt x="652782" y="997367"/>
                    <a:pt x="643907" y="1000863"/>
                    <a:pt x="635963" y="1006159"/>
                  </a:cubicBezTo>
                  <a:close/>
                  <a:moveTo>
                    <a:pt x="496491" y="880981"/>
                  </a:moveTo>
                  <a:lnTo>
                    <a:pt x="455116" y="839607"/>
                  </a:lnTo>
                  <a:lnTo>
                    <a:pt x="455116" y="661988"/>
                  </a:lnTo>
                  <a:lnTo>
                    <a:pt x="496491" y="661988"/>
                  </a:lnTo>
                  <a:close/>
                  <a:moveTo>
                    <a:pt x="330994" y="799888"/>
                  </a:moveTo>
                  <a:cubicBezTo>
                    <a:pt x="328015" y="801998"/>
                    <a:pt x="325057" y="804170"/>
                    <a:pt x="322429" y="806797"/>
                  </a:cubicBezTo>
                  <a:lnTo>
                    <a:pt x="289620" y="839607"/>
                  </a:lnTo>
                  <a:lnTo>
                    <a:pt x="289620" y="661988"/>
                  </a:lnTo>
                  <a:lnTo>
                    <a:pt x="330994" y="661988"/>
                  </a:lnTo>
                  <a:close/>
                  <a:moveTo>
                    <a:pt x="327187" y="1117104"/>
                  </a:moveTo>
                  <a:cubicBezTo>
                    <a:pt x="318623" y="1141122"/>
                    <a:pt x="295867" y="1158478"/>
                    <a:pt x="268932" y="1158478"/>
                  </a:cubicBezTo>
                  <a:cubicBezTo>
                    <a:pt x="241998" y="1158478"/>
                    <a:pt x="219242" y="1141122"/>
                    <a:pt x="210678" y="1117104"/>
                  </a:cubicBezTo>
                  <a:close/>
                  <a:moveTo>
                    <a:pt x="289620" y="1075730"/>
                  </a:moveTo>
                  <a:lnTo>
                    <a:pt x="289620" y="1063607"/>
                  </a:lnTo>
                  <a:lnTo>
                    <a:pt x="301742" y="1075730"/>
                  </a:lnTo>
                  <a:close/>
                  <a:moveTo>
                    <a:pt x="41374" y="1117104"/>
                  </a:moveTo>
                  <a:lnTo>
                    <a:pt x="82748" y="1117104"/>
                  </a:lnTo>
                  <a:lnTo>
                    <a:pt x="82748" y="1241227"/>
                  </a:lnTo>
                  <a:lnTo>
                    <a:pt x="41374" y="1241227"/>
                  </a:lnTo>
                  <a:close/>
                  <a:moveTo>
                    <a:pt x="124123" y="1241227"/>
                  </a:moveTo>
                  <a:lnTo>
                    <a:pt x="124123" y="1117104"/>
                  </a:lnTo>
                  <a:lnTo>
                    <a:pt x="167586" y="1117104"/>
                  </a:lnTo>
                  <a:cubicBezTo>
                    <a:pt x="177206" y="1164250"/>
                    <a:pt x="218973" y="1199852"/>
                    <a:pt x="268932" y="1199852"/>
                  </a:cubicBezTo>
                  <a:cubicBezTo>
                    <a:pt x="318892" y="1199852"/>
                    <a:pt x="360659" y="1164250"/>
                    <a:pt x="370279" y="1117104"/>
                  </a:cubicBezTo>
                  <a:lnTo>
                    <a:pt x="413742" y="1117104"/>
                  </a:lnTo>
                  <a:lnTo>
                    <a:pt x="413784" y="1241227"/>
                  </a:lnTo>
                  <a:close/>
                  <a:moveTo>
                    <a:pt x="544340" y="1049561"/>
                  </a:moveTo>
                  <a:cubicBezTo>
                    <a:pt x="515254" y="1027715"/>
                    <a:pt x="470652" y="1030921"/>
                    <a:pt x="444959" y="1056615"/>
                  </a:cubicBezTo>
                  <a:lnTo>
                    <a:pt x="425865" y="1075730"/>
                  </a:lnTo>
                  <a:lnTo>
                    <a:pt x="360245" y="1075730"/>
                  </a:lnTo>
                  <a:lnTo>
                    <a:pt x="256810" y="972294"/>
                  </a:lnTo>
                  <a:cubicBezTo>
                    <a:pt x="251286" y="966750"/>
                    <a:pt x="248245" y="959427"/>
                    <a:pt x="248245" y="951607"/>
                  </a:cubicBezTo>
                  <a:cubicBezTo>
                    <a:pt x="248245" y="943787"/>
                    <a:pt x="251286" y="936464"/>
                    <a:pt x="256810" y="930920"/>
                  </a:cubicBezTo>
                  <a:lnTo>
                    <a:pt x="351681" y="836049"/>
                  </a:lnTo>
                  <a:cubicBezTo>
                    <a:pt x="362748" y="825023"/>
                    <a:pt x="381987" y="825023"/>
                    <a:pt x="393055" y="836049"/>
                  </a:cubicBezTo>
                  <a:lnTo>
                    <a:pt x="593162" y="1036155"/>
                  </a:lnTo>
                  <a:cubicBezTo>
                    <a:pt x="584576" y="1044740"/>
                    <a:pt x="578701" y="1055643"/>
                    <a:pt x="576281" y="1067786"/>
                  </a:cubicBezTo>
                  <a:lnTo>
                    <a:pt x="575288" y="1072771"/>
                  </a:lnTo>
                  <a:close/>
                  <a:moveTo>
                    <a:pt x="537865" y="1241227"/>
                  </a:moveTo>
                  <a:lnTo>
                    <a:pt x="537865" y="1221988"/>
                  </a:lnTo>
                  <a:cubicBezTo>
                    <a:pt x="537865" y="1215057"/>
                    <a:pt x="541299" y="1208624"/>
                    <a:pt x="547071" y="1204776"/>
                  </a:cubicBezTo>
                  <a:lnTo>
                    <a:pt x="576467" y="1185185"/>
                  </a:lnTo>
                  <a:cubicBezTo>
                    <a:pt x="590265" y="1175979"/>
                    <a:pt x="599637" y="1161954"/>
                    <a:pt x="602864" y="1145735"/>
                  </a:cubicBezTo>
                  <a:lnTo>
                    <a:pt x="616848" y="1075895"/>
                  </a:lnTo>
                  <a:cubicBezTo>
                    <a:pt x="617945" y="1070475"/>
                    <a:pt x="621068" y="1065821"/>
                    <a:pt x="625661" y="1062738"/>
                  </a:cubicBezTo>
                  <a:lnTo>
                    <a:pt x="658905" y="1040582"/>
                  </a:lnTo>
                  <a:cubicBezTo>
                    <a:pt x="673117" y="1031149"/>
                    <a:pt x="693577" y="1033156"/>
                    <a:pt x="705637" y="1045216"/>
                  </a:cubicBezTo>
                  <a:lnTo>
                    <a:pt x="713188" y="1052767"/>
                  </a:lnTo>
                  <a:cubicBezTo>
                    <a:pt x="738737" y="1078357"/>
                    <a:pt x="781952" y="1082660"/>
                    <a:pt x="812114" y="1062573"/>
                  </a:cubicBezTo>
                  <a:lnTo>
                    <a:pt x="845213" y="1040520"/>
                  </a:lnTo>
                  <a:cubicBezTo>
                    <a:pt x="851233" y="1036486"/>
                    <a:pt x="858267" y="1034356"/>
                    <a:pt x="865507" y="1034356"/>
                  </a:cubicBezTo>
                  <a:cubicBezTo>
                    <a:pt x="882326" y="1034356"/>
                    <a:pt x="896931" y="1045754"/>
                    <a:pt x="901006" y="1062076"/>
                  </a:cubicBezTo>
                  <a:lnTo>
                    <a:pt x="904296" y="1075233"/>
                  </a:lnTo>
                  <a:cubicBezTo>
                    <a:pt x="910460" y="1099872"/>
                    <a:pt x="932534" y="1117104"/>
                    <a:pt x="957958" y="1117104"/>
                  </a:cubicBezTo>
                  <a:cubicBezTo>
                    <a:pt x="972729" y="1117104"/>
                    <a:pt x="986630" y="1111353"/>
                    <a:pt x="997077" y="1100906"/>
                  </a:cubicBezTo>
                  <a:lnTo>
                    <a:pt x="1012282" y="1085701"/>
                  </a:lnTo>
                  <a:cubicBezTo>
                    <a:pt x="1018695" y="1079267"/>
                    <a:pt x="1027239" y="1075730"/>
                    <a:pt x="1036321" y="1075730"/>
                  </a:cubicBezTo>
                  <a:cubicBezTo>
                    <a:pt x="1050967" y="1075730"/>
                    <a:pt x="1063938" y="1085080"/>
                    <a:pt x="1068572" y="1098941"/>
                  </a:cubicBezTo>
                  <a:lnTo>
                    <a:pt x="1069627" y="1102085"/>
                  </a:lnTo>
                  <a:cubicBezTo>
                    <a:pt x="1076371" y="1122338"/>
                    <a:pt x="1092755" y="1137501"/>
                    <a:pt x="1113463" y="1142673"/>
                  </a:cubicBezTo>
                  <a:lnTo>
                    <a:pt x="1147824" y="1151258"/>
                  </a:lnTo>
                  <a:cubicBezTo>
                    <a:pt x="1155851" y="1153286"/>
                    <a:pt x="1161892" y="1159802"/>
                    <a:pt x="1163236" y="1167932"/>
                  </a:cubicBezTo>
                  <a:lnTo>
                    <a:pt x="1175421" y="1241227"/>
                  </a:lnTo>
                  <a:close/>
                  <a:moveTo>
                    <a:pt x="1200018" y="1147659"/>
                  </a:moveTo>
                  <a:cubicBezTo>
                    <a:pt x="1192591" y="1129744"/>
                    <a:pt x="1177221" y="1115987"/>
                    <a:pt x="1157858" y="1111146"/>
                  </a:cubicBezTo>
                  <a:lnTo>
                    <a:pt x="1123476" y="1102561"/>
                  </a:lnTo>
                  <a:cubicBezTo>
                    <a:pt x="1116587" y="1100823"/>
                    <a:pt x="1111105" y="1095755"/>
                    <a:pt x="1108871" y="1089052"/>
                  </a:cubicBezTo>
                  <a:lnTo>
                    <a:pt x="1107815" y="1085908"/>
                  </a:lnTo>
                  <a:cubicBezTo>
                    <a:pt x="1097534" y="1055063"/>
                    <a:pt x="1068800" y="1034356"/>
                    <a:pt x="1036321" y="1034356"/>
                  </a:cubicBezTo>
                  <a:cubicBezTo>
                    <a:pt x="1016192" y="1034356"/>
                    <a:pt x="997264" y="1042196"/>
                    <a:pt x="983031" y="1056429"/>
                  </a:cubicBezTo>
                  <a:lnTo>
                    <a:pt x="967826" y="1071634"/>
                  </a:lnTo>
                  <a:cubicBezTo>
                    <a:pt x="960689" y="1078729"/>
                    <a:pt x="946870" y="1074923"/>
                    <a:pt x="944449" y="1065179"/>
                  </a:cubicBezTo>
                  <a:lnTo>
                    <a:pt x="941160" y="1052022"/>
                  </a:lnTo>
                  <a:cubicBezTo>
                    <a:pt x="932451" y="1017268"/>
                    <a:pt x="901337" y="992981"/>
                    <a:pt x="865507" y="992981"/>
                  </a:cubicBezTo>
                  <a:cubicBezTo>
                    <a:pt x="850075" y="992981"/>
                    <a:pt x="835118" y="997512"/>
                    <a:pt x="822271" y="1006076"/>
                  </a:cubicBezTo>
                  <a:lnTo>
                    <a:pt x="789172" y="1028129"/>
                  </a:lnTo>
                  <a:cubicBezTo>
                    <a:pt x="774960" y="1037603"/>
                    <a:pt x="754521" y="1035597"/>
                    <a:pt x="742440" y="1023495"/>
                  </a:cubicBezTo>
                  <a:lnTo>
                    <a:pt x="734889" y="1015944"/>
                  </a:lnTo>
                  <a:cubicBezTo>
                    <a:pt x="726366" y="1007400"/>
                    <a:pt x="715774" y="1001463"/>
                    <a:pt x="704458" y="997781"/>
                  </a:cubicBezTo>
                  <a:cubicBezTo>
                    <a:pt x="708720" y="953448"/>
                    <a:pt x="726262" y="910916"/>
                    <a:pt x="754893" y="876575"/>
                  </a:cubicBezTo>
                  <a:lnTo>
                    <a:pt x="899248" y="703362"/>
                  </a:lnTo>
                  <a:lnTo>
                    <a:pt x="1045340" y="703362"/>
                  </a:lnTo>
                  <a:lnTo>
                    <a:pt x="1189695" y="876554"/>
                  </a:lnTo>
                  <a:cubicBezTo>
                    <a:pt x="1222919" y="916460"/>
                    <a:pt x="1241227" y="966998"/>
                    <a:pt x="1241227" y="1018902"/>
                  </a:cubicBezTo>
                  <a:cubicBezTo>
                    <a:pt x="1241227" y="1065841"/>
                    <a:pt x="1226704" y="1110319"/>
                    <a:pt x="1200018" y="1147659"/>
                  </a:cubicBezTo>
                  <a:close/>
                  <a:moveTo>
                    <a:pt x="1157920" y="903034"/>
                  </a:moveTo>
                  <a:cubicBezTo>
                    <a:pt x="1178545" y="927776"/>
                    <a:pt x="1192219" y="957730"/>
                    <a:pt x="1197453" y="989630"/>
                  </a:cubicBezTo>
                  <a:lnTo>
                    <a:pt x="1156637" y="996333"/>
                  </a:lnTo>
                  <a:cubicBezTo>
                    <a:pt x="1152603" y="971736"/>
                    <a:pt x="1142032" y="948607"/>
                    <a:pt x="1126124" y="929534"/>
                  </a:cubicBezTo>
                  <a:lnTo>
                    <a:pt x="1086570" y="882098"/>
                  </a:lnTo>
                  <a:lnTo>
                    <a:pt x="1118366" y="855598"/>
                  </a:lnTo>
                  <a:close/>
                  <a:moveTo>
                    <a:pt x="1157837" y="1032390"/>
                  </a:moveTo>
                  <a:lnTo>
                    <a:pt x="1199004" y="1036300"/>
                  </a:lnTo>
                  <a:cubicBezTo>
                    <a:pt x="1197494" y="1052291"/>
                    <a:pt x="1193812" y="1068013"/>
                    <a:pt x="1188102" y="1083074"/>
                  </a:cubicBezTo>
                  <a:lnTo>
                    <a:pt x="1149438" y="1068365"/>
                  </a:lnTo>
                  <a:cubicBezTo>
                    <a:pt x="1153824" y="1056801"/>
                    <a:pt x="1156658" y="1044699"/>
                    <a:pt x="1157837" y="1032390"/>
                  </a:cubicBezTo>
                  <a:close/>
                </a:path>
              </a:pathLst>
            </a:custGeom>
            <a:solidFill>
              <a:schemeClr val="accent2"/>
            </a:solidFill>
            <a:ln w="20687" cap="flat">
              <a:noFill/>
              <a:prstDash val="solid"/>
              <a:miter/>
            </a:ln>
          </p:spPr>
          <p:txBody>
            <a:bodyPr rtlCol="0" anchor="ctr"/>
            <a:lstStyle/>
            <a:p>
              <a:endParaRPr lang="ru-RU"/>
            </a:p>
          </p:txBody>
        </p:sp>
      </p:grpSp>
      <p:sp>
        <p:nvSpPr>
          <p:cNvPr id="3" name="Прямоугольник 2">
            <a:extLst>
              <a:ext uri="{FF2B5EF4-FFF2-40B4-BE49-F238E27FC236}">
                <a16:creationId xmlns:a16="http://schemas.microsoft.com/office/drawing/2014/main" id="{D924AF76-3013-0ECA-AE14-7E5E24C67409}"/>
              </a:ext>
            </a:extLst>
          </p:cNvPr>
          <p:cNvSpPr/>
          <p:nvPr/>
        </p:nvSpPr>
        <p:spPr>
          <a:xfrm>
            <a:off x="14293851" y="0"/>
            <a:ext cx="536575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835463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D3D84-B906-AD2B-69A7-AB0A4C6B2B04}"/>
            </a:ext>
          </a:extLst>
        </p:cNvPr>
        <p:cNvGrpSpPr/>
        <p:nvPr/>
      </p:nvGrpSpPr>
      <p:grpSpPr>
        <a:xfrm>
          <a:off x="0" y="0"/>
          <a:ext cx="0" cy="0"/>
          <a:chOff x="0" y="0"/>
          <a:chExt cx="0" cy="0"/>
        </a:xfrm>
      </p:grpSpPr>
      <p:sp>
        <p:nvSpPr>
          <p:cNvPr id="60" name="Прямоугольник 59">
            <a:extLst>
              <a:ext uri="{FF2B5EF4-FFF2-40B4-BE49-F238E27FC236}">
                <a16:creationId xmlns:a16="http://schemas.microsoft.com/office/drawing/2014/main" id="{C8EF0892-A17A-5620-97C4-530357133797}"/>
              </a:ext>
            </a:extLst>
          </p:cNvPr>
          <p:cNvSpPr/>
          <p:nvPr/>
        </p:nvSpPr>
        <p:spPr>
          <a:xfrm>
            <a:off x="7594599" y="0"/>
            <a:ext cx="45974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Заголовок 1">
            <a:extLst>
              <a:ext uri="{FF2B5EF4-FFF2-40B4-BE49-F238E27FC236}">
                <a16:creationId xmlns:a16="http://schemas.microsoft.com/office/drawing/2014/main" id="{BC5392A2-44EF-D4B3-883E-32ABEEF89494}"/>
              </a:ext>
            </a:extLst>
          </p:cNvPr>
          <p:cNvSpPr txBox="1">
            <a:spLocks/>
          </p:cNvSpPr>
          <p:nvPr/>
        </p:nvSpPr>
        <p:spPr>
          <a:xfrm>
            <a:off x="407988" y="387773"/>
            <a:ext cx="5688012" cy="1040977"/>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latin typeface="+mj-lt"/>
              </a:rPr>
              <a:t>Недостатки современной наземной контейнерной системы сбора и хранения мусора в МКД</a:t>
            </a:r>
          </a:p>
        </p:txBody>
      </p:sp>
      <p:grpSp>
        <p:nvGrpSpPr>
          <p:cNvPr id="10" name="Группа 9">
            <a:extLst>
              <a:ext uri="{FF2B5EF4-FFF2-40B4-BE49-F238E27FC236}">
                <a16:creationId xmlns:a16="http://schemas.microsoft.com/office/drawing/2014/main" id="{6429EC9C-EEB8-A29A-E8A4-FD4E4C9FFB2C}"/>
              </a:ext>
            </a:extLst>
          </p:cNvPr>
          <p:cNvGrpSpPr>
            <a:grpSpLocks noChangeAspect="1"/>
          </p:cNvGrpSpPr>
          <p:nvPr/>
        </p:nvGrpSpPr>
        <p:grpSpPr>
          <a:xfrm>
            <a:off x="407986" y="1678129"/>
            <a:ext cx="6296460" cy="4195868"/>
            <a:chOff x="155575" y="1825618"/>
            <a:chExt cx="2834891" cy="1889132"/>
          </a:xfrm>
        </p:grpSpPr>
        <p:grpSp>
          <p:nvGrpSpPr>
            <p:cNvPr id="11" name="Группа 10">
              <a:extLst>
                <a:ext uri="{FF2B5EF4-FFF2-40B4-BE49-F238E27FC236}">
                  <a16:creationId xmlns:a16="http://schemas.microsoft.com/office/drawing/2014/main" id="{9A486AD4-9EF7-BA0C-0C0E-BF38CF103DE2}"/>
                </a:ext>
              </a:extLst>
            </p:cNvPr>
            <p:cNvGrpSpPr/>
            <p:nvPr/>
          </p:nvGrpSpPr>
          <p:grpSpPr>
            <a:xfrm>
              <a:off x="457311" y="1825618"/>
              <a:ext cx="2533155" cy="1889132"/>
              <a:chOff x="657225" y="2171700"/>
              <a:chExt cx="3371850" cy="2514600"/>
            </a:xfrm>
            <a:effectLst/>
          </p:grpSpPr>
          <p:sp>
            <p:nvSpPr>
              <p:cNvPr id="18" name="Прямоугольник: скругленные углы 17">
                <a:extLst>
                  <a:ext uri="{FF2B5EF4-FFF2-40B4-BE49-F238E27FC236}">
                    <a16:creationId xmlns:a16="http://schemas.microsoft.com/office/drawing/2014/main" id="{660B770C-EF2D-5A87-3DCD-652F6B97A919}"/>
                  </a:ext>
                </a:extLst>
              </p:cNvPr>
              <p:cNvSpPr/>
              <p:nvPr/>
            </p:nvSpPr>
            <p:spPr>
              <a:xfrm>
                <a:off x="657225" y="2171700"/>
                <a:ext cx="3371850" cy="2514600"/>
              </a:xfrm>
              <a:prstGeom prst="roundRect">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Заголовок 1">
                <a:extLst>
                  <a:ext uri="{FF2B5EF4-FFF2-40B4-BE49-F238E27FC236}">
                    <a16:creationId xmlns:a16="http://schemas.microsoft.com/office/drawing/2014/main" id="{6F773316-4D64-4711-7F9E-F470EBA6B968}"/>
                  </a:ext>
                </a:extLst>
              </p:cNvPr>
              <p:cNvSpPr txBox="1">
                <a:spLocks/>
              </p:cNvSpPr>
              <p:nvPr/>
            </p:nvSpPr>
            <p:spPr>
              <a:xfrm>
                <a:off x="781051" y="3986423"/>
                <a:ext cx="3124199" cy="69035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2000" dirty="0">
                    <a:solidFill>
                      <a:schemeClr val="accent6"/>
                    </a:solidFill>
                    <a:latin typeface="+mn-lt"/>
                  </a:rPr>
                  <a:t>Быстрый эксплуатационный износ контейнеров из металла, </a:t>
                </a:r>
              </a:p>
              <a:p>
                <a:pPr algn="ctr"/>
                <a:r>
                  <a:rPr lang="ru-RU" sz="2000" dirty="0">
                    <a:solidFill>
                      <a:schemeClr val="accent6"/>
                    </a:solidFill>
                    <a:latin typeface="+mn-lt"/>
                  </a:rPr>
                  <a:t>срок службы до 2 лет</a:t>
                </a:r>
                <a:r>
                  <a:rPr lang="ru-RU" sz="2000" baseline="30000" dirty="0">
                    <a:solidFill>
                      <a:schemeClr val="accent6"/>
                    </a:solidFill>
                    <a:latin typeface="+mn-lt"/>
                  </a:rPr>
                  <a:t>*</a:t>
                </a:r>
              </a:p>
            </p:txBody>
          </p:sp>
        </p:grpSp>
        <p:grpSp>
          <p:nvGrpSpPr>
            <p:cNvPr id="13" name="Группа 12">
              <a:extLst>
                <a:ext uri="{FF2B5EF4-FFF2-40B4-BE49-F238E27FC236}">
                  <a16:creationId xmlns:a16="http://schemas.microsoft.com/office/drawing/2014/main" id="{7FFD6875-4E31-1945-569F-85CD88B814FC}"/>
                </a:ext>
              </a:extLst>
            </p:cNvPr>
            <p:cNvGrpSpPr/>
            <p:nvPr/>
          </p:nvGrpSpPr>
          <p:grpSpPr>
            <a:xfrm>
              <a:off x="155575" y="1863125"/>
              <a:ext cx="702461" cy="702461"/>
              <a:chOff x="255588" y="2221625"/>
              <a:chExt cx="935037" cy="935037"/>
            </a:xfrm>
          </p:grpSpPr>
          <p:sp>
            <p:nvSpPr>
              <p:cNvPr id="16" name="Овал 15">
                <a:extLst>
                  <a:ext uri="{FF2B5EF4-FFF2-40B4-BE49-F238E27FC236}">
                    <a16:creationId xmlns:a16="http://schemas.microsoft.com/office/drawing/2014/main" id="{8FB832FA-FBF2-6B02-7040-9454F318E89C}"/>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Заголовок 1">
                <a:extLst>
                  <a:ext uri="{FF2B5EF4-FFF2-40B4-BE49-F238E27FC236}">
                    <a16:creationId xmlns:a16="http://schemas.microsoft.com/office/drawing/2014/main" id="{77756345-F023-C443-7480-8326258C7CDE}"/>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5400" dirty="0">
                    <a:solidFill>
                      <a:schemeClr val="accent6"/>
                    </a:solidFill>
                    <a:latin typeface="Montserrat Black" panose="00000A00000000000000" pitchFamily="2" charset="-52"/>
                  </a:rPr>
                  <a:t>1</a:t>
                </a:r>
              </a:p>
            </p:txBody>
          </p:sp>
        </p:grpSp>
      </p:grpSp>
      <p:pic>
        <p:nvPicPr>
          <p:cNvPr id="15" name="Рисунок 14">
            <a:extLst>
              <a:ext uri="{FF2B5EF4-FFF2-40B4-BE49-F238E27FC236}">
                <a16:creationId xmlns:a16="http://schemas.microsoft.com/office/drawing/2014/main" id="{844D5910-4D73-8518-DE90-8EF56801BF8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833" b="72250" l="7438" r="87938">
                        <a14:foregroundMark x1="18563" y1="48000" x2="11813" y2="48417"/>
                        <a14:foregroundMark x1="11813" y1="48417" x2="7563" y2="53167"/>
                        <a14:foregroundMark x1="7563" y1="53167" x2="6675" y2="57540"/>
                        <a14:foregroundMark x1="7216" y1="65856" x2="7438" y2="67000"/>
                        <a14:foregroundMark x1="7438" y1="67000" x2="13438" y2="67583"/>
                        <a14:foregroundMark x1="38563" y1="46583" x2="37625" y2="48917"/>
                        <a14:foregroundMark x1="47938" y1="45750" x2="50750" y2="49917"/>
                        <a14:foregroundMark x1="46250" y1="43833" x2="49375" y2="50167"/>
                        <a14:foregroundMark x1="45188" y1="68250" x2="44813" y2="69250"/>
                        <a14:backgroundMark x1="5438" y1="54917" x2="6250" y2="67417"/>
                        <a14:backgroundMark x1="61813" y1="63833" x2="62563" y2="52083"/>
                        <a14:backgroundMark x1="62563" y1="52083" x2="60250" y2="49000"/>
                        <a14:backgroundMark x1="33625" y1="68000" x2="33938" y2="695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3854" t="41643" r="37764" b="28369"/>
          <a:stretch/>
        </p:blipFill>
        <p:spPr>
          <a:xfrm>
            <a:off x="8289894" y="2387367"/>
            <a:ext cx="1466721" cy="565031"/>
          </a:xfrm>
          <a:prstGeom prst="rect">
            <a:avLst/>
          </a:prstGeom>
          <a:effectLst>
            <a:outerShdw blurRad="50800" dist="38100" dir="2700000" algn="tl" rotWithShape="0">
              <a:prstClr val="black">
                <a:alpha val="40000"/>
              </a:prstClr>
            </a:outerShdw>
            <a:softEdge rad="12700"/>
          </a:effectLst>
        </p:spPr>
      </p:pic>
      <p:grpSp>
        <p:nvGrpSpPr>
          <p:cNvPr id="28" name="Группа 27">
            <a:extLst>
              <a:ext uri="{FF2B5EF4-FFF2-40B4-BE49-F238E27FC236}">
                <a16:creationId xmlns:a16="http://schemas.microsoft.com/office/drawing/2014/main" id="{C59C3147-6887-2878-F13A-32B6C5CF723F}"/>
              </a:ext>
            </a:extLst>
          </p:cNvPr>
          <p:cNvGrpSpPr/>
          <p:nvPr/>
        </p:nvGrpSpPr>
        <p:grpSpPr>
          <a:xfrm>
            <a:off x="8066370" y="2189807"/>
            <a:ext cx="397750" cy="397750"/>
            <a:chOff x="255588" y="2221625"/>
            <a:chExt cx="935037" cy="935037"/>
          </a:xfrm>
        </p:grpSpPr>
        <p:sp>
          <p:nvSpPr>
            <p:cNvPr id="25" name="Овал 24">
              <a:extLst>
                <a:ext uri="{FF2B5EF4-FFF2-40B4-BE49-F238E27FC236}">
                  <a16:creationId xmlns:a16="http://schemas.microsoft.com/office/drawing/2014/main" id="{3152074C-9FD4-7FD3-8F0A-755352DC0145}"/>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Заголовок 1">
              <a:extLst>
                <a:ext uri="{FF2B5EF4-FFF2-40B4-BE49-F238E27FC236}">
                  <a16:creationId xmlns:a16="http://schemas.microsoft.com/office/drawing/2014/main" id="{2E2421F3-7C30-046E-BE69-1848DFCB64B7}"/>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2</a:t>
              </a:r>
            </a:p>
          </p:txBody>
        </p:sp>
      </p:grpSp>
      <p:grpSp>
        <p:nvGrpSpPr>
          <p:cNvPr id="42" name="Группа 41">
            <a:extLst>
              <a:ext uri="{FF2B5EF4-FFF2-40B4-BE49-F238E27FC236}">
                <a16:creationId xmlns:a16="http://schemas.microsoft.com/office/drawing/2014/main" id="{6C6198CE-8D33-057F-554B-B74EAFDD954F}"/>
              </a:ext>
            </a:extLst>
          </p:cNvPr>
          <p:cNvGrpSpPr/>
          <p:nvPr/>
        </p:nvGrpSpPr>
        <p:grpSpPr>
          <a:xfrm>
            <a:off x="8057822" y="3324321"/>
            <a:ext cx="397751" cy="397750"/>
            <a:chOff x="255588" y="2221625"/>
            <a:chExt cx="935037" cy="935037"/>
          </a:xfrm>
        </p:grpSpPr>
        <p:sp>
          <p:nvSpPr>
            <p:cNvPr id="43" name="Овал 42">
              <a:extLst>
                <a:ext uri="{FF2B5EF4-FFF2-40B4-BE49-F238E27FC236}">
                  <a16:creationId xmlns:a16="http://schemas.microsoft.com/office/drawing/2014/main" id="{FC173F08-CD97-6E81-8833-0B9755A5E30A}"/>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Заголовок 1">
              <a:extLst>
                <a:ext uri="{FF2B5EF4-FFF2-40B4-BE49-F238E27FC236}">
                  <a16:creationId xmlns:a16="http://schemas.microsoft.com/office/drawing/2014/main" id="{9B57E375-A6CA-BE5C-F488-FD673EAD48F6}"/>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3</a:t>
              </a:r>
              <a:endParaRPr lang="ru-RU" sz="2400" dirty="0">
                <a:solidFill>
                  <a:schemeClr val="accent6"/>
                </a:solidFill>
                <a:latin typeface="Montserrat Black" panose="00000A00000000000000" pitchFamily="2" charset="-52"/>
              </a:endParaRPr>
            </a:p>
          </p:txBody>
        </p:sp>
      </p:grpSp>
      <p:pic>
        <p:nvPicPr>
          <p:cNvPr id="49" name="Рисунок 48">
            <a:extLst>
              <a:ext uri="{FF2B5EF4-FFF2-40B4-BE49-F238E27FC236}">
                <a16:creationId xmlns:a16="http://schemas.microsoft.com/office/drawing/2014/main" id="{DFAFA117-75E1-E66D-AE80-D1281FD5B0E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9109" b="17299"/>
          <a:stretch/>
        </p:blipFill>
        <p:spPr>
          <a:xfrm>
            <a:off x="8301605" y="3362799"/>
            <a:ext cx="1499094" cy="767260"/>
          </a:xfrm>
          <a:prstGeom prst="rect">
            <a:avLst/>
          </a:prstGeom>
          <a:effectLst>
            <a:outerShdw blurRad="50800" dist="38100" dir="2700000" algn="tl" rotWithShape="0">
              <a:prstClr val="black">
                <a:alpha val="40000"/>
              </a:prstClr>
            </a:outerShdw>
          </a:effectLst>
        </p:spPr>
      </p:pic>
      <p:grpSp>
        <p:nvGrpSpPr>
          <p:cNvPr id="77" name="Группа 76">
            <a:extLst>
              <a:ext uri="{FF2B5EF4-FFF2-40B4-BE49-F238E27FC236}">
                <a16:creationId xmlns:a16="http://schemas.microsoft.com/office/drawing/2014/main" id="{C46CE169-8B2A-FC18-B517-E6F24C541298}"/>
              </a:ext>
            </a:extLst>
          </p:cNvPr>
          <p:cNvGrpSpPr/>
          <p:nvPr/>
        </p:nvGrpSpPr>
        <p:grpSpPr>
          <a:xfrm>
            <a:off x="10101023" y="2190202"/>
            <a:ext cx="397751" cy="397750"/>
            <a:chOff x="255588" y="2221625"/>
            <a:chExt cx="935037" cy="935037"/>
          </a:xfrm>
        </p:grpSpPr>
        <p:sp>
          <p:nvSpPr>
            <p:cNvPr id="78" name="Овал 77">
              <a:extLst>
                <a:ext uri="{FF2B5EF4-FFF2-40B4-BE49-F238E27FC236}">
                  <a16:creationId xmlns:a16="http://schemas.microsoft.com/office/drawing/2014/main" id="{C3F4907E-26B9-B8C9-B027-F9E683F6F20D}"/>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Заголовок 1">
              <a:extLst>
                <a:ext uri="{FF2B5EF4-FFF2-40B4-BE49-F238E27FC236}">
                  <a16:creationId xmlns:a16="http://schemas.microsoft.com/office/drawing/2014/main" id="{B6086BFB-34CF-2BA9-96FD-119266474AF9}"/>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6</a:t>
              </a:r>
            </a:p>
          </p:txBody>
        </p:sp>
      </p:grpSp>
      <p:pic>
        <p:nvPicPr>
          <p:cNvPr id="83" name="Рисунок 82">
            <a:extLst>
              <a:ext uri="{FF2B5EF4-FFF2-40B4-BE49-F238E27FC236}">
                <a16:creationId xmlns:a16="http://schemas.microsoft.com/office/drawing/2014/main" id="{DDCB2341-8221-6D27-ABA5-B606E65F4BA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375" l="4000" r="97417">
                        <a14:foregroundMark x1="9417" y1="16250" x2="3750" y2="21875"/>
                        <a14:foregroundMark x1="3750" y1="21875" x2="2417" y2="32750"/>
                        <a14:foregroundMark x1="2417" y1="32750" x2="4000" y2="65625"/>
                        <a14:foregroundMark x1="4000" y1="65625" x2="9750" y2="68250"/>
                        <a14:foregroundMark x1="72333" y1="23875" x2="57667" y2="23875"/>
                        <a14:foregroundMark x1="64000" y1="90375" x2="59000" y2="89875"/>
                        <a14:foregroundMark x1="60167" y1="74625" x2="58250" y2="84000"/>
                        <a14:foregroundMark x1="58250" y1="84000" x2="58500" y2="84500"/>
                        <a14:foregroundMark x1="49833" y1="69125" x2="50750" y2="78250"/>
                        <a14:foregroundMark x1="50750" y1="78250" x2="50583" y2="78750"/>
                        <a14:foregroundMark x1="26417" y1="71625" x2="28333" y2="77625"/>
                        <a14:foregroundMark x1="86917" y1="82375" x2="94750" y2="78625"/>
                        <a14:foregroundMark x1="94750" y1="78625" x2="93167" y2="25000"/>
                        <a14:foregroundMark x1="93167" y1="25000" x2="88417" y2="23500"/>
                        <a14:foregroundMark x1="97167" y1="48250" x2="97333" y2="59625"/>
                        <a14:foregroundMark x1="97417" y1="74250" x2="97333" y2="77875"/>
                      </a14:backgroundRemoval>
                    </a14:imgEffect>
                  </a14:imgLayer>
                </a14:imgProps>
              </a:ext>
              <a:ext uri="{28A0092B-C50C-407E-A947-70E740481C1C}">
                <a14:useLocalDpi xmlns:a14="http://schemas.microsoft.com/office/drawing/2010/main" val="0"/>
              </a:ext>
            </a:extLst>
          </a:blip>
          <a:stretch>
            <a:fillRect/>
          </a:stretch>
        </p:blipFill>
        <p:spPr>
          <a:xfrm>
            <a:off x="10519902" y="2167299"/>
            <a:ext cx="1251244" cy="834160"/>
          </a:xfrm>
          <a:prstGeom prst="rect">
            <a:avLst/>
          </a:prstGeom>
          <a:effectLst>
            <a:outerShdw blurRad="50800" dist="38100" dir="2700000" algn="tl" rotWithShape="0">
              <a:prstClr val="black">
                <a:alpha val="40000"/>
              </a:prstClr>
            </a:outerShdw>
          </a:effectLst>
        </p:spPr>
      </p:pic>
      <p:grpSp>
        <p:nvGrpSpPr>
          <p:cNvPr id="95" name="Группа 94">
            <a:extLst>
              <a:ext uri="{FF2B5EF4-FFF2-40B4-BE49-F238E27FC236}">
                <a16:creationId xmlns:a16="http://schemas.microsoft.com/office/drawing/2014/main" id="{21DCD87F-254F-6DA7-233F-314AEA737055}"/>
              </a:ext>
            </a:extLst>
          </p:cNvPr>
          <p:cNvGrpSpPr/>
          <p:nvPr/>
        </p:nvGrpSpPr>
        <p:grpSpPr>
          <a:xfrm>
            <a:off x="10092317" y="4613861"/>
            <a:ext cx="397751" cy="397750"/>
            <a:chOff x="255588" y="2221625"/>
            <a:chExt cx="935037" cy="935037"/>
          </a:xfrm>
        </p:grpSpPr>
        <p:sp>
          <p:nvSpPr>
            <p:cNvPr id="96" name="Овал 95">
              <a:extLst>
                <a:ext uri="{FF2B5EF4-FFF2-40B4-BE49-F238E27FC236}">
                  <a16:creationId xmlns:a16="http://schemas.microsoft.com/office/drawing/2014/main" id="{FD8F67A6-F8CD-BBF7-7881-C019EFDD2EA2}"/>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Заголовок 1">
              <a:extLst>
                <a:ext uri="{FF2B5EF4-FFF2-40B4-BE49-F238E27FC236}">
                  <a16:creationId xmlns:a16="http://schemas.microsoft.com/office/drawing/2014/main" id="{88EF4E76-F452-1A26-83D7-C0D1990B8855}"/>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8</a:t>
              </a:r>
            </a:p>
          </p:txBody>
        </p:sp>
      </p:grpSp>
      <p:pic>
        <p:nvPicPr>
          <p:cNvPr id="101" name="Рисунок 100">
            <a:extLst>
              <a:ext uri="{FF2B5EF4-FFF2-40B4-BE49-F238E27FC236}">
                <a16:creationId xmlns:a16="http://schemas.microsoft.com/office/drawing/2014/main" id="{30A0B35E-346D-A563-2645-249564371C32}"/>
              </a:ext>
            </a:extLst>
          </p:cNvPr>
          <p:cNvPicPr>
            <a:picLocks noChangeAspect="1"/>
          </p:cNvPicPr>
          <p:nvPr/>
        </p:nvPicPr>
        <p:blipFill rotWithShape="1">
          <a:blip r:embed="rId8">
            <a:extLst>
              <a:ext uri="{28A0092B-C50C-407E-A947-70E740481C1C}">
                <a14:useLocalDpi xmlns:a14="http://schemas.microsoft.com/office/drawing/2010/main" val="0"/>
              </a:ext>
            </a:extLst>
          </a:blip>
          <a:srcRect b="42500"/>
          <a:stretch/>
        </p:blipFill>
        <p:spPr>
          <a:xfrm>
            <a:off x="10505803" y="4681999"/>
            <a:ext cx="1278210" cy="654490"/>
          </a:xfrm>
          <a:prstGeom prst="rect">
            <a:avLst/>
          </a:prstGeom>
          <a:effectLst>
            <a:outerShdw blurRad="50800" dist="38100" dir="2700000" algn="tl" rotWithShape="0">
              <a:prstClr val="black">
                <a:alpha val="40000"/>
              </a:prstClr>
            </a:outerShdw>
          </a:effectLst>
        </p:spPr>
      </p:pic>
      <p:grpSp>
        <p:nvGrpSpPr>
          <p:cNvPr id="24" name="Группа 23">
            <a:extLst>
              <a:ext uri="{FF2B5EF4-FFF2-40B4-BE49-F238E27FC236}">
                <a16:creationId xmlns:a16="http://schemas.microsoft.com/office/drawing/2014/main" id="{4EE76AE5-93B4-B57A-CC5E-5BBAC0AE03B4}"/>
              </a:ext>
            </a:extLst>
          </p:cNvPr>
          <p:cNvGrpSpPr/>
          <p:nvPr/>
        </p:nvGrpSpPr>
        <p:grpSpPr>
          <a:xfrm>
            <a:off x="8061596" y="1085353"/>
            <a:ext cx="397750" cy="397750"/>
            <a:chOff x="255588" y="2221625"/>
            <a:chExt cx="935037" cy="935037"/>
          </a:xfrm>
        </p:grpSpPr>
        <p:sp>
          <p:nvSpPr>
            <p:cNvPr id="27" name="Овал 26">
              <a:extLst>
                <a:ext uri="{FF2B5EF4-FFF2-40B4-BE49-F238E27FC236}">
                  <a16:creationId xmlns:a16="http://schemas.microsoft.com/office/drawing/2014/main" id="{2BFFADC7-5F4D-9A0B-5648-C594A9E832E1}"/>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Заголовок 1">
              <a:extLst>
                <a:ext uri="{FF2B5EF4-FFF2-40B4-BE49-F238E27FC236}">
                  <a16:creationId xmlns:a16="http://schemas.microsoft.com/office/drawing/2014/main" id="{2666B57B-00CA-75DF-0E1A-1968B5A24EA0}"/>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1</a:t>
              </a:r>
            </a:p>
          </p:txBody>
        </p:sp>
      </p:grpSp>
      <p:pic>
        <p:nvPicPr>
          <p:cNvPr id="32" name="Рисунок 31">
            <a:extLst>
              <a:ext uri="{FF2B5EF4-FFF2-40B4-BE49-F238E27FC236}">
                <a16:creationId xmlns:a16="http://schemas.microsoft.com/office/drawing/2014/main" id="{943C77F8-1FC4-760B-7517-AACB2D3E997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Effect>
                      <a14:brightnessContrast contrast="20000"/>
                    </a14:imgEffect>
                  </a14:imgLayer>
                </a14:imgProps>
              </a:ext>
              <a:ext uri="{28A0092B-C50C-407E-A947-70E740481C1C}">
                <a14:useLocalDpi xmlns:a14="http://schemas.microsoft.com/office/drawing/2010/main" val="0"/>
              </a:ext>
            </a:extLst>
          </a:blip>
          <a:srcRect l="11728" t="16152" r="8334" b="11008"/>
          <a:stretch/>
        </p:blipFill>
        <p:spPr>
          <a:xfrm flipH="1">
            <a:off x="8520778" y="1040724"/>
            <a:ext cx="1161167" cy="793538"/>
          </a:xfrm>
          <a:prstGeom prst="rect">
            <a:avLst/>
          </a:prstGeom>
          <a:effectLst>
            <a:outerShdw blurRad="50800" dist="38100" dir="2700000" algn="tl" rotWithShape="0">
              <a:prstClr val="black">
                <a:alpha val="40000"/>
              </a:prstClr>
            </a:outerShdw>
          </a:effectLst>
        </p:spPr>
      </p:pic>
      <p:grpSp>
        <p:nvGrpSpPr>
          <p:cNvPr id="81" name="Группа 80">
            <a:extLst>
              <a:ext uri="{FF2B5EF4-FFF2-40B4-BE49-F238E27FC236}">
                <a16:creationId xmlns:a16="http://schemas.microsoft.com/office/drawing/2014/main" id="{78459503-DF05-A1E2-0F10-47598B84EBC1}"/>
              </a:ext>
            </a:extLst>
          </p:cNvPr>
          <p:cNvGrpSpPr>
            <a:grpSpLocks noChangeAspect="1"/>
          </p:cNvGrpSpPr>
          <p:nvPr/>
        </p:nvGrpSpPr>
        <p:grpSpPr>
          <a:xfrm>
            <a:off x="11218031" y="5917814"/>
            <a:ext cx="540000" cy="540000"/>
            <a:chOff x="714374" y="2266948"/>
            <a:chExt cx="1008000" cy="1008000"/>
          </a:xfrm>
        </p:grpSpPr>
        <p:sp>
          <p:nvSpPr>
            <p:cNvPr id="82" name="Прямоугольник: скругленные углы 81">
              <a:extLst>
                <a:ext uri="{FF2B5EF4-FFF2-40B4-BE49-F238E27FC236}">
                  <a16:creationId xmlns:a16="http://schemas.microsoft.com/office/drawing/2014/main" id="{8762FA82-54EF-1046-0F19-7ED395044932}"/>
                </a:ext>
              </a:extLst>
            </p:cNvPr>
            <p:cNvSpPr>
              <a:spLocks noChangeAspect="1"/>
            </p:cNvSpPr>
            <p:nvPr/>
          </p:nvSpPr>
          <p:spPr>
            <a:xfrm>
              <a:off x="714374" y="2266948"/>
              <a:ext cx="1008000" cy="1008000"/>
            </a:xfrm>
            <a:prstGeom prst="roundRect">
              <a:avLst/>
            </a:prstGeom>
            <a:solidFill>
              <a:srgbClr val="EFEFEF"/>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89" name="Рисунок 39">
              <a:extLst>
                <a:ext uri="{FF2B5EF4-FFF2-40B4-BE49-F238E27FC236}">
                  <a16:creationId xmlns:a16="http://schemas.microsoft.com/office/drawing/2014/main" id="{07E34521-3C30-8616-6B63-46A610A09E46}"/>
                </a:ext>
              </a:extLst>
            </p:cNvPr>
            <p:cNvSpPr>
              <a:spLocks noChangeAspect="1"/>
            </p:cNvSpPr>
            <p:nvPr/>
          </p:nvSpPr>
          <p:spPr>
            <a:xfrm>
              <a:off x="813390" y="2410948"/>
              <a:ext cx="809969" cy="720000"/>
            </a:xfrm>
            <a:custGeom>
              <a:avLst/>
              <a:gdLst>
                <a:gd name="connsiteX0" fmla="*/ 1171150 w 1383696"/>
                <a:gd name="connsiteY0" fmla="*/ 1090105 h 1240423"/>
                <a:gd name="connsiteX1" fmla="*/ 1143884 w 1383696"/>
                <a:gd name="connsiteY1" fmla="*/ 1090818 h 1240423"/>
                <a:gd name="connsiteX2" fmla="*/ 977138 w 1383696"/>
                <a:gd name="connsiteY2" fmla="*/ 1240424 h 1240423"/>
                <a:gd name="connsiteX3" fmla="*/ 810320 w 1383696"/>
                <a:gd name="connsiteY3" fmla="*/ 1090105 h 1240423"/>
                <a:gd name="connsiteX4" fmla="*/ 573361 w 1383696"/>
                <a:gd name="connsiteY4" fmla="*/ 1090105 h 1240423"/>
                <a:gd name="connsiteX5" fmla="*/ 406559 w 1383696"/>
                <a:gd name="connsiteY5" fmla="*/ 1240424 h 1240423"/>
                <a:gd name="connsiteX6" fmla="*/ 239756 w 1383696"/>
                <a:gd name="connsiteY6" fmla="*/ 1090105 h 1240423"/>
                <a:gd name="connsiteX7" fmla="*/ 212547 w 1383696"/>
                <a:gd name="connsiteY7" fmla="*/ 1090105 h 1240423"/>
                <a:gd name="connsiteX8" fmla="*/ 131963 w 1383696"/>
                <a:gd name="connsiteY8" fmla="*/ 1010980 h 1240423"/>
                <a:gd name="connsiteX9" fmla="*/ 68925 w 1383696"/>
                <a:gd name="connsiteY9" fmla="*/ 354636 h 1240423"/>
                <a:gd name="connsiteX10" fmla="*/ 41990 w 1383696"/>
                <a:gd name="connsiteY10" fmla="*/ 354636 h 1240423"/>
                <a:gd name="connsiteX11" fmla="*/ 0 w 1383696"/>
                <a:gd name="connsiteY11" fmla="*/ 312646 h 1240423"/>
                <a:gd name="connsiteX12" fmla="*/ 0 w 1383696"/>
                <a:gd name="connsiteY12" fmla="*/ 239343 h 1240423"/>
                <a:gd name="connsiteX13" fmla="*/ 41990 w 1383696"/>
                <a:gd name="connsiteY13" fmla="*/ 197352 h 1240423"/>
                <a:gd name="connsiteX14" fmla="*/ 99767 w 1383696"/>
                <a:gd name="connsiteY14" fmla="*/ 197352 h 1240423"/>
                <a:gd name="connsiteX15" fmla="*/ 192950 w 1383696"/>
                <a:gd name="connsiteY15" fmla="*/ 9024 h 1240423"/>
                <a:gd name="connsiteX16" fmla="*/ 207487 w 1383696"/>
                <a:gd name="connsiteY16" fmla="*/ 8 h 1240423"/>
                <a:gd name="connsiteX17" fmla="*/ 1176210 w 1383696"/>
                <a:gd name="connsiteY17" fmla="*/ 0 h 1240423"/>
                <a:gd name="connsiteX18" fmla="*/ 1190747 w 1383696"/>
                <a:gd name="connsiteY18" fmla="*/ 9024 h 1240423"/>
                <a:gd name="connsiteX19" fmla="*/ 1283938 w 1383696"/>
                <a:gd name="connsiteY19" fmla="*/ 197352 h 1240423"/>
                <a:gd name="connsiteX20" fmla="*/ 1341707 w 1383696"/>
                <a:gd name="connsiteY20" fmla="*/ 197352 h 1240423"/>
                <a:gd name="connsiteX21" fmla="*/ 1383697 w 1383696"/>
                <a:gd name="connsiteY21" fmla="*/ 239343 h 1240423"/>
                <a:gd name="connsiteX22" fmla="*/ 1383697 w 1383696"/>
                <a:gd name="connsiteY22" fmla="*/ 312646 h 1240423"/>
                <a:gd name="connsiteX23" fmla="*/ 1341707 w 1383696"/>
                <a:gd name="connsiteY23" fmla="*/ 354644 h 1240423"/>
                <a:gd name="connsiteX24" fmla="*/ 1314756 w 1383696"/>
                <a:gd name="connsiteY24" fmla="*/ 354644 h 1240423"/>
                <a:gd name="connsiteX25" fmla="*/ 1251718 w 1383696"/>
                <a:gd name="connsiteY25" fmla="*/ 1010997 h 1240423"/>
                <a:gd name="connsiteX26" fmla="*/ 1171134 w 1383696"/>
                <a:gd name="connsiteY26" fmla="*/ 1090113 h 1240423"/>
                <a:gd name="connsiteX27" fmla="*/ 739101 w 1383696"/>
                <a:gd name="connsiteY27" fmla="*/ 629775 h 1240423"/>
                <a:gd name="connsiteX28" fmla="*/ 738485 w 1383696"/>
                <a:gd name="connsiteY28" fmla="*/ 597360 h 1240423"/>
                <a:gd name="connsiteX29" fmla="*/ 798029 w 1383696"/>
                <a:gd name="connsiteY29" fmla="*/ 595082 h 1240423"/>
                <a:gd name="connsiteX30" fmla="*/ 543938 w 1383696"/>
                <a:gd name="connsiteY30" fmla="*/ 698359 h 1240423"/>
                <a:gd name="connsiteX31" fmla="*/ 511506 w 1383696"/>
                <a:gd name="connsiteY31" fmla="*/ 698375 h 1240423"/>
                <a:gd name="connsiteX32" fmla="*/ 812193 w 1383696"/>
                <a:gd name="connsiteY32" fmla="*/ 563534 h 1240423"/>
                <a:gd name="connsiteX33" fmla="*/ 810506 w 1383696"/>
                <a:gd name="connsiteY33" fmla="*/ 519590 h 1240423"/>
                <a:gd name="connsiteX34" fmla="*/ 842913 w 1383696"/>
                <a:gd name="connsiteY34" fmla="*/ 518349 h 1240423"/>
                <a:gd name="connsiteX35" fmla="*/ 846335 w 1383696"/>
                <a:gd name="connsiteY35" fmla="*/ 607219 h 1240423"/>
                <a:gd name="connsiteX36" fmla="*/ 829219 w 1383696"/>
                <a:gd name="connsiteY36" fmla="*/ 626345 h 1240423"/>
                <a:gd name="connsiteX37" fmla="*/ 739093 w 1383696"/>
                <a:gd name="connsiteY37" fmla="*/ 629791 h 1240423"/>
                <a:gd name="connsiteX38" fmla="*/ 568245 w 1383696"/>
                <a:gd name="connsiteY38" fmla="*/ 909552 h 1240423"/>
                <a:gd name="connsiteX39" fmla="*/ 552045 w 1383696"/>
                <a:gd name="connsiteY39" fmla="*/ 893960 h 1240423"/>
                <a:gd name="connsiteX40" fmla="*/ 549362 w 1383696"/>
                <a:gd name="connsiteY40" fmla="*/ 797088 h 1240423"/>
                <a:gd name="connsiteX41" fmla="*/ 566177 w 1383696"/>
                <a:gd name="connsiteY41" fmla="*/ 785932 h 1240423"/>
                <a:gd name="connsiteX42" fmla="*/ 655234 w 1383696"/>
                <a:gd name="connsiteY42" fmla="*/ 782510 h 1240423"/>
                <a:gd name="connsiteX43" fmla="*/ 656474 w 1383696"/>
                <a:gd name="connsiteY43" fmla="*/ 814909 h 1240423"/>
                <a:gd name="connsiteX44" fmla="*/ 603116 w 1383696"/>
                <a:gd name="connsiteY44" fmla="*/ 816960 h 1240423"/>
                <a:gd name="connsiteX45" fmla="*/ 839751 w 1383696"/>
                <a:gd name="connsiteY45" fmla="*/ 698351 h 1240423"/>
                <a:gd name="connsiteX46" fmla="*/ 872183 w 1383696"/>
                <a:gd name="connsiteY46" fmla="*/ 698351 h 1240423"/>
                <a:gd name="connsiteX47" fmla="*/ 582490 w 1383696"/>
                <a:gd name="connsiteY47" fmla="*/ 841795 h 1240423"/>
                <a:gd name="connsiteX48" fmla="*/ 584444 w 1383696"/>
                <a:gd name="connsiteY48" fmla="*/ 892695 h 1240423"/>
                <a:gd name="connsiteX49" fmla="*/ 568245 w 1383696"/>
                <a:gd name="connsiteY49" fmla="*/ 909552 h 1240423"/>
                <a:gd name="connsiteX50" fmla="*/ 406559 w 1383696"/>
                <a:gd name="connsiteY50" fmla="*/ 1150143 h 1240423"/>
                <a:gd name="connsiteX51" fmla="*/ 329145 w 1383696"/>
                <a:gd name="connsiteY51" fmla="*/ 1072713 h 1240423"/>
                <a:gd name="connsiteX52" fmla="*/ 406559 w 1383696"/>
                <a:gd name="connsiteY52" fmla="*/ 995284 h 1240423"/>
                <a:gd name="connsiteX53" fmla="*/ 483988 w 1383696"/>
                <a:gd name="connsiteY53" fmla="*/ 1072713 h 1240423"/>
                <a:gd name="connsiteX54" fmla="*/ 406559 w 1383696"/>
                <a:gd name="connsiteY54" fmla="*/ 1150143 h 1240423"/>
                <a:gd name="connsiteX55" fmla="*/ 406559 w 1383696"/>
                <a:gd name="connsiteY55" fmla="*/ 1027715 h 1240423"/>
                <a:gd name="connsiteX56" fmla="*/ 406559 w 1383696"/>
                <a:gd name="connsiteY56" fmla="*/ 1117688 h 1240423"/>
                <a:gd name="connsiteX57" fmla="*/ 406559 w 1383696"/>
                <a:gd name="connsiteY57" fmla="*/ 1027715 h 1240423"/>
                <a:gd name="connsiteX58" fmla="*/ 977138 w 1383696"/>
                <a:gd name="connsiteY58" fmla="*/ 1150143 h 1240423"/>
                <a:gd name="connsiteX59" fmla="*/ 899709 w 1383696"/>
                <a:gd name="connsiteY59" fmla="*/ 1072713 h 1240423"/>
                <a:gd name="connsiteX60" fmla="*/ 977138 w 1383696"/>
                <a:gd name="connsiteY60" fmla="*/ 995284 h 1240423"/>
                <a:gd name="connsiteX61" fmla="*/ 1054576 w 1383696"/>
                <a:gd name="connsiteY61" fmla="*/ 1072713 h 1240423"/>
                <a:gd name="connsiteX62" fmla="*/ 977138 w 1383696"/>
                <a:gd name="connsiteY62" fmla="*/ 1150143 h 1240423"/>
                <a:gd name="connsiteX63" fmla="*/ 977138 w 1383696"/>
                <a:gd name="connsiteY63" fmla="*/ 1027715 h 1240423"/>
                <a:gd name="connsiteX64" fmla="*/ 977138 w 1383696"/>
                <a:gd name="connsiteY64" fmla="*/ 1117688 h 1240423"/>
                <a:gd name="connsiteX65" fmla="*/ 977138 w 1383696"/>
                <a:gd name="connsiteY65" fmla="*/ 1027715 h 1240423"/>
                <a:gd name="connsiteX66" fmla="*/ 573580 w 1383696"/>
                <a:gd name="connsiteY66" fmla="*/ 1057665 h 1240423"/>
                <a:gd name="connsiteX67" fmla="*/ 810101 w 1383696"/>
                <a:gd name="connsiteY67" fmla="*/ 1057665 h 1240423"/>
                <a:gd name="connsiteX68" fmla="*/ 977138 w 1383696"/>
                <a:gd name="connsiteY68" fmla="*/ 904979 h 1240423"/>
                <a:gd name="connsiteX69" fmla="*/ 1144119 w 1383696"/>
                <a:gd name="connsiteY69" fmla="*/ 1056952 h 1240423"/>
                <a:gd name="connsiteX70" fmla="*/ 1171142 w 1383696"/>
                <a:gd name="connsiteY70" fmla="*/ 1057665 h 1240423"/>
                <a:gd name="connsiteX71" fmla="*/ 1219441 w 1383696"/>
                <a:gd name="connsiteY71" fmla="*/ 1007883 h 1240423"/>
                <a:gd name="connsiteX72" fmla="*/ 1282179 w 1383696"/>
                <a:gd name="connsiteY72" fmla="*/ 354628 h 1240423"/>
                <a:gd name="connsiteX73" fmla="*/ 101510 w 1383696"/>
                <a:gd name="connsiteY73" fmla="*/ 354628 h 1240423"/>
                <a:gd name="connsiteX74" fmla="*/ 164248 w 1383696"/>
                <a:gd name="connsiteY74" fmla="*/ 1007875 h 1240423"/>
                <a:gd name="connsiteX75" fmla="*/ 239505 w 1383696"/>
                <a:gd name="connsiteY75" fmla="*/ 1057917 h 1240423"/>
                <a:gd name="connsiteX76" fmla="*/ 406550 w 1383696"/>
                <a:gd name="connsiteY76" fmla="*/ 904971 h 1240423"/>
                <a:gd name="connsiteX77" fmla="*/ 573572 w 1383696"/>
                <a:gd name="connsiteY77" fmla="*/ 1057657 h 1240423"/>
                <a:gd name="connsiteX78" fmla="*/ 406559 w 1383696"/>
                <a:gd name="connsiteY78" fmla="*/ 937434 h 1240423"/>
                <a:gd name="connsiteX79" fmla="*/ 271288 w 1383696"/>
                <a:gd name="connsiteY79" fmla="*/ 1072705 h 1240423"/>
                <a:gd name="connsiteX80" fmla="*/ 406559 w 1383696"/>
                <a:gd name="connsiteY80" fmla="*/ 1207976 h 1240423"/>
                <a:gd name="connsiteX81" fmla="*/ 541829 w 1383696"/>
                <a:gd name="connsiteY81" fmla="*/ 1072705 h 1240423"/>
                <a:gd name="connsiteX82" fmla="*/ 406559 w 1383696"/>
                <a:gd name="connsiteY82" fmla="*/ 937434 h 1240423"/>
                <a:gd name="connsiteX83" fmla="*/ 1112401 w 1383696"/>
                <a:gd name="connsiteY83" fmla="*/ 1074092 h 1240423"/>
                <a:gd name="connsiteX84" fmla="*/ 977138 w 1383696"/>
                <a:gd name="connsiteY84" fmla="*/ 937434 h 1240423"/>
                <a:gd name="connsiteX85" fmla="*/ 841867 w 1383696"/>
                <a:gd name="connsiteY85" fmla="*/ 1072705 h 1240423"/>
                <a:gd name="connsiteX86" fmla="*/ 977138 w 1383696"/>
                <a:gd name="connsiteY86" fmla="*/ 1207976 h 1240423"/>
                <a:gd name="connsiteX87" fmla="*/ 1112401 w 1383696"/>
                <a:gd name="connsiteY87" fmla="*/ 1074092 h 1240423"/>
                <a:gd name="connsiteX88" fmla="*/ 816701 w 1383696"/>
                <a:gd name="connsiteY88" fmla="*/ 125055 h 1240423"/>
                <a:gd name="connsiteX89" fmla="*/ 566996 w 1383696"/>
                <a:gd name="connsiteY89" fmla="*/ 125055 h 1240423"/>
                <a:gd name="connsiteX90" fmla="*/ 553683 w 1383696"/>
                <a:gd name="connsiteY90" fmla="*/ 118099 h 1240423"/>
                <a:gd name="connsiteX91" fmla="*/ 494083 w 1383696"/>
                <a:gd name="connsiteY91" fmla="*/ 32415 h 1240423"/>
                <a:gd name="connsiteX92" fmla="*/ 217549 w 1383696"/>
                <a:gd name="connsiteY92" fmla="*/ 32415 h 1240423"/>
                <a:gd name="connsiteX93" fmla="*/ 135944 w 1383696"/>
                <a:gd name="connsiteY93" fmla="*/ 197344 h 1240423"/>
                <a:gd name="connsiteX94" fmla="*/ 1247745 w 1383696"/>
                <a:gd name="connsiteY94" fmla="*/ 197344 h 1240423"/>
                <a:gd name="connsiteX95" fmla="*/ 1166140 w 1383696"/>
                <a:gd name="connsiteY95" fmla="*/ 32423 h 1240423"/>
                <a:gd name="connsiteX96" fmla="*/ 889606 w 1383696"/>
                <a:gd name="connsiteY96" fmla="*/ 32423 h 1240423"/>
                <a:gd name="connsiteX97" fmla="*/ 829998 w 1383696"/>
                <a:gd name="connsiteY97" fmla="*/ 118099 h 1240423"/>
                <a:gd name="connsiteX98" fmla="*/ 816701 w 1383696"/>
                <a:gd name="connsiteY98" fmla="*/ 125063 h 1240423"/>
                <a:gd name="connsiteX99" fmla="*/ 533584 w 1383696"/>
                <a:gd name="connsiteY99" fmla="*/ 32415 h 1240423"/>
                <a:gd name="connsiteX100" fmla="*/ 575469 w 1383696"/>
                <a:gd name="connsiteY100" fmla="*/ 92624 h 1240423"/>
                <a:gd name="connsiteX101" fmla="*/ 808236 w 1383696"/>
                <a:gd name="connsiteY101" fmla="*/ 92624 h 1240423"/>
                <a:gd name="connsiteX102" fmla="*/ 850129 w 1383696"/>
                <a:gd name="connsiteY102" fmla="*/ 32415 h 1240423"/>
                <a:gd name="connsiteX103" fmla="*/ 41990 w 1383696"/>
                <a:gd name="connsiteY103" fmla="*/ 229768 h 1240423"/>
                <a:gd name="connsiteX104" fmla="*/ 32431 w 1383696"/>
                <a:gd name="connsiteY104" fmla="*/ 239327 h 1240423"/>
                <a:gd name="connsiteX105" fmla="*/ 32431 w 1383696"/>
                <a:gd name="connsiteY105" fmla="*/ 312629 h 1240423"/>
                <a:gd name="connsiteX106" fmla="*/ 41990 w 1383696"/>
                <a:gd name="connsiteY106" fmla="*/ 322189 h 1240423"/>
                <a:gd name="connsiteX107" fmla="*/ 1341715 w 1383696"/>
                <a:gd name="connsiteY107" fmla="*/ 322189 h 1240423"/>
                <a:gd name="connsiteX108" fmla="*/ 1351274 w 1383696"/>
                <a:gd name="connsiteY108" fmla="*/ 312629 h 1240423"/>
                <a:gd name="connsiteX109" fmla="*/ 1351274 w 1383696"/>
                <a:gd name="connsiteY109" fmla="*/ 239327 h 1240423"/>
                <a:gd name="connsiteX110" fmla="*/ 1341715 w 1383696"/>
                <a:gd name="connsiteY110" fmla="*/ 229768 h 1240423"/>
                <a:gd name="connsiteX111" fmla="*/ 41990 w 1383696"/>
                <a:gd name="connsiteY111" fmla="*/ 229768 h 124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383696" h="1240423">
                  <a:moveTo>
                    <a:pt x="1171150" y="1090105"/>
                  </a:moveTo>
                  <a:cubicBezTo>
                    <a:pt x="1162029" y="1090105"/>
                    <a:pt x="1152527" y="1090753"/>
                    <a:pt x="1143884" y="1090818"/>
                  </a:cubicBezTo>
                  <a:cubicBezTo>
                    <a:pt x="1134819" y="1174807"/>
                    <a:pt x="1063503" y="1240424"/>
                    <a:pt x="977138" y="1240424"/>
                  </a:cubicBezTo>
                  <a:cubicBezTo>
                    <a:pt x="890539" y="1240424"/>
                    <a:pt x="819052" y="1174434"/>
                    <a:pt x="810320" y="1090105"/>
                  </a:cubicBezTo>
                  <a:lnTo>
                    <a:pt x="573361" y="1090105"/>
                  </a:lnTo>
                  <a:cubicBezTo>
                    <a:pt x="564629" y="1174434"/>
                    <a:pt x="493150" y="1240424"/>
                    <a:pt x="406559" y="1240424"/>
                  </a:cubicBezTo>
                  <a:cubicBezTo>
                    <a:pt x="319959" y="1240424"/>
                    <a:pt x="248488" y="1174434"/>
                    <a:pt x="239756" y="1090105"/>
                  </a:cubicBezTo>
                  <a:lnTo>
                    <a:pt x="212547" y="1090105"/>
                  </a:lnTo>
                  <a:cubicBezTo>
                    <a:pt x="170248" y="1090105"/>
                    <a:pt x="136365" y="1056830"/>
                    <a:pt x="131963" y="1010980"/>
                  </a:cubicBezTo>
                  <a:lnTo>
                    <a:pt x="68925" y="354636"/>
                  </a:lnTo>
                  <a:lnTo>
                    <a:pt x="41990" y="354636"/>
                  </a:lnTo>
                  <a:cubicBezTo>
                    <a:pt x="18834" y="354636"/>
                    <a:pt x="0" y="335810"/>
                    <a:pt x="0" y="312646"/>
                  </a:cubicBezTo>
                  <a:lnTo>
                    <a:pt x="0" y="239343"/>
                  </a:lnTo>
                  <a:cubicBezTo>
                    <a:pt x="0" y="216187"/>
                    <a:pt x="18843" y="197352"/>
                    <a:pt x="41990" y="197352"/>
                  </a:cubicBezTo>
                  <a:lnTo>
                    <a:pt x="99767" y="197352"/>
                  </a:lnTo>
                  <a:lnTo>
                    <a:pt x="192950" y="9024"/>
                  </a:lnTo>
                  <a:cubicBezTo>
                    <a:pt x="195682" y="3494"/>
                    <a:pt x="201317" y="8"/>
                    <a:pt x="207487" y="8"/>
                  </a:cubicBezTo>
                  <a:lnTo>
                    <a:pt x="1176210" y="0"/>
                  </a:lnTo>
                  <a:cubicBezTo>
                    <a:pt x="1182380" y="0"/>
                    <a:pt x="1188015" y="3503"/>
                    <a:pt x="1190747" y="9024"/>
                  </a:cubicBezTo>
                  <a:lnTo>
                    <a:pt x="1283938" y="197352"/>
                  </a:lnTo>
                  <a:lnTo>
                    <a:pt x="1341707" y="197352"/>
                  </a:lnTo>
                  <a:cubicBezTo>
                    <a:pt x="1364871" y="197352"/>
                    <a:pt x="1383697" y="216187"/>
                    <a:pt x="1383697" y="239343"/>
                  </a:cubicBezTo>
                  <a:lnTo>
                    <a:pt x="1383697" y="312646"/>
                  </a:lnTo>
                  <a:cubicBezTo>
                    <a:pt x="1383697" y="335802"/>
                    <a:pt x="1364871" y="354644"/>
                    <a:pt x="1341707" y="354644"/>
                  </a:cubicBezTo>
                  <a:lnTo>
                    <a:pt x="1314756" y="354644"/>
                  </a:lnTo>
                  <a:lnTo>
                    <a:pt x="1251718" y="1010997"/>
                  </a:lnTo>
                  <a:cubicBezTo>
                    <a:pt x="1247315" y="1056822"/>
                    <a:pt x="1213417" y="1090113"/>
                    <a:pt x="1171134" y="1090113"/>
                  </a:cubicBezTo>
                  <a:close/>
                  <a:moveTo>
                    <a:pt x="739101" y="629775"/>
                  </a:moveTo>
                  <a:cubicBezTo>
                    <a:pt x="718191" y="629775"/>
                    <a:pt x="717518" y="598171"/>
                    <a:pt x="738485" y="597360"/>
                  </a:cubicBezTo>
                  <a:lnTo>
                    <a:pt x="798029" y="595082"/>
                  </a:lnTo>
                  <a:cubicBezTo>
                    <a:pt x="710878" y="503407"/>
                    <a:pt x="543905" y="561556"/>
                    <a:pt x="543938" y="698359"/>
                  </a:cubicBezTo>
                  <a:cubicBezTo>
                    <a:pt x="543946" y="719723"/>
                    <a:pt x="511506" y="719715"/>
                    <a:pt x="511506" y="698375"/>
                  </a:cubicBezTo>
                  <a:cubicBezTo>
                    <a:pt x="511506" y="536340"/>
                    <a:pt x="703726" y="464602"/>
                    <a:pt x="812193" y="563534"/>
                  </a:cubicBezTo>
                  <a:lnTo>
                    <a:pt x="810506" y="519590"/>
                  </a:lnTo>
                  <a:cubicBezTo>
                    <a:pt x="809679" y="498242"/>
                    <a:pt x="842095" y="496977"/>
                    <a:pt x="842913" y="518349"/>
                  </a:cubicBezTo>
                  <a:lnTo>
                    <a:pt x="846335" y="607219"/>
                  </a:lnTo>
                  <a:cubicBezTo>
                    <a:pt x="847681" y="618294"/>
                    <a:pt x="840181" y="626264"/>
                    <a:pt x="829219" y="626345"/>
                  </a:cubicBezTo>
                  <a:lnTo>
                    <a:pt x="739093" y="629791"/>
                  </a:lnTo>
                  <a:close/>
                  <a:moveTo>
                    <a:pt x="568245" y="909552"/>
                  </a:moveTo>
                  <a:cubicBezTo>
                    <a:pt x="559577" y="909552"/>
                    <a:pt x="552386" y="902692"/>
                    <a:pt x="552045" y="893960"/>
                  </a:cubicBezTo>
                  <a:cubicBezTo>
                    <a:pt x="551559" y="881482"/>
                    <a:pt x="547075" y="802999"/>
                    <a:pt x="549362" y="797088"/>
                  </a:cubicBezTo>
                  <a:cubicBezTo>
                    <a:pt x="552362" y="789361"/>
                    <a:pt x="558191" y="785851"/>
                    <a:pt x="566177" y="785932"/>
                  </a:cubicBezTo>
                  <a:lnTo>
                    <a:pt x="655234" y="782510"/>
                  </a:lnTo>
                  <a:cubicBezTo>
                    <a:pt x="676468" y="781667"/>
                    <a:pt x="677871" y="814090"/>
                    <a:pt x="656474" y="814909"/>
                  </a:cubicBezTo>
                  <a:lnTo>
                    <a:pt x="603116" y="816960"/>
                  </a:lnTo>
                  <a:cubicBezTo>
                    <a:pt x="695221" y="887085"/>
                    <a:pt x="839751" y="824403"/>
                    <a:pt x="839751" y="698351"/>
                  </a:cubicBezTo>
                  <a:cubicBezTo>
                    <a:pt x="839751" y="677003"/>
                    <a:pt x="872183" y="677011"/>
                    <a:pt x="872183" y="698351"/>
                  </a:cubicBezTo>
                  <a:cubicBezTo>
                    <a:pt x="872199" y="848143"/>
                    <a:pt x="699802" y="931475"/>
                    <a:pt x="582490" y="841795"/>
                  </a:cubicBezTo>
                  <a:lnTo>
                    <a:pt x="584444" y="892695"/>
                  </a:lnTo>
                  <a:cubicBezTo>
                    <a:pt x="584793" y="901922"/>
                    <a:pt x="577374" y="909552"/>
                    <a:pt x="568245" y="909552"/>
                  </a:cubicBezTo>
                  <a:close/>
                  <a:moveTo>
                    <a:pt x="406559" y="1150143"/>
                  </a:moveTo>
                  <a:cubicBezTo>
                    <a:pt x="363871" y="1150143"/>
                    <a:pt x="329145" y="1115401"/>
                    <a:pt x="329145" y="1072713"/>
                  </a:cubicBezTo>
                  <a:cubicBezTo>
                    <a:pt x="329145" y="1030026"/>
                    <a:pt x="363871" y="995284"/>
                    <a:pt x="406559" y="995284"/>
                  </a:cubicBezTo>
                  <a:cubicBezTo>
                    <a:pt x="449262" y="995284"/>
                    <a:pt x="483988" y="1030026"/>
                    <a:pt x="483988" y="1072713"/>
                  </a:cubicBezTo>
                  <a:cubicBezTo>
                    <a:pt x="483988" y="1115401"/>
                    <a:pt x="449262" y="1150143"/>
                    <a:pt x="406559" y="1150143"/>
                  </a:cubicBezTo>
                  <a:close/>
                  <a:moveTo>
                    <a:pt x="406559" y="1027715"/>
                  </a:moveTo>
                  <a:cubicBezTo>
                    <a:pt x="347339" y="1027715"/>
                    <a:pt x="347323" y="1117688"/>
                    <a:pt x="406559" y="1117688"/>
                  </a:cubicBezTo>
                  <a:cubicBezTo>
                    <a:pt x="465786" y="1117688"/>
                    <a:pt x="465786" y="1027715"/>
                    <a:pt x="406559" y="1027715"/>
                  </a:cubicBezTo>
                  <a:close/>
                  <a:moveTo>
                    <a:pt x="977138" y="1150143"/>
                  </a:moveTo>
                  <a:cubicBezTo>
                    <a:pt x="934451" y="1150143"/>
                    <a:pt x="899709" y="1115401"/>
                    <a:pt x="899709" y="1072713"/>
                  </a:cubicBezTo>
                  <a:cubicBezTo>
                    <a:pt x="899709" y="1030026"/>
                    <a:pt x="934443" y="995284"/>
                    <a:pt x="977138" y="995284"/>
                  </a:cubicBezTo>
                  <a:cubicBezTo>
                    <a:pt x="1019842" y="995284"/>
                    <a:pt x="1054576" y="1030026"/>
                    <a:pt x="1054576" y="1072713"/>
                  </a:cubicBezTo>
                  <a:cubicBezTo>
                    <a:pt x="1054576" y="1115401"/>
                    <a:pt x="1019842" y="1150143"/>
                    <a:pt x="977138" y="1150143"/>
                  </a:cubicBezTo>
                  <a:close/>
                  <a:moveTo>
                    <a:pt x="977138" y="1027715"/>
                  </a:moveTo>
                  <a:cubicBezTo>
                    <a:pt x="917927" y="1027715"/>
                    <a:pt x="917927" y="1117688"/>
                    <a:pt x="977138" y="1117688"/>
                  </a:cubicBezTo>
                  <a:cubicBezTo>
                    <a:pt x="1036366" y="1117688"/>
                    <a:pt x="1036366" y="1027715"/>
                    <a:pt x="977138" y="1027715"/>
                  </a:cubicBezTo>
                  <a:close/>
                  <a:moveTo>
                    <a:pt x="573580" y="1057665"/>
                  </a:moveTo>
                  <a:lnTo>
                    <a:pt x="810101" y="1057665"/>
                  </a:lnTo>
                  <a:cubicBezTo>
                    <a:pt x="817731" y="972209"/>
                    <a:pt x="889720" y="904979"/>
                    <a:pt x="977138" y="904979"/>
                  </a:cubicBezTo>
                  <a:cubicBezTo>
                    <a:pt x="1064314" y="904979"/>
                    <a:pt x="1136157" y="971836"/>
                    <a:pt x="1144119" y="1056952"/>
                  </a:cubicBezTo>
                  <a:cubicBezTo>
                    <a:pt x="1152697" y="1057025"/>
                    <a:pt x="1162110" y="1057665"/>
                    <a:pt x="1171142" y="1057665"/>
                  </a:cubicBezTo>
                  <a:cubicBezTo>
                    <a:pt x="1199706" y="1057665"/>
                    <a:pt x="1217065" y="1032620"/>
                    <a:pt x="1219441" y="1007883"/>
                  </a:cubicBezTo>
                  <a:lnTo>
                    <a:pt x="1282179" y="354628"/>
                  </a:lnTo>
                  <a:lnTo>
                    <a:pt x="101510" y="354628"/>
                  </a:lnTo>
                  <a:lnTo>
                    <a:pt x="164248" y="1007875"/>
                  </a:lnTo>
                  <a:cubicBezTo>
                    <a:pt x="169024" y="1057617"/>
                    <a:pt x="206101" y="1058598"/>
                    <a:pt x="239505" y="1057917"/>
                  </a:cubicBezTo>
                  <a:cubicBezTo>
                    <a:pt x="247013" y="972339"/>
                    <a:pt x="319059" y="904971"/>
                    <a:pt x="406550" y="904971"/>
                  </a:cubicBezTo>
                  <a:cubicBezTo>
                    <a:pt x="493953" y="904971"/>
                    <a:pt x="565942" y="972201"/>
                    <a:pt x="573572" y="1057657"/>
                  </a:cubicBezTo>
                  <a:close/>
                  <a:moveTo>
                    <a:pt x="406559" y="937434"/>
                  </a:moveTo>
                  <a:cubicBezTo>
                    <a:pt x="331967" y="937434"/>
                    <a:pt x="271288" y="998113"/>
                    <a:pt x="271288" y="1072705"/>
                  </a:cubicBezTo>
                  <a:cubicBezTo>
                    <a:pt x="271288" y="1147297"/>
                    <a:pt x="331975" y="1207976"/>
                    <a:pt x="406559" y="1207976"/>
                  </a:cubicBezTo>
                  <a:cubicBezTo>
                    <a:pt x="481151" y="1207976"/>
                    <a:pt x="541829" y="1147289"/>
                    <a:pt x="541829" y="1072705"/>
                  </a:cubicBezTo>
                  <a:cubicBezTo>
                    <a:pt x="541829" y="998113"/>
                    <a:pt x="481151" y="937434"/>
                    <a:pt x="406559" y="937434"/>
                  </a:cubicBezTo>
                  <a:close/>
                  <a:moveTo>
                    <a:pt x="1112401" y="1074092"/>
                  </a:moveTo>
                  <a:cubicBezTo>
                    <a:pt x="1111217" y="995900"/>
                    <a:pt x="1051560" y="937434"/>
                    <a:pt x="977138" y="937434"/>
                  </a:cubicBezTo>
                  <a:cubicBezTo>
                    <a:pt x="902546" y="937434"/>
                    <a:pt x="841867" y="998113"/>
                    <a:pt x="841867" y="1072705"/>
                  </a:cubicBezTo>
                  <a:cubicBezTo>
                    <a:pt x="841867" y="1147297"/>
                    <a:pt x="902546" y="1207976"/>
                    <a:pt x="977138" y="1207976"/>
                  </a:cubicBezTo>
                  <a:cubicBezTo>
                    <a:pt x="1051276" y="1207976"/>
                    <a:pt x="1111655" y="1148043"/>
                    <a:pt x="1112401" y="1074092"/>
                  </a:cubicBezTo>
                  <a:close/>
                  <a:moveTo>
                    <a:pt x="816701" y="125055"/>
                  </a:moveTo>
                  <a:lnTo>
                    <a:pt x="566996" y="125055"/>
                  </a:lnTo>
                  <a:cubicBezTo>
                    <a:pt x="561694" y="125055"/>
                    <a:pt x="556707" y="122461"/>
                    <a:pt x="553683" y="118099"/>
                  </a:cubicBezTo>
                  <a:lnTo>
                    <a:pt x="494083" y="32415"/>
                  </a:lnTo>
                  <a:lnTo>
                    <a:pt x="217549" y="32415"/>
                  </a:lnTo>
                  <a:lnTo>
                    <a:pt x="135944" y="197344"/>
                  </a:lnTo>
                  <a:lnTo>
                    <a:pt x="1247745" y="197344"/>
                  </a:lnTo>
                  <a:lnTo>
                    <a:pt x="1166140" y="32423"/>
                  </a:lnTo>
                  <a:lnTo>
                    <a:pt x="889606" y="32423"/>
                  </a:lnTo>
                  <a:lnTo>
                    <a:pt x="829998" y="118099"/>
                  </a:lnTo>
                  <a:cubicBezTo>
                    <a:pt x="826982" y="122461"/>
                    <a:pt x="822020" y="125063"/>
                    <a:pt x="816701" y="125063"/>
                  </a:cubicBezTo>
                  <a:close/>
                  <a:moveTo>
                    <a:pt x="533584" y="32415"/>
                  </a:moveTo>
                  <a:lnTo>
                    <a:pt x="575469" y="92624"/>
                  </a:lnTo>
                  <a:lnTo>
                    <a:pt x="808236" y="92624"/>
                  </a:lnTo>
                  <a:lnTo>
                    <a:pt x="850129" y="32415"/>
                  </a:lnTo>
                  <a:close/>
                  <a:moveTo>
                    <a:pt x="41990" y="229768"/>
                  </a:moveTo>
                  <a:cubicBezTo>
                    <a:pt x="36810" y="229768"/>
                    <a:pt x="32431" y="234146"/>
                    <a:pt x="32431" y="239327"/>
                  </a:cubicBezTo>
                  <a:lnTo>
                    <a:pt x="32431" y="312629"/>
                  </a:lnTo>
                  <a:cubicBezTo>
                    <a:pt x="32431" y="317810"/>
                    <a:pt x="36810" y="322189"/>
                    <a:pt x="41990" y="322189"/>
                  </a:cubicBezTo>
                  <a:lnTo>
                    <a:pt x="1341715" y="322189"/>
                  </a:lnTo>
                  <a:cubicBezTo>
                    <a:pt x="1346896" y="322189"/>
                    <a:pt x="1351274" y="317810"/>
                    <a:pt x="1351274" y="312629"/>
                  </a:cubicBezTo>
                  <a:lnTo>
                    <a:pt x="1351274" y="239327"/>
                  </a:lnTo>
                  <a:cubicBezTo>
                    <a:pt x="1351274" y="234146"/>
                    <a:pt x="1346896" y="229768"/>
                    <a:pt x="1341715" y="229768"/>
                  </a:cubicBezTo>
                  <a:lnTo>
                    <a:pt x="41990" y="229768"/>
                  </a:lnTo>
                  <a:close/>
                </a:path>
              </a:pathLst>
            </a:custGeom>
            <a:solidFill>
              <a:schemeClr val="accent2"/>
            </a:solidFill>
            <a:ln w="0" cap="flat">
              <a:solidFill>
                <a:schemeClr val="accent2"/>
              </a:solidFill>
              <a:prstDash val="solid"/>
              <a:miter/>
            </a:ln>
          </p:spPr>
          <p:txBody>
            <a:bodyPr rtlCol="0" anchor="ctr"/>
            <a:lstStyle/>
            <a:p>
              <a:endParaRPr lang="ru-RU"/>
            </a:p>
          </p:txBody>
        </p:sp>
      </p:grpSp>
      <p:grpSp>
        <p:nvGrpSpPr>
          <p:cNvPr id="22" name="Группа 21">
            <a:extLst>
              <a:ext uri="{FF2B5EF4-FFF2-40B4-BE49-F238E27FC236}">
                <a16:creationId xmlns:a16="http://schemas.microsoft.com/office/drawing/2014/main" id="{46BA46C4-F6E2-1374-8E1D-302F662B75F2}"/>
              </a:ext>
            </a:extLst>
          </p:cNvPr>
          <p:cNvGrpSpPr/>
          <p:nvPr/>
        </p:nvGrpSpPr>
        <p:grpSpPr>
          <a:xfrm>
            <a:off x="8049572" y="4616149"/>
            <a:ext cx="397750" cy="397750"/>
            <a:chOff x="255588" y="2221625"/>
            <a:chExt cx="935037" cy="935037"/>
          </a:xfrm>
        </p:grpSpPr>
        <p:sp>
          <p:nvSpPr>
            <p:cNvPr id="40" name="Овал 39">
              <a:extLst>
                <a:ext uri="{FF2B5EF4-FFF2-40B4-BE49-F238E27FC236}">
                  <a16:creationId xmlns:a16="http://schemas.microsoft.com/office/drawing/2014/main" id="{6A081382-B49D-F389-2074-163A291D92ED}"/>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Заголовок 1">
              <a:extLst>
                <a:ext uri="{FF2B5EF4-FFF2-40B4-BE49-F238E27FC236}">
                  <a16:creationId xmlns:a16="http://schemas.microsoft.com/office/drawing/2014/main" id="{433A752C-ADDA-9ADF-A696-C0D29E1339E2}"/>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4</a:t>
              </a:r>
            </a:p>
          </p:txBody>
        </p:sp>
      </p:grpSp>
      <p:pic>
        <p:nvPicPr>
          <p:cNvPr id="38" name="Рисунок 37">
            <a:extLst>
              <a:ext uri="{FF2B5EF4-FFF2-40B4-BE49-F238E27FC236}">
                <a16:creationId xmlns:a16="http://schemas.microsoft.com/office/drawing/2014/main" id="{5304E844-84F2-4608-ACF1-3C8BFEB318D3}"/>
              </a:ext>
            </a:extLst>
          </p:cNvPr>
          <p:cNvPicPr>
            <a:picLocks noChangeAspect="1"/>
          </p:cNvPicPr>
          <p:nvPr/>
        </p:nvPicPr>
        <p:blipFill rotWithShape="1">
          <a:blip r:embed="rId11">
            <a:extLst>
              <a:ext uri="{28A0092B-C50C-407E-A947-70E740481C1C}">
                <a14:useLocalDpi xmlns:a14="http://schemas.microsoft.com/office/drawing/2010/main" val="0"/>
              </a:ext>
            </a:extLst>
          </a:blip>
          <a:srcRect b="22222"/>
          <a:stretch/>
        </p:blipFill>
        <p:spPr>
          <a:xfrm>
            <a:off x="8436146" y="4474566"/>
            <a:ext cx="1228774" cy="851063"/>
          </a:xfrm>
          <a:prstGeom prst="rect">
            <a:avLst/>
          </a:prstGeom>
          <a:effectLst>
            <a:outerShdw blurRad="50800" dist="38100" dir="2700000" algn="tl" rotWithShape="0">
              <a:prstClr val="black">
                <a:alpha val="40000"/>
              </a:prstClr>
            </a:outerShdw>
          </a:effectLst>
        </p:spPr>
      </p:pic>
      <p:grpSp>
        <p:nvGrpSpPr>
          <p:cNvPr id="47" name="Группа 46">
            <a:extLst>
              <a:ext uri="{FF2B5EF4-FFF2-40B4-BE49-F238E27FC236}">
                <a16:creationId xmlns:a16="http://schemas.microsoft.com/office/drawing/2014/main" id="{1B8238D7-B6E7-9999-2561-4074A1C2715B}"/>
              </a:ext>
            </a:extLst>
          </p:cNvPr>
          <p:cNvGrpSpPr/>
          <p:nvPr/>
        </p:nvGrpSpPr>
        <p:grpSpPr>
          <a:xfrm>
            <a:off x="10092317" y="3326162"/>
            <a:ext cx="397751" cy="397751"/>
            <a:chOff x="255588" y="2221625"/>
            <a:chExt cx="935037" cy="935037"/>
          </a:xfrm>
        </p:grpSpPr>
        <p:sp>
          <p:nvSpPr>
            <p:cNvPr id="56" name="Овал 55">
              <a:extLst>
                <a:ext uri="{FF2B5EF4-FFF2-40B4-BE49-F238E27FC236}">
                  <a16:creationId xmlns:a16="http://schemas.microsoft.com/office/drawing/2014/main" id="{29B3D173-9F78-0E38-8D75-6AD3572FC0B7}"/>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Заголовок 1">
              <a:extLst>
                <a:ext uri="{FF2B5EF4-FFF2-40B4-BE49-F238E27FC236}">
                  <a16:creationId xmlns:a16="http://schemas.microsoft.com/office/drawing/2014/main" id="{B62E1ADB-CE31-BE41-C94B-403355153B37}"/>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7</a:t>
              </a:r>
            </a:p>
          </p:txBody>
        </p:sp>
      </p:grpSp>
      <p:pic>
        <p:nvPicPr>
          <p:cNvPr id="54" name="Рисунок 53">
            <a:extLst>
              <a:ext uri="{FF2B5EF4-FFF2-40B4-BE49-F238E27FC236}">
                <a16:creationId xmlns:a16="http://schemas.microsoft.com/office/drawing/2014/main" id="{B5630D76-C791-B86E-9EBB-FD577FE9A13A}"/>
              </a:ext>
            </a:extLst>
          </p:cNvPr>
          <p:cNvPicPr>
            <a:picLocks noChangeAspect="1"/>
          </p:cNvPicPr>
          <p:nvPr/>
        </p:nvPicPr>
        <p:blipFill rotWithShape="1">
          <a:blip r:embed="rId12">
            <a:extLst>
              <a:ext uri="{28A0092B-C50C-407E-A947-70E740481C1C}">
                <a14:useLocalDpi xmlns:a14="http://schemas.microsoft.com/office/drawing/2010/main" val="0"/>
              </a:ext>
            </a:extLst>
          </a:blip>
          <a:srcRect b="21435"/>
          <a:stretch/>
        </p:blipFill>
        <p:spPr>
          <a:xfrm>
            <a:off x="10536722" y="3258314"/>
            <a:ext cx="1156336" cy="808994"/>
          </a:xfrm>
          <a:prstGeom prst="rect">
            <a:avLst/>
          </a:prstGeom>
          <a:effectLst>
            <a:outerShdw blurRad="50800" dist="38100" dir="2700000" algn="tl" rotWithShape="0">
              <a:prstClr val="black">
                <a:alpha val="40000"/>
              </a:prstClr>
            </a:outerShdw>
          </a:effectLst>
        </p:spPr>
      </p:pic>
      <p:pic>
        <p:nvPicPr>
          <p:cNvPr id="4" name="Рисунок 3">
            <a:extLst>
              <a:ext uri="{FF2B5EF4-FFF2-40B4-BE49-F238E27FC236}">
                <a16:creationId xmlns:a16="http://schemas.microsoft.com/office/drawing/2014/main" id="{7D7F25B4-E767-9DA8-8E6F-87CFEB46C7C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Effect>
                      <a14:brightnessContrast contrast="20000"/>
                    </a14:imgEffect>
                  </a14:imgLayer>
                </a14:imgProps>
              </a:ext>
              <a:ext uri="{28A0092B-C50C-407E-A947-70E740481C1C}">
                <a14:useLocalDpi xmlns:a14="http://schemas.microsoft.com/office/drawing/2010/main" val="0"/>
              </a:ext>
            </a:extLst>
          </a:blip>
          <a:srcRect l="11728" t="16152" r="8334" b="11008"/>
          <a:stretch/>
        </p:blipFill>
        <p:spPr>
          <a:xfrm flipH="1">
            <a:off x="1916125" y="1231289"/>
            <a:ext cx="5070028" cy="3464842"/>
          </a:xfrm>
          <a:prstGeom prst="rect">
            <a:avLst/>
          </a:prstGeom>
          <a:effectLst>
            <a:outerShdw blurRad="50800" dist="38100" dir="2700000" algn="tl" rotWithShape="0">
              <a:prstClr val="black">
                <a:alpha val="40000"/>
              </a:prstClr>
            </a:outerShdw>
          </a:effectLst>
        </p:spPr>
      </p:pic>
      <p:sp>
        <p:nvSpPr>
          <p:cNvPr id="51" name="Заголовок 1">
            <a:extLst>
              <a:ext uri="{FF2B5EF4-FFF2-40B4-BE49-F238E27FC236}">
                <a16:creationId xmlns:a16="http://schemas.microsoft.com/office/drawing/2014/main" id="{55561765-3438-9CB4-2663-8BA0BFA94385}"/>
              </a:ext>
            </a:extLst>
          </p:cNvPr>
          <p:cNvSpPr txBox="1">
            <a:spLocks/>
          </p:cNvSpPr>
          <p:nvPr/>
        </p:nvSpPr>
        <p:spPr>
          <a:xfrm>
            <a:off x="407988" y="6069105"/>
            <a:ext cx="5688012" cy="420595"/>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900" dirty="0">
                <a:solidFill>
                  <a:schemeClr val="tx2"/>
                </a:solidFill>
                <a:latin typeface="+mn-lt"/>
              </a:rPr>
              <a:t>* МДС 13-8.2000. Концепция обращения с твердыми бытовыми отходами в РФ </a:t>
            </a:r>
            <a:br>
              <a:rPr lang="ru-RU" sz="900" dirty="0">
                <a:solidFill>
                  <a:schemeClr val="tx2"/>
                </a:solidFill>
                <a:latin typeface="+mn-lt"/>
              </a:rPr>
            </a:br>
            <a:r>
              <a:rPr lang="ru-RU" sz="900" dirty="0">
                <a:solidFill>
                  <a:schemeClr val="tx2"/>
                </a:solidFill>
                <a:latin typeface="+mn-lt"/>
              </a:rPr>
              <a:t>(утв. Постановлением Коллегии Госстроя РФ от 22.12.1999 N 17)</a:t>
            </a:r>
          </a:p>
        </p:txBody>
      </p:sp>
      <p:grpSp>
        <p:nvGrpSpPr>
          <p:cNvPr id="55" name="Группа 54">
            <a:extLst>
              <a:ext uri="{FF2B5EF4-FFF2-40B4-BE49-F238E27FC236}">
                <a16:creationId xmlns:a16="http://schemas.microsoft.com/office/drawing/2014/main" id="{93F90155-EC4B-067B-5668-9AC74913C98B}"/>
              </a:ext>
            </a:extLst>
          </p:cNvPr>
          <p:cNvGrpSpPr/>
          <p:nvPr/>
        </p:nvGrpSpPr>
        <p:grpSpPr>
          <a:xfrm>
            <a:off x="10102490" y="1082428"/>
            <a:ext cx="397751" cy="397750"/>
            <a:chOff x="255588" y="2221625"/>
            <a:chExt cx="935037" cy="935037"/>
          </a:xfrm>
        </p:grpSpPr>
        <p:sp>
          <p:nvSpPr>
            <p:cNvPr id="61" name="Овал 60">
              <a:extLst>
                <a:ext uri="{FF2B5EF4-FFF2-40B4-BE49-F238E27FC236}">
                  <a16:creationId xmlns:a16="http://schemas.microsoft.com/office/drawing/2014/main" id="{7C66EA4A-406D-BBCC-AE83-A9B37415E54C}"/>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Заголовок 1">
              <a:extLst>
                <a:ext uri="{FF2B5EF4-FFF2-40B4-BE49-F238E27FC236}">
                  <a16:creationId xmlns:a16="http://schemas.microsoft.com/office/drawing/2014/main" id="{018C091A-B6AE-1CAD-A016-14EF2DE0BDC0}"/>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5</a:t>
              </a:r>
            </a:p>
          </p:txBody>
        </p:sp>
      </p:grpSp>
      <p:grpSp>
        <p:nvGrpSpPr>
          <p:cNvPr id="3" name="Группа 2">
            <a:extLst>
              <a:ext uri="{FF2B5EF4-FFF2-40B4-BE49-F238E27FC236}">
                <a16:creationId xmlns:a16="http://schemas.microsoft.com/office/drawing/2014/main" id="{91530EFF-A473-D029-1A29-18A6653C4192}"/>
              </a:ext>
            </a:extLst>
          </p:cNvPr>
          <p:cNvGrpSpPr/>
          <p:nvPr/>
        </p:nvGrpSpPr>
        <p:grpSpPr>
          <a:xfrm>
            <a:off x="-1751648" y="4600573"/>
            <a:ext cx="1007327" cy="1008000"/>
            <a:chOff x="747712" y="4600573"/>
            <a:chExt cx="1007327" cy="1008000"/>
          </a:xfrm>
        </p:grpSpPr>
        <p:sp>
          <p:nvSpPr>
            <p:cNvPr id="12" name="Прямоугольник: скругленные углы 11">
              <a:extLst>
                <a:ext uri="{FF2B5EF4-FFF2-40B4-BE49-F238E27FC236}">
                  <a16:creationId xmlns:a16="http://schemas.microsoft.com/office/drawing/2014/main" id="{F159D1FB-D1FD-2BE0-8D10-B38272BFEB1F}"/>
                </a:ext>
              </a:extLst>
            </p:cNvPr>
            <p:cNvSpPr>
              <a:spLocks noChangeAspect="1"/>
            </p:cNvSpPr>
            <p:nvPr/>
          </p:nvSpPr>
          <p:spPr>
            <a:xfrm>
              <a:off x="747712" y="4600573"/>
              <a:ext cx="1007327" cy="1008000"/>
            </a:xfrm>
            <a:prstGeom prst="roundRect">
              <a:avLst/>
            </a:prstGeom>
            <a:solidFill>
              <a:srgbClr val="EFEFEF"/>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34" name="Рисунок 20">
              <a:extLst>
                <a:ext uri="{FF2B5EF4-FFF2-40B4-BE49-F238E27FC236}">
                  <a16:creationId xmlns:a16="http://schemas.microsoft.com/office/drawing/2014/main" id="{12704125-A209-7411-D17E-4EE97B66B122}"/>
                </a:ext>
              </a:extLst>
            </p:cNvPr>
            <p:cNvSpPr>
              <a:spLocks noChangeAspect="1"/>
            </p:cNvSpPr>
            <p:nvPr/>
          </p:nvSpPr>
          <p:spPr>
            <a:xfrm>
              <a:off x="891375" y="4744573"/>
              <a:ext cx="720000" cy="720000"/>
            </a:xfrm>
            <a:custGeom>
              <a:avLst/>
              <a:gdLst>
                <a:gd name="connsiteX0" fmla="*/ 393055 w 1282600"/>
                <a:gd name="connsiteY0" fmla="*/ 910233 h 1282600"/>
                <a:gd name="connsiteX1" fmla="*/ 330994 w 1282600"/>
                <a:gd name="connsiteY1" fmla="*/ 972294 h 1282600"/>
                <a:gd name="connsiteX2" fmla="*/ 393055 w 1282600"/>
                <a:gd name="connsiteY2" fmla="*/ 1034356 h 1282600"/>
                <a:gd name="connsiteX3" fmla="*/ 455116 w 1282600"/>
                <a:gd name="connsiteY3" fmla="*/ 972294 h 1282600"/>
                <a:gd name="connsiteX4" fmla="*/ 393055 w 1282600"/>
                <a:gd name="connsiteY4" fmla="*/ 910233 h 1282600"/>
                <a:gd name="connsiteX5" fmla="*/ 393055 w 1282600"/>
                <a:gd name="connsiteY5" fmla="*/ 992981 h 1282600"/>
                <a:gd name="connsiteX6" fmla="*/ 372368 w 1282600"/>
                <a:gd name="connsiteY6" fmla="*/ 972294 h 1282600"/>
                <a:gd name="connsiteX7" fmla="*/ 393055 w 1282600"/>
                <a:gd name="connsiteY7" fmla="*/ 951607 h 1282600"/>
                <a:gd name="connsiteX8" fmla="*/ 413742 w 1282600"/>
                <a:gd name="connsiteY8" fmla="*/ 972294 h 1282600"/>
                <a:gd name="connsiteX9" fmla="*/ 393055 w 1282600"/>
                <a:gd name="connsiteY9" fmla="*/ 992981 h 1282600"/>
                <a:gd name="connsiteX10" fmla="*/ 827484 w 1282600"/>
                <a:gd name="connsiteY10" fmla="*/ 1096417 h 1282600"/>
                <a:gd name="connsiteX11" fmla="*/ 868859 w 1282600"/>
                <a:gd name="connsiteY11" fmla="*/ 1096417 h 1282600"/>
                <a:gd name="connsiteX12" fmla="*/ 868859 w 1282600"/>
                <a:gd name="connsiteY12" fmla="*/ 1137791 h 1282600"/>
                <a:gd name="connsiteX13" fmla="*/ 827484 w 1282600"/>
                <a:gd name="connsiteY13" fmla="*/ 1137791 h 1282600"/>
                <a:gd name="connsiteX14" fmla="*/ 992981 w 1282600"/>
                <a:gd name="connsiteY14" fmla="*/ 1158478 h 1282600"/>
                <a:gd name="connsiteX15" fmla="*/ 1034356 w 1282600"/>
                <a:gd name="connsiteY15" fmla="*/ 1158478 h 1282600"/>
                <a:gd name="connsiteX16" fmla="*/ 1034356 w 1282600"/>
                <a:gd name="connsiteY16" fmla="*/ 1199852 h 1282600"/>
                <a:gd name="connsiteX17" fmla="*/ 992981 w 1282600"/>
                <a:gd name="connsiteY17" fmla="*/ 1199852 h 1282600"/>
                <a:gd name="connsiteX18" fmla="*/ 708244 w 1282600"/>
                <a:gd name="connsiteY18" fmla="*/ 1137791 h 1282600"/>
                <a:gd name="connsiteX19" fmla="*/ 744736 w 1282600"/>
                <a:gd name="connsiteY19" fmla="*/ 1137791 h 1282600"/>
                <a:gd name="connsiteX20" fmla="*/ 744736 w 1282600"/>
                <a:gd name="connsiteY20" fmla="*/ 1179165 h 1282600"/>
                <a:gd name="connsiteX21" fmla="*/ 708244 w 1282600"/>
                <a:gd name="connsiteY21" fmla="*/ 1179165 h 1282600"/>
                <a:gd name="connsiteX22" fmla="*/ 689729 w 1282600"/>
                <a:gd name="connsiteY22" fmla="*/ 1190605 h 1282600"/>
                <a:gd name="connsiteX23" fmla="*/ 680482 w 1282600"/>
                <a:gd name="connsiteY23" fmla="*/ 1209120 h 1282600"/>
                <a:gd name="connsiteX24" fmla="*/ 643473 w 1282600"/>
                <a:gd name="connsiteY24" fmla="*/ 1190605 h 1282600"/>
                <a:gd name="connsiteX25" fmla="*/ 652720 w 1282600"/>
                <a:gd name="connsiteY25" fmla="*/ 1172090 h 1282600"/>
                <a:gd name="connsiteX26" fmla="*/ 708244 w 1282600"/>
                <a:gd name="connsiteY26" fmla="*/ 1137791 h 1282600"/>
                <a:gd name="connsiteX27" fmla="*/ 1075730 w 1282600"/>
                <a:gd name="connsiteY27" fmla="*/ 675165 h 1282600"/>
                <a:gd name="connsiteX28" fmla="*/ 1075730 w 1282600"/>
                <a:gd name="connsiteY28" fmla="*/ 606194 h 1282600"/>
                <a:gd name="connsiteX29" fmla="*/ 1079205 w 1282600"/>
                <a:gd name="connsiteY29" fmla="*/ 600981 h 1282600"/>
                <a:gd name="connsiteX30" fmla="*/ 1117104 w 1282600"/>
                <a:gd name="connsiteY30" fmla="*/ 475804 h 1282600"/>
                <a:gd name="connsiteX31" fmla="*/ 1117104 w 1282600"/>
                <a:gd name="connsiteY31" fmla="*/ 467239 h 1282600"/>
                <a:gd name="connsiteX32" fmla="*/ 1111043 w 1282600"/>
                <a:gd name="connsiteY32" fmla="*/ 461178 h 1282600"/>
                <a:gd name="connsiteX33" fmla="*/ 930920 w 1282600"/>
                <a:gd name="connsiteY33" fmla="*/ 413742 h 1282600"/>
                <a:gd name="connsiteX34" fmla="*/ 910233 w 1282600"/>
                <a:gd name="connsiteY34" fmla="*/ 413742 h 1282600"/>
                <a:gd name="connsiteX35" fmla="*/ 910233 w 1282600"/>
                <a:gd name="connsiteY35" fmla="*/ 434429 h 1282600"/>
                <a:gd name="connsiteX36" fmla="*/ 910853 w 1282600"/>
                <a:gd name="connsiteY36" fmla="*/ 455406 h 1282600"/>
                <a:gd name="connsiteX37" fmla="*/ 860811 w 1282600"/>
                <a:gd name="connsiteY37" fmla="*/ 472204 h 1282600"/>
                <a:gd name="connsiteX38" fmla="*/ 827484 w 1282600"/>
                <a:gd name="connsiteY38" fmla="*/ 455116 h 1282600"/>
                <a:gd name="connsiteX39" fmla="*/ 649865 w 1282600"/>
                <a:gd name="connsiteY39" fmla="*/ 455116 h 1282600"/>
                <a:gd name="connsiteX40" fmla="*/ 629178 w 1282600"/>
                <a:gd name="connsiteY40" fmla="*/ 434429 h 1282600"/>
                <a:gd name="connsiteX41" fmla="*/ 669290 w 1282600"/>
                <a:gd name="connsiteY41" fmla="*/ 394317 h 1282600"/>
                <a:gd name="connsiteX42" fmla="*/ 803860 w 1282600"/>
                <a:gd name="connsiteY42" fmla="*/ 413535 h 1282600"/>
                <a:gd name="connsiteX43" fmla="*/ 809714 w 1282600"/>
                <a:gd name="connsiteY43" fmla="*/ 372575 h 1282600"/>
                <a:gd name="connsiteX44" fmla="*/ 705865 w 1282600"/>
                <a:gd name="connsiteY44" fmla="*/ 357742 h 1282600"/>
                <a:gd name="connsiteX45" fmla="*/ 731351 w 1282600"/>
                <a:gd name="connsiteY45" fmla="*/ 332256 h 1282600"/>
                <a:gd name="connsiteX46" fmla="*/ 865921 w 1282600"/>
                <a:gd name="connsiteY46" fmla="*/ 351474 h 1282600"/>
                <a:gd name="connsiteX47" fmla="*/ 871775 w 1282600"/>
                <a:gd name="connsiteY47" fmla="*/ 310514 h 1282600"/>
                <a:gd name="connsiteX48" fmla="*/ 767926 w 1282600"/>
                <a:gd name="connsiteY48" fmla="*/ 295681 h 1282600"/>
                <a:gd name="connsiteX49" fmla="*/ 795419 w 1282600"/>
                <a:gd name="connsiteY49" fmla="*/ 268188 h 1282600"/>
                <a:gd name="connsiteX50" fmla="*/ 980031 w 1282600"/>
                <a:gd name="connsiteY50" fmla="*/ 251410 h 1282600"/>
                <a:gd name="connsiteX51" fmla="*/ 1034356 w 1282600"/>
                <a:gd name="connsiteY51" fmla="*/ 191914 h 1282600"/>
                <a:gd name="connsiteX52" fmla="*/ 996829 w 1282600"/>
                <a:gd name="connsiteY52" fmla="*/ 136452 h 1282600"/>
                <a:gd name="connsiteX53" fmla="*/ 926162 w 1282600"/>
                <a:gd name="connsiteY53" fmla="*/ 108194 h 1282600"/>
                <a:gd name="connsiteX54" fmla="*/ 897883 w 1282600"/>
                <a:gd name="connsiteY54" fmla="*/ 37506 h 1282600"/>
                <a:gd name="connsiteX55" fmla="*/ 842441 w 1282600"/>
                <a:gd name="connsiteY55" fmla="*/ 0 h 1282600"/>
                <a:gd name="connsiteX56" fmla="*/ 782966 w 1282600"/>
                <a:gd name="connsiteY56" fmla="*/ 54304 h 1282600"/>
                <a:gd name="connsiteX57" fmla="*/ 766188 w 1282600"/>
                <a:gd name="connsiteY57" fmla="*/ 238915 h 1282600"/>
                <a:gd name="connsiteX58" fmla="*/ 738695 w 1282600"/>
                <a:gd name="connsiteY58" fmla="*/ 266409 h 1282600"/>
                <a:gd name="connsiteX59" fmla="*/ 723863 w 1282600"/>
                <a:gd name="connsiteY59" fmla="*/ 162559 h 1282600"/>
                <a:gd name="connsiteX60" fmla="*/ 682902 w 1282600"/>
                <a:gd name="connsiteY60" fmla="*/ 168414 h 1282600"/>
                <a:gd name="connsiteX61" fmla="*/ 702120 w 1282600"/>
                <a:gd name="connsiteY61" fmla="*/ 302983 h 1282600"/>
                <a:gd name="connsiteX62" fmla="*/ 676634 w 1282600"/>
                <a:gd name="connsiteY62" fmla="*/ 328470 h 1282600"/>
                <a:gd name="connsiteX63" fmla="*/ 661801 w 1282600"/>
                <a:gd name="connsiteY63" fmla="*/ 224621 h 1282600"/>
                <a:gd name="connsiteX64" fmla="*/ 620841 w 1282600"/>
                <a:gd name="connsiteY64" fmla="*/ 230475 h 1282600"/>
                <a:gd name="connsiteX65" fmla="*/ 640059 w 1282600"/>
                <a:gd name="connsiteY65" fmla="*/ 365045 h 1282600"/>
                <a:gd name="connsiteX66" fmla="*/ 599926 w 1282600"/>
                <a:gd name="connsiteY66" fmla="*/ 405178 h 1282600"/>
                <a:gd name="connsiteX67" fmla="*/ 587804 w 1282600"/>
                <a:gd name="connsiteY67" fmla="*/ 393055 h 1282600"/>
                <a:gd name="connsiteX68" fmla="*/ 537865 w 1282600"/>
                <a:gd name="connsiteY68" fmla="*/ 372368 h 1282600"/>
                <a:gd name="connsiteX69" fmla="*/ 496491 w 1282600"/>
                <a:gd name="connsiteY69" fmla="*/ 372368 h 1282600"/>
                <a:gd name="connsiteX70" fmla="*/ 496491 w 1282600"/>
                <a:gd name="connsiteY70" fmla="*/ 299963 h 1282600"/>
                <a:gd name="connsiteX71" fmla="*/ 446862 w 1282600"/>
                <a:gd name="connsiteY71" fmla="*/ 200665 h 1282600"/>
                <a:gd name="connsiteX72" fmla="*/ 413742 w 1282600"/>
                <a:gd name="connsiteY72" fmla="*/ 175840 h 1282600"/>
                <a:gd name="connsiteX73" fmla="*/ 413742 w 1282600"/>
                <a:gd name="connsiteY73" fmla="*/ 124123 h 1282600"/>
                <a:gd name="connsiteX74" fmla="*/ 455116 w 1282600"/>
                <a:gd name="connsiteY74" fmla="*/ 82748 h 1282600"/>
                <a:gd name="connsiteX75" fmla="*/ 455116 w 1282600"/>
                <a:gd name="connsiteY75" fmla="*/ 41374 h 1282600"/>
                <a:gd name="connsiteX76" fmla="*/ 413742 w 1282600"/>
                <a:gd name="connsiteY76" fmla="*/ 0 h 1282600"/>
                <a:gd name="connsiteX77" fmla="*/ 248245 w 1282600"/>
                <a:gd name="connsiteY77" fmla="*/ 0 h 1282600"/>
                <a:gd name="connsiteX78" fmla="*/ 206871 w 1282600"/>
                <a:gd name="connsiteY78" fmla="*/ 41374 h 1282600"/>
                <a:gd name="connsiteX79" fmla="*/ 206871 w 1282600"/>
                <a:gd name="connsiteY79" fmla="*/ 82748 h 1282600"/>
                <a:gd name="connsiteX80" fmla="*/ 248245 w 1282600"/>
                <a:gd name="connsiteY80" fmla="*/ 124123 h 1282600"/>
                <a:gd name="connsiteX81" fmla="*/ 248225 w 1282600"/>
                <a:gd name="connsiteY81" fmla="*/ 175840 h 1282600"/>
                <a:gd name="connsiteX82" fmla="*/ 215125 w 1282600"/>
                <a:gd name="connsiteY82" fmla="*/ 200665 h 1282600"/>
                <a:gd name="connsiteX83" fmla="*/ 165497 w 1282600"/>
                <a:gd name="connsiteY83" fmla="*/ 299963 h 1282600"/>
                <a:gd name="connsiteX84" fmla="*/ 165497 w 1282600"/>
                <a:gd name="connsiteY84" fmla="*/ 455116 h 1282600"/>
                <a:gd name="connsiteX85" fmla="*/ 124123 w 1282600"/>
                <a:gd name="connsiteY85" fmla="*/ 455116 h 1282600"/>
                <a:gd name="connsiteX86" fmla="*/ 82748 w 1282600"/>
                <a:gd name="connsiteY86" fmla="*/ 496491 h 1282600"/>
                <a:gd name="connsiteX87" fmla="*/ 82748 w 1282600"/>
                <a:gd name="connsiteY87" fmla="*/ 537865 h 1282600"/>
                <a:gd name="connsiteX88" fmla="*/ 124123 w 1282600"/>
                <a:gd name="connsiteY88" fmla="*/ 579239 h 1282600"/>
                <a:gd name="connsiteX89" fmla="*/ 124123 w 1282600"/>
                <a:gd name="connsiteY89" fmla="*/ 1075730 h 1282600"/>
                <a:gd name="connsiteX90" fmla="*/ 41374 w 1282600"/>
                <a:gd name="connsiteY90" fmla="*/ 1075730 h 1282600"/>
                <a:gd name="connsiteX91" fmla="*/ 0 w 1282600"/>
                <a:gd name="connsiteY91" fmla="*/ 1117104 h 1282600"/>
                <a:gd name="connsiteX92" fmla="*/ 0 w 1282600"/>
                <a:gd name="connsiteY92" fmla="*/ 1241227 h 1282600"/>
                <a:gd name="connsiteX93" fmla="*/ 41374 w 1282600"/>
                <a:gd name="connsiteY93" fmla="*/ 1282601 h 1282600"/>
                <a:gd name="connsiteX94" fmla="*/ 413742 w 1282600"/>
                <a:gd name="connsiteY94" fmla="*/ 1282601 h 1282600"/>
                <a:gd name="connsiteX95" fmla="*/ 455116 w 1282600"/>
                <a:gd name="connsiteY95" fmla="*/ 1241227 h 1282600"/>
                <a:gd name="connsiteX96" fmla="*/ 455116 w 1282600"/>
                <a:gd name="connsiteY96" fmla="*/ 1104981 h 1282600"/>
                <a:gd name="connsiteX97" fmla="*/ 474231 w 1282600"/>
                <a:gd name="connsiteY97" fmla="*/ 1085866 h 1282600"/>
                <a:gd name="connsiteX98" fmla="*/ 519536 w 1282600"/>
                <a:gd name="connsiteY98" fmla="*/ 1082660 h 1282600"/>
                <a:gd name="connsiteX99" fmla="*/ 566289 w 1282600"/>
                <a:gd name="connsiteY99" fmla="*/ 1117725 h 1282600"/>
                <a:gd name="connsiteX100" fmla="*/ 562296 w 1282600"/>
                <a:gd name="connsiteY100" fmla="*/ 1137626 h 1282600"/>
                <a:gd name="connsiteX101" fmla="*/ 553484 w 1282600"/>
                <a:gd name="connsiteY101" fmla="*/ 1150783 h 1282600"/>
                <a:gd name="connsiteX102" fmla="*/ 524108 w 1282600"/>
                <a:gd name="connsiteY102" fmla="*/ 1170353 h 1282600"/>
                <a:gd name="connsiteX103" fmla="*/ 496491 w 1282600"/>
                <a:gd name="connsiteY103" fmla="*/ 1221988 h 1282600"/>
                <a:gd name="connsiteX104" fmla="*/ 496491 w 1282600"/>
                <a:gd name="connsiteY104" fmla="*/ 1282601 h 1282600"/>
                <a:gd name="connsiteX105" fmla="*/ 1224284 w 1282600"/>
                <a:gd name="connsiteY105" fmla="*/ 1282601 h 1282600"/>
                <a:gd name="connsiteX106" fmla="*/ 1210465 w 1282600"/>
                <a:gd name="connsiteY106" fmla="*/ 1199666 h 1282600"/>
                <a:gd name="connsiteX107" fmla="*/ 1282601 w 1282600"/>
                <a:gd name="connsiteY107" fmla="*/ 1018902 h 1282600"/>
                <a:gd name="connsiteX108" fmla="*/ 1221491 w 1282600"/>
                <a:gd name="connsiteY108" fmla="*/ 850075 h 1282600"/>
                <a:gd name="connsiteX109" fmla="*/ 824174 w 1282600"/>
                <a:gd name="connsiteY109" fmla="*/ 58069 h 1282600"/>
                <a:gd name="connsiteX110" fmla="*/ 842441 w 1282600"/>
                <a:gd name="connsiteY110" fmla="*/ 41374 h 1282600"/>
                <a:gd name="connsiteX111" fmla="*/ 859467 w 1282600"/>
                <a:gd name="connsiteY111" fmla="*/ 52897 h 1282600"/>
                <a:gd name="connsiteX112" fmla="*/ 894304 w 1282600"/>
                <a:gd name="connsiteY112" fmla="*/ 140052 h 1282600"/>
                <a:gd name="connsiteX113" fmla="*/ 981438 w 1282600"/>
                <a:gd name="connsiteY113" fmla="*/ 174889 h 1282600"/>
                <a:gd name="connsiteX114" fmla="*/ 992981 w 1282600"/>
                <a:gd name="connsiteY114" fmla="*/ 191914 h 1282600"/>
                <a:gd name="connsiteX115" fmla="*/ 976287 w 1282600"/>
                <a:gd name="connsiteY115" fmla="*/ 210181 h 1282600"/>
                <a:gd name="connsiteX116" fmla="*/ 841138 w 1282600"/>
                <a:gd name="connsiteY116" fmla="*/ 222469 h 1282600"/>
                <a:gd name="connsiteX117" fmla="*/ 883484 w 1282600"/>
                <a:gd name="connsiteY117" fmla="*/ 180123 h 1282600"/>
                <a:gd name="connsiteX118" fmla="*/ 854233 w 1282600"/>
                <a:gd name="connsiteY118" fmla="*/ 150871 h 1282600"/>
                <a:gd name="connsiteX119" fmla="*/ 811886 w 1282600"/>
                <a:gd name="connsiteY119" fmla="*/ 193218 h 1282600"/>
                <a:gd name="connsiteX120" fmla="*/ 1075461 w 1282600"/>
                <a:gd name="connsiteY120" fmla="*/ 485857 h 1282600"/>
                <a:gd name="connsiteX121" fmla="*/ 1044782 w 1282600"/>
                <a:gd name="connsiteY121" fmla="*/ 578019 h 1282600"/>
                <a:gd name="connsiteX122" fmla="*/ 1043975 w 1282600"/>
                <a:gd name="connsiteY122" fmla="*/ 579239 h 1282600"/>
                <a:gd name="connsiteX123" fmla="*/ 985244 w 1282600"/>
                <a:gd name="connsiteY123" fmla="*/ 579239 h 1282600"/>
                <a:gd name="connsiteX124" fmla="*/ 952290 w 1282600"/>
                <a:gd name="connsiteY124" fmla="*/ 455551 h 1282600"/>
                <a:gd name="connsiteX125" fmla="*/ 1075461 w 1282600"/>
                <a:gd name="connsiteY125" fmla="*/ 485857 h 1282600"/>
                <a:gd name="connsiteX126" fmla="*/ 1034356 w 1282600"/>
                <a:gd name="connsiteY126" fmla="*/ 620613 h 1282600"/>
                <a:gd name="connsiteX127" fmla="*/ 1034356 w 1282600"/>
                <a:gd name="connsiteY127" fmla="*/ 661988 h 1282600"/>
                <a:gd name="connsiteX128" fmla="*/ 910233 w 1282600"/>
                <a:gd name="connsiteY128" fmla="*/ 661988 h 1282600"/>
                <a:gd name="connsiteX129" fmla="*/ 910233 w 1282600"/>
                <a:gd name="connsiteY129" fmla="*/ 620613 h 1282600"/>
                <a:gd name="connsiteX130" fmla="*/ 915115 w 1282600"/>
                <a:gd name="connsiteY130" fmla="*/ 496491 h 1282600"/>
                <a:gd name="connsiteX131" fmla="*/ 915549 w 1282600"/>
                <a:gd name="connsiteY131" fmla="*/ 496491 h 1282600"/>
                <a:gd name="connsiteX132" fmla="*/ 939691 w 1282600"/>
                <a:gd name="connsiteY132" fmla="*/ 579239 h 1282600"/>
                <a:gd name="connsiteX133" fmla="*/ 902310 w 1282600"/>
                <a:gd name="connsiteY133" fmla="*/ 579239 h 1282600"/>
                <a:gd name="connsiteX134" fmla="*/ 872003 w 1282600"/>
                <a:gd name="connsiteY134" fmla="*/ 518626 h 1282600"/>
                <a:gd name="connsiteX135" fmla="*/ 915115 w 1282600"/>
                <a:gd name="connsiteY135" fmla="*/ 496491 h 1282600"/>
                <a:gd name="connsiteX136" fmla="*/ 851957 w 1282600"/>
                <a:gd name="connsiteY136" fmla="*/ 571026 h 1282600"/>
                <a:gd name="connsiteX137" fmla="*/ 868859 w 1282600"/>
                <a:gd name="connsiteY137" fmla="*/ 604808 h 1282600"/>
                <a:gd name="connsiteX138" fmla="*/ 868859 w 1282600"/>
                <a:gd name="connsiteY138" fmla="*/ 675165 h 1282600"/>
                <a:gd name="connsiteX139" fmla="*/ 827484 w 1282600"/>
                <a:gd name="connsiteY139" fmla="*/ 724814 h 1282600"/>
                <a:gd name="connsiteX140" fmla="*/ 827484 w 1282600"/>
                <a:gd name="connsiteY140" fmla="*/ 579239 h 1282600"/>
                <a:gd name="connsiteX141" fmla="*/ 851957 w 1282600"/>
                <a:gd name="connsiteY141" fmla="*/ 571026 h 1282600"/>
                <a:gd name="connsiteX142" fmla="*/ 537865 w 1282600"/>
                <a:gd name="connsiteY142" fmla="*/ 413742 h 1282600"/>
                <a:gd name="connsiteX143" fmla="*/ 558552 w 1282600"/>
                <a:gd name="connsiteY143" fmla="*/ 422307 h 1282600"/>
                <a:gd name="connsiteX144" fmla="*/ 591362 w 1282600"/>
                <a:gd name="connsiteY144" fmla="*/ 455116 h 1282600"/>
                <a:gd name="connsiteX145" fmla="*/ 266202 w 1282600"/>
                <a:gd name="connsiteY145" fmla="*/ 455116 h 1282600"/>
                <a:gd name="connsiteX146" fmla="*/ 275428 w 1282600"/>
                <a:gd name="connsiteY146" fmla="*/ 441277 h 1282600"/>
                <a:gd name="connsiteX147" fmla="*/ 292661 w 1282600"/>
                <a:gd name="connsiteY147" fmla="*/ 429113 h 1282600"/>
                <a:gd name="connsiteX148" fmla="*/ 343282 w 1282600"/>
                <a:gd name="connsiteY148" fmla="*/ 416473 h 1282600"/>
                <a:gd name="connsiteX149" fmla="*/ 376071 w 1282600"/>
                <a:gd name="connsiteY149" fmla="*/ 397917 h 1282600"/>
                <a:gd name="connsiteX150" fmla="*/ 393034 w 1282600"/>
                <a:gd name="connsiteY150" fmla="*/ 380953 h 1282600"/>
                <a:gd name="connsiteX151" fmla="*/ 434409 w 1282600"/>
                <a:gd name="connsiteY151" fmla="*/ 380953 h 1282600"/>
                <a:gd name="connsiteX152" fmla="*/ 446552 w 1282600"/>
                <a:gd name="connsiteY152" fmla="*/ 393055 h 1282600"/>
                <a:gd name="connsiteX153" fmla="*/ 496491 w 1282600"/>
                <a:gd name="connsiteY153" fmla="*/ 413742 h 1282600"/>
                <a:gd name="connsiteX154" fmla="*/ 372368 w 1282600"/>
                <a:gd name="connsiteY154" fmla="*/ 344771 h 1282600"/>
                <a:gd name="connsiteX155" fmla="*/ 363804 w 1282600"/>
                <a:gd name="connsiteY155" fmla="*/ 351681 h 1282600"/>
                <a:gd name="connsiteX156" fmla="*/ 346840 w 1282600"/>
                <a:gd name="connsiteY156" fmla="*/ 368644 h 1282600"/>
                <a:gd name="connsiteX157" fmla="*/ 333269 w 1282600"/>
                <a:gd name="connsiteY157" fmla="*/ 376340 h 1282600"/>
                <a:gd name="connsiteX158" fmla="*/ 289620 w 1282600"/>
                <a:gd name="connsiteY158" fmla="*/ 387263 h 1282600"/>
                <a:gd name="connsiteX159" fmla="*/ 289620 w 1282600"/>
                <a:gd name="connsiteY159" fmla="*/ 330994 h 1282600"/>
                <a:gd name="connsiteX160" fmla="*/ 372368 w 1282600"/>
                <a:gd name="connsiteY160" fmla="*/ 330994 h 1282600"/>
                <a:gd name="connsiteX161" fmla="*/ 248245 w 1282600"/>
                <a:gd name="connsiteY161" fmla="*/ 41374 h 1282600"/>
                <a:gd name="connsiteX162" fmla="*/ 413742 w 1282600"/>
                <a:gd name="connsiteY162" fmla="*/ 41374 h 1282600"/>
                <a:gd name="connsiteX163" fmla="*/ 413784 w 1282600"/>
                <a:gd name="connsiteY163" fmla="*/ 82748 h 1282600"/>
                <a:gd name="connsiteX164" fmla="*/ 248245 w 1282600"/>
                <a:gd name="connsiteY164" fmla="*/ 82748 h 1282600"/>
                <a:gd name="connsiteX165" fmla="*/ 206871 w 1282600"/>
                <a:gd name="connsiteY165" fmla="*/ 299963 h 1282600"/>
                <a:gd name="connsiteX166" fmla="*/ 239991 w 1282600"/>
                <a:gd name="connsiteY166" fmla="*/ 233764 h 1282600"/>
                <a:gd name="connsiteX167" fmla="*/ 273049 w 1282600"/>
                <a:gd name="connsiteY167" fmla="*/ 208960 h 1282600"/>
                <a:gd name="connsiteX168" fmla="*/ 289620 w 1282600"/>
                <a:gd name="connsiteY168" fmla="*/ 175840 h 1282600"/>
                <a:gd name="connsiteX169" fmla="*/ 289620 w 1282600"/>
                <a:gd name="connsiteY169" fmla="*/ 124123 h 1282600"/>
                <a:gd name="connsiteX170" fmla="*/ 372368 w 1282600"/>
                <a:gd name="connsiteY170" fmla="*/ 124123 h 1282600"/>
                <a:gd name="connsiteX171" fmla="*/ 372368 w 1282600"/>
                <a:gd name="connsiteY171" fmla="*/ 175840 h 1282600"/>
                <a:gd name="connsiteX172" fmla="*/ 388918 w 1282600"/>
                <a:gd name="connsiteY172" fmla="*/ 208940 h 1282600"/>
                <a:gd name="connsiteX173" fmla="*/ 422017 w 1282600"/>
                <a:gd name="connsiteY173" fmla="*/ 233764 h 1282600"/>
                <a:gd name="connsiteX174" fmla="*/ 455116 w 1282600"/>
                <a:gd name="connsiteY174" fmla="*/ 299963 h 1282600"/>
                <a:gd name="connsiteX175" fmla="*/ 455116 w 1282600"/>
                <a:gd name="connsiteY175" fmla="*/ 344771 h 1282600"/>
                <a:gd name="connsiteX176" fmla="*/ 413742 w 1282600"/>
                <a:gd name="connsiteY176" fmla="*/ 331676 h 1282600"/>
                <a:gd name="connsiteX177" fmla="*/ 413742 w 1282600"/>
                <a:gd name="connsiteY177" fmla="*/ 289620 h 1282600"/>
                <a:gd name="connsiteX178" fmla="*/ 248245 w 1282600"/>
                <a:gd name="connsiteY178" fmla="*/ 289620 h 1282600"/>
                <a:gd name="connsiteX179" fmla="*/ 248245 w 1282600"/>
                <a:gd name="connsiteY179" fmla="*/ 409398 h 1282600"/>
                <a:gd name="connsiteX180" fmla="*/ 241005 w 1282600"/>
                <a:gd name="connsiteY180" fmla="*/ 418335 h 1282600"/>
                <a:gd name="connsiteX181" fmla="*/ 216491 w 1282600"/>
                <a:gd name="connsiteY181" fmla="*/ 455116 h 1282600"/>
                <a:gd name="connsiteX182" fmla="*/ 206871 w 1282600"/>
                <a:gd name="connsiteY182" fmla="*/ 455116 h 1282600"/>
                <a:gd name="connsiteX183" fmla="*/ 124123 w 1282600"/>
                <a:gd name="connsiteY183" fmla="*/ 496491 h 1282600"/>
                <a:gd name="connsiteX184" fmla="*/ 827484 w 1282600"/>
                <a:gd name="connsiteY184" fmla="*/ 496491 h 1282600"/>
                <a:gd name="connsiteX185" fmla="*/ 827526 w 1282600"/>
                <a:gd name="connsiteY185" fmla="*/ 537865 h 1282600"/>
                <a:gd name="connsiteX186" fmla="*/ 124123 w 1282600"/>
                <a:gd name="connsiteY186" fmla="*/ 537865 h 1282600"/>
                <a:gd name="connsiteX187" fmla="*/ 165497 w 1282600"/>
                <a:gd name="connsiteY187" fmla="*/ 579239 h 1282600"/>
                <a:gd name="connsiteX188" fmla="*/ 786110 w 1282600"/>
                <a:gd name="connsiteY188" fmla="*/ 579239 h 1282600"/>
                <a:gd name="connsiteX189" fmla="*/ 786110 w 1282600"/>
                <a:gd name="connsiteY189" fmla="*/ 774463 h 1282600"/>
                <a:gd name="connsiteX190" fmla="*/ 723097 w 1282600"/>
                <a:gd name="connsiteY190" fmla="*/ 850075 h 1282600"/>
                <a:gd name="connsiteX191" fmla="*/ 703362 w 1282600"/>
                <a:gd name="connsiteY191" fmla="*/ 877547 h 1282600"/>
                <a:gd name="connsiteX192" fmla="*/ 703362 w 1282600"/>
                <a:gd name="connsiteY192" fmla="*/ 661988 h 1282600"/>
                <a:gd name="connsiteX193" fmla="*/ 661988 w 1282600"/>
                <a:gd name="connsiteY193" fmla="*/ 620613 h 1282600"/>
                <a:gd name="connsiteX194" fmla="*/ 620613 w 1282600"/>
                <a:gd name="connsiteY194" fmla="*/ 620613 h 1282600"/>
                <a:gd name="connsiteX195" fmla="*/ 579239 w 1282600"/>
                <a:gd name="connsiteY195" fmla="*/ 661988 h 1282600"/>
                <a:gd name="connsiteX196" fmla="*/ 579239 w 1282600"/>
                <a:gd name="connsiteY196" fmla="*/ 963730 h 1282600"/>
                <a:gd name="connsiteX197" fmla="*/ 537865 w 1282600"/>
                <a:gd name="connsiteY197" fmla="*/ 922355 h 1282600"/>
                <a:gd name="connsiteX198" fmla="*/ 537865 w 1282600"/>
                <a:gd name="connsiteY198" fmla="*/ 661988 h 1282600"/>
                <a:gd name="connsiteX199" fmla="*/ 496491 w 1282600"/>
                <a:gd name="connsiteY199" fmla="*/ 620613 h 1282600"/>
                <a:gd name="connsiteX200" fmla="*/ 455116 w 1282600"/>
                <a:gd name="connsiteY200" fmla="*/ 620613 h 1282600"/>
                <a:gd name="connsiteX201" fmla="*/ 413742 w 1282600"/>
                <a:gd name="connsiteY201" fmla="*/ 661988 h 1282600"/>
                <a:gd name="connsiteX202" fmla="*/ 413742 w 1282600"/>
                <a:gd name="connsiteY202" fmla="*/ 799888 h 1282600"/>
                <a:gd name="connsiteX203" fmla="*/ 372368 w 1282600"/>
                <a:gd name="connsiteY203" fmla="*/ 786793 h 1282600"/>
                <a:gd name="connsiteX204" fmla="*/ 372368 w 1282600"/>
                <a:gd name="connsiteY204" fmla="*/ 661988 h 1282600"/>
                <a:gd name="connsiteX205" fmla="*/ 330994 w 1282600"/>
                <a:gd name="connsiteY205" fmla="*/ 620613 h 1282600"/>
                <a:gd name="connsiteX206" fmla="*/ 289620 w 1282600"/>
                <a:gd name="connsiteY206" fmla="*/ 620613 h 1282600"/>
                <a:gd name="connsiteX207" fmla="*/ 248245 w 1282600"/>
                <a:gd name="connsiteY207" fmla="*/ 661988 h 1282600"/>
                <a:gd name="connsiteX208" fmla="*/ 248245 w 1282600"/>
                <a:gd name="connsiteY208" fmla="*/ 880981 h 1282600"/>
                <a:gd name="connsiteX209" fmla="*/ 227558 w 1282600"/>
                <a:gd name="connsiteY209" fmla="*/ 901668 h 1282600"/>
                <a:gd name="connsiteX210" fmla="*/ 206871 w 1282600"/>
                <a:gd name="connsiteY210" fmla="*/ 951607 h 1282600"/>
                <a:gd name="connsiteX211" fmla="*/ 227558 w 1282600"/>
                <a:gd name="connsiteY211" fmla="*/ 1001546 h 1282600"/>
                <a:gd name="connsiteX212" fmla="*/ 248245 w 1282600"/>
                <a:gd name="connsiteY212" fmla="*/ 1022233 h 1282600"/>
                <a:gd name="connsiteX213" fmla="*/ 248245 w 1282600"/>
                <a:gd name="connsiteY213" fmla="*/ 1075730 h 1282600"/>
                <a:gd name="connsiteX214" fmla="*/ 165497 w 1282600"/>
                <a:gd name="connsiteY214" fmla="*/ 1075730 h 1282600"/>
                <a:gd name="connsiteX215" fmla="*/ 635963 w 1282600"/>
                <a:gd name="connsiteY215" fmla="*/ 1006159 h 1282600"/>
                <a:gd name="connsiteX216" fmla="*/ 627378 w 1282600"/>
                <a:gd name="connsiteY216" fmla="*/ 1011889 h 1282600"/>
                <a:gd name="connsiteX217" fmla="*/ 620613 w 1282600"/>
                <a:gd name="connsiteY217" fmla="*/ 1005104 h 1282600"/>
                <a:gd name="connsiteX218" fmla="*/ 620613 w 1282600"/>
                <a:gd name="connsiteY218" fmla="*/ 661988 h 1282600"/>
                <a:gd name="connsiteX219" fmla="*/ 661988 w 1282600"/>
                <a:gd name="connsiteY219" fmla="*/ 661988 h 1282600"/>
                <a:gd name="connsiteX220" fmla="*/ 661988 w 1282600"/>
                <a:gd name="connsiteY220" fmla="*/ 995402 h 1282600"/>
                <a:gd name="connsiteX221" fmla="*/ 635963 w 1282600"/>
                <a:gd name="connsiteY221" fmla="*/ 1006159 h 1282600"/>
                <a:gd name="connsiteX222" fmla="*/ 496491 w 1282600"/>
                <a:gd name="connsiteY222" fmla="*/ 880981 h 1282600"/>
                <a:gd name="connsiteX223" fmla="*/ 455116 w 1282600"/>
                <a:gd name="connsiteY223" fmla="*/ 839607 h 1282600"/>
                <a:gd name="connsiteX224" fmla="*/ 455116 w 1282600"/>
                <a:gd name="connsiteY224" fmla="*/ 661988 h 1282600"/>
                <a:gd name="connsiteX225" fmla="*/ 496491 w 1282600"/>
                <a:gd name="connsiteY225" fmla="*/ 661988 h 1282600"/>
                <a:gd name="connsiteX226" fmla="*/ 330994 w 1282600"/>
                <a:gd name="connsiteY226" fmla="*/ 799888 h 1282600"/>
                <a:gd name="connsiteX227" fmla="*/ 322429 w 1282600"/>
                <a:gd name="connsiteY227" fmla="*/ 806797 h 1282600"/>
                <a:gd name="connsiteX228" fmla="*/ 289620 w 1282600"/>
                <a:gd name="connsiteY228" fmla="*/ 839607 h 1282600"/>
                <a:gd name="connsiteX229" fmla="*/ 289620 w 1282600"/>
                <a:gd name="connsiteY229" fmla="*/ 661988 h 1282600"/>
                <a:gd name="connsiteX230" fmla="*/ 330994 w 1282600"/>
                <a:gd name="connsiteY230" fmla="*/ 661988 h 1282600"/>
                <a:gd name="connsiteX231" fmla="*/ 327187 w 1282600"/>
                <a:gd name="connsiteY231" fmla="*/ 1117104 h 1282600"/>
                <a:gd name="connsiteX232" fmla="*/ 268932 w 1282600"/>
                <a:gd name="connsiteY232" fmla="*/ 1158478 h 1282600"/>
                <a:gd name="connsiteX233" fmla="*/ 210678 w 1282600"/>
                <a:gd name="connsiteY233" fmla="*/ 1117104 h 1282600"/>
                <a:gd name="connsiteX234" fmla="*/ 289620 w 1282600"/>
                <a:gd name="connsiteY234" fmla="*/ 1075730 h 1282600"/>
                <a:gd name="connsiteX235" fmla="*/ 289620 w 1282600"/>
                <a:gd name="connsiteY235" fmla="*/ 1063607 h 1282600"/>
                <a:gd name="connsiteX236" fmla="*/ 301742 w 1282600"/>
                <a:gd name="connsiteY236" fmla="*/ 1075730 h 1282600"/>
                <a:gd name="connsiteX237" fmla="*/ 41374 w 1282600"/>
                <a:gd name="connsiteY237" fmla="*/ 1117104 h 1282600"/>
                <a:gd name="connsiteX238" fmla="*/ 82748 w 1282600"/>
                <a:gd name="connsiteY238" fmla="*/ 1117104 h 1282600"/>
                <a:gd name="connsiteX239" fmla="*/ 82748 w 1282600"/>
                <a:gd name="connsiteY239" fmla="*/ 1241227 h 1282600"/>
                <a:gd name="connsiteX240" fmla="*/ 41374 w 1282600"/>
                <a:gd name="connsiteY240" fmla="*/ 1241227 h 1282600"/>
                <a:gd name="connsiteX241" fmla="*/ 124123 w 1282600"/>
                <a:gd name="connsiteY241" fmla="*/ 1241227 h 1282600"/>
                <a:gd name="connsiteX242" fmla="*/ 124123 w 1282600"/>
                <a:gd name="connsiteY242" fmla="*/ 1117104 h 1282600"/>
                <a:gd name="connsiteX243" fmla="*/ 167586 w 1282600"/>
                <a:gd name="connsiteY243" fmla="*/ 1117104 h 1282600"/>
                <a:gd name="connsiteX244" fmla="*/ 268932 w 1282600"/>
                <a:gd name="connsiteY244" fmla="*/ 1199852 h 1282600"/>
                <a:gd name="connsiteX245" fmla="*/ 370279 w 1282600"/>
                <a:gd name="connsiteY245" fmla="*/ 1117104 h 1282600"/>
                <a:gd name="connsiteX246" fmla="*/ 413742 w 1282600"/>
                <a:gd name="connsiteY246" fmla="*/ 1117104 h 1282600"/>
                <a:gd name="connsiteX247" fmla="*/ 413784 w 1282600"/>
                <a:gd name="connsiteY247" fmla="*/ 1241227 h 1282600"/>
                <a:gd name="connsiteX248" fmla="*/ 544340 w 1282600"/>
                <a:gd name="connsiteY248" fmla="*/ 1049561 h 1282600"/>
                <a:gd name="connsiteX249" fmla="*/ 444959 w 1282600"/>
                <a:gd name="connsiteY249" fmla="*/ 1056615 h 1282600"/>
                <a:gd name="connsiteX250" fmla="*/ 425865 w 1282600"/>
                <a:gd name="connsiteY250" fmla="*/ 1075730 h 1282600"/>
                <a:gd name="connsiteX251" fmla="*/ 360245 w 1282600"/>
                <a:gd name="connsiteY251" fmla="*/ 1075730 h 1282600"/>
                <a:gd name="connsiteX252" fmla="*/ 256810 w 1282600"/>
                <a:gd name="connsiteY252" fmla="*/ 972294 h 1282600"/>
                <a:gd name="connsiteX253" fmla="*/ 248245 w 1282600"/>
                <a:gd name="connsiteY253" fmla="*/ 951607 h 1282600"/>
                <a:gd name="connsiteX254" fmla="*/ 256810 w 1282600"/>
                <a:gd name="connsiteY254" fmla="*/ 930920 h 1282600"/>
                <a:gd name="connsiteX255" fmla="*/ 351681 w 1282600"/>
                <a:gd name="connsiteY255" fmla="*/ 836049 h 1282600"/>
                <a:gd name="connsiteX256" fmla="*/ 393055 w 1282600"/>
                <a:gd name="connsiteY256" fmla="*/ 836049 h 1282600"/>
                <a:gd name="connsiteX257" fmla="*/ 593162 w 1282600"/>
                <a:gd name="connsiteY257" fmla="*/ 1036155 h 1282600"/>
                <a:gd name="connsiteX258" fmla="*/ 576281 w 1282600"/>
                <a:gd name="connsiteY258" fmla="*/ 1067786 h 1282600"/>
                <a:gd name="connsiteX259" fmla="*/ 575288 w 1282600"/>
                <a:gd name="connsiteY259" fmla="*/ 1072771 h 1282600"/>
                <a:gd name="connsiteX260" fmla="*/ 537865 w 1282600"/>
                <a:gd name="connsiteY260" fmla="*/ 1241227 h 1282600"/>
                <a:gd name="connsiteX261" fmla="*/ 537865 w 1282600"/>
                <a:gd name="connsiteY261" fmla="*/ 1221988 h 1282600"/>
                <a:gd name="connsiteX262" fmla="*/ 547071 w 1282600"/>
                <a:gd name="connsiteY262" fmla="*/ 1204776 h 1282600"/>
                <a:gd name="connsiteX263" fmla="*/ 576467 w 1282600"/>
                <a:gd name="connsiteY263" fmla="*/ 1185185 h 1282600"/>
                <a:gd name="connsiteX264" fmla="*/ 602864 w 1282600"/>
                <a:gd name="connsiteY264" fmla="*/ 1145735 h 1282600"/>
                <a:gd name="connsiteX265" fmla="*/ 616848 w 1282600"/>
                <a:gd name="connsiteY265" fmla="*/ 1075895 h 1282600"/>
                <a:gd name="connsiteX266" fmla="*/ 625661 w 1282600"/>
                <a:gd name="connsiteY266" fmla="*/ 1062738 h 1282600"/>
                <a:gd name="connsiteX267" fmla="*/ 658905 w 1282600"/>
                <a:gd name="connsiteY267" fmla="*/ 1040582 h 1282600"/>
                <a:gd name="connsiteX268" fmla="*/ 705637 w 1282600"/>
                <a:gd name="connsiteY268" fmla="*/ 1045216 h 1282600"/>
                <a:gd name="connsiteX269" fmla="*/ 713188 w 1282600"/>
                <a:gd name="connsiteY269" fmla="*/ 1052767 h 1282600"/>
                <a:gd name="connsiteX270" fmla="*/ 812114 w 1282600"/>
                <a:gd name="connsiteY270" fmla="*/ 1062573 h 1282600"/>
                <a:gd name="connsiteX271" fmla="*/ 845213 w 1282600"/>
                <a:gd name="connsiteY271" fmla="*/ 1040520 h 1282600"/>
                <a:gd name="connsiteX272" fmla="*/ 865507 w 1282600"/>
                <a:gd name="connsiteY272" fmla="*/ 1034356 h 1282600"/>
                <a:gd name="connsiteX273" fmla="*/ 901006 w 1282600"/>
                <a:gd name="connsiteY273" fmla="*/ 1062076 h 1282600"/>
                <a:gd name="connsiteX274" fmla="*/ 904296 w 1282600"/>
                <a:gd name="connsiteY274" fmla="*/ 1075233 h 1282600"/>
                <a:gd name="connsiteX275" fmla="*/ 957958 w 1282600"/>
                <a:gd name="connsiteY275" fmla="*/ 1117104 h 1282600"/>
                <a:gd name="connsiteX276" fmla="*/ 997077 w 1282600"/>
                <a:gd name="connsiteY276" fmla="*/ 1100906 h 1282600"/>
                <a:gd name="connsiteX277" fmla="*/ 1012282 w 1282600"/>
                <a:gd name="connsiteY277" fmla="*/ 1085701 h 1282600"/>
                <a:gd name="connsiteX278" fmla="*/ 1036321 w 1282600"/>
                <a:gd name="connsiteY278" fmla="*/ 1075730 h 1282600"/>
                <a:gd name="connsiteX279" fmla="*/ 1068572 w 1282600"/>
                <a:gd name="connsiteY279" fmla="*/ 1098941 h 1282600"/>
                <a:gd name="connsiteX280" fmla="*/ 1069627 w 1282600"/>
                <a:gd name="connsiteY280" fmla="*/ 1102085 h 1282600"/>
                <a:gd name="connsiteX281" fmla="*/ 1113463 w 1282600"/>
                <a:gd name="connsiteY281" fmla="*/ 1142673 h 1282600"/>
                <a:gd name="connsiteX282" fmla="*/ 1147824 w 1282600"/>
                <a:gd name="connsiteY282" fmla="*/ 1151258 h 1282600"/>
                <a:gd name="connsiteX283" fmla="*/ 1163236 w 1282600"/>
                <a:gd name="connsiteY283" fmla="*/ 1167932 h 1282600"/>
                <a:gd name="connsiteX284" fmla="*/ 1175421 w 1282600"/>
                <a:gd name="connsiteY284" fmla="*/ 1241227 h 1282600"/>
                <a:gd name="connsiteX285" fmla="*/ 1200018 w 1282600"/>
                <a:gd name="connsiteY285" fmla="*/ 1147659 h 1282600"/>
                <a:gd name="connsiteX286" fmla="*/ 1157858 w 1282600"/>
                <a:gd name="connsiteY286" fmla="*/ 1111146 h 1282600"/>
                <a:gd name="connsiteX287" fmla="*/ 1123476 w 1282600"/>
                <a:gd name="connsiteY287" fmla="*/ 1102561 h 1282600"/>
                <a:gd name="connsiteX288" fmla="*/ 1108871 w 1282600"/>
                <a:gd name="connsiteY288" fmla="*/ 1089052 h 1282600"/>
                <a:gd name="connsiteX289" fmla="*/ 1107815 w 1282600"/>
                <a:gd name="connsiteY289" fmla="*/ 1085908 h 1282600"/>
                <a:gd name="connsiteX290" fmla="*/ 1036321 w 1282600"/>
                <a:gd name="connsiteY290" fmla="*/ 1034356 h 1282600"/>
                <a:gd name="connsiteX291" fmla="*/ 983031 w 1282600"/>
                <a:gd name="connsiteY291" fmla="*/ 1056429 h 1282600"/>
                <a:gd name="connsiteX292" fmla="*/ 967826 w 1282600"/>
                <a:gd name="connsiteY292" fmla="*/ 1071634 h 1282600"/>
                <a:gd name="connsiteX293" fmla="*/ 944449 w 1282600"/>
                <a:gd name="connsiteY293" fmla="*/ 1065179 h 1282600"/>
                <a:gd name="connsiteX294" fmla="*/ 941160 w 1282600"/>
                <a:gd name="connsiteY294" fmla="*/ 1052022 h 1282600"/>
                <a:gd name="connsiteX295" fmla="*/ 865507 w 1282600"/>
                <a:gd name="connsiteY295" fmla="*/ 992981 h 1282600"/>
                <a:gd name="connsiteX296" fmla="*/ 822271 w 1282600"/>
                <a:gd name="connsiteY296" fmla="*/ 1006076 h 1282600"/>
                <a:gd name="connsiteX297" fmla="*/ 789172 w 1282600"/>
                <a:gd name="connsiteY297" fmla="*/ 1028129 h 1282600"/>
                <a:gd name="connsiteX298" fmla="*/ 742440 w 1282600"/>
                <a:gd name="connsiteY298" fmla="*/ 1023495 h 1282600"/>
                <a:gd name="connsiteX299" fmla="*/ 734889 w 1282600"/>
                <a:gd name="connsiteY299" fmla="*/ 1015944 h 1282600"/>
                <a:gd name="connsiteX300" fmla="*/ 704458 w 1282600"/>
                <a:gd name="connsiteY300" fmla="*/ 997781 h 1282600"/>
                <a:gd name="connsiteX301" fmla="*/ 754893 w 1282600"/>
                <a:gd name="connsiteY301" fmla="*/ 876575 h 1282600"/>
                <a:gd name="connsiteX302" fmla="*/ 899248 w 1282600"/>
                <a:gd name="connsiteY302" fmla="*/ 703362 h 1282600"/>
                <a:gd name="connsiteX303" fmla="*/ 1045340 w 1282600"/>
                <a:gd name="connsiteY303" fmla="*/ 703362 h 1282600"/>
                <a:gd name="connsiteX304" fmla="*/ 1189695 w 1282600"/>
                <a:gd name="connsiteY304" fmla="*/ 876554 h 1282600"/>
                <a:gd name="connsiteX305" fmla="*/ 1241227 w 1282600"/>
                <a:gd name="connsiteY305" fmla="*/ 1018902 h 1282600"/>
                <a:gd name="connsiteX306" fmla="*/ 1200018 w 1282600"/>
                <a:gd name="connsiteY306" fmla="*/ 1147659 h 1282600"/>
                <a:gd name="connsiteX307" fmla="*/ 1157920 w 1282600"/>
                <a:gd name="connsiteY307" fmla="*/ 903034 h 1282600"/>
                <a:gd name="connsiteX308" fmla="*/ 1197453 w 1282600"/>
                <a:gd name="connsiteY308" fmla="*/ 989630 h 1282600"/>
                <a:gd name="connsiteX309" fmla="*/ 1156637 w 1282600"/>
                <a:gd name="connsiteY309" fmla="*/ 996333 h 1282600"/>
                <a:gd name="connsiteX310" fmla="*/ 1126124 w 1282600"/>
                <a:gd name="connsiteY310" fmla="*/ 929534 h 1282600"/>
                <a:gd name="connsiteX311" fmla="*/ 1086570 w 1282600"/>
                <a:gd name="connsiteY311" fmla="*/ 882098 h 1282600"/>
                <a:gd name="connsiteX312" fmla="*/ 1118366 w 1282600"/>
                <a:gd name="connsiteY312" fmla="*/ 855598 h 1282600"/>
                <a:gd name="connsiteX313" fmla="*/ 1157837 w 1282600"/>
                <a:gd name="connsiteY313" fmla="*/ 1032390 h 1282600"/>
                <a:gd name="connsiteX314" fmla="*/ 1199004 w 1282600"/>
                <a:gd name="connsiteY314" fmla="*/ 1036300 h 1282600"/>
                <a:gd name="connsiteX315" fmla="*/ 1188102 w 1282600"/>
                <a:gd name="connsiteY315" fmla="*/ 1083074 h 1282600"/>
                <a:gd name="connsiteX316" fmla="*/ 1149438 w 1282600"/>
                <a:gd name="connsiteY316" fmla="*/ 1068365 h 1282600"/>
                <a:gd name="connsiteX317" fmla="*/ 1157837 w 1282600"/>
                <a:gd name="connsiteY317" fmla="*/ 1032390 h 12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1282600" h="1282600">
                  <a:moveTo>
                    <a:pt x="393055" y="910233"/>
                  </a:moveTo>
                  <a:cubicBezTo>
                    <a:pt x="358839" y="910233"/>
                    <a:pt x="330994" y="938078"/>
                    <a:pt x="330994" y="972294"/>
                  </a:cubicBezTo>
                  <a:cubicBezTo>
                    <a:pt x="330994" y="1006511"/>
                    <a:pt x="358839" y="1034356"/>
                    <a:pt x="393055" y="1034356"/>
                  </a:cubicBezTo>
                  <a:cubicBezTo>
                    <a:pt x="427272" y="1034356"/>
                    <a:pt x="455116" y="1006511"/>
                    <a:pt x="455116" y="972294"/>
                  </a:cubicBezTo>
                  <a:cubicBezTo>
                    <a:pt x="455116" y="938078"/>
                    <a:pt x="427272" y="910233"/>
                    <a:pt x="393055" y="910233"/>
                  </a:cubicBezTo>
                  <a:close/>
                  <a:moveTo>
                    <a:pt x="393055" y="992981"/>
                  </a:moveTo>
                  <a:cubicBezTo>
                    <a:pt x="381636" y="992981"/>
                    <a:pt x="372368" y="983713"/>
                    <a:pt x="372368" y="972294"/>
                  </a:cubicBezTo>
                  <a:cubicBezTo>
                    <a:pt x="372368" y="960875"/>
                    <a:pt x="381636" y="951607"/>
                    <a:pt x="393055" y="951607"/>
                  </a:cubicBezTo>
                  <a:cubicBezTo>
                    <a:pt x="404474" y="951607"/>
                    <a:pt x="413742" y="960875"/>
                    <a:pt x="413742" y="972294"/>
                  </a:cubicBezTo>
                  <a:cubicBezTo>
                    <a:pt x="413742" y="983713"/>
                    <a:pt x="404474" y="992981"/>
                    <a:pt x="393055" y="992981"/>
                  </a:cubicBezTo>
                  <a:close/>
                  <a:moveTo>
                    <a:pt x="827484" y="1096417"/>
                  </a:moveTo>
                  <a:lnTo>
                    <a:pt x="868859" y="1096417"/>
                  </a:lnTo>
                  <a:lnTo>
                    <a:pt x="868859" y="1137791"/>
                  </a:lnTo>
                  <a:lnTo>
                    <a:pt x="827484" y="1137791"/>
                  </a:lnTo>
                  <a:close/>
                  <a:moveTo>
                    <a:pt x="992981" y="1158478"/>
                  </a:moveTo>
                  <a:lnTo>
                    <a:pt x="1034356" y="1158478"/>
                  </a:lnTo>
                  <a:lnTo>
                    <a:pt x="1034356" y="1199852"/>
                  </a:lnTo>
                  <a:lnTo>
                    <a:pt x="992981" y="1199852"/>
                  </a:lnTo>
                  <a:close/>
                  <a:moveTo>
                    <a:pt x="708244" y="1137791"/>
                  </a:moveTo>
                  <a:lnTo>
                    <a:pt x="744736" y="1137791"/>
                  </a:lnTo>
                  <a:lnTo>
                    <a:pt x="744736" y="1179165"/>
                  </a:lnTo>
                  <a:lnTo>
                    <a:pt x="708244" y="1179165"/>
                  </a:lnTo>
                  <a:cubicBezTo>
                    <a:pt x="700341" y="1179165"/>
                    <a:pt x="693246" y="1183551"/>
                    <a:pt x="689729" y="1190605"/>
                  </a:cubicBezTo>
                  <a:lnTo>
                    <a:pt x="680482" y="1209120"/>
                  </a:lnTo>
                  <a:lnTo>
                    <a:pt x="643473" y="1190605"/>
                  </a:lnTo>
                  <a:lnTo>
                    <a:pt x="652720" y="1172090"/>
                  </a:lnTo>
                  <a:cubicBezTo>
                    <a:pt x="663311" y="1150948"/>
                    <a:pt x="684599" y="1137791"/>
                    <a:pt x="708244" y="1137791"/>
                  </a:cubicBezTo>
                  <a:close/>
                  <a:moveTo>
                    <a:pt x="1075730" y="675165"/>
                  </a:moveTo>
                  <a:lnTo>
                    <a:pt x="1075730" y="606194"/>
                  </a:lnTo>
                  <a:lnTo>
                    <a:pt x="1079205" y="600981"/>
                  </a:lnTo>
                  <a:cubicBezTo>
                    <a:pt x="1103988" y="563786"/>
                    <a:pt x="1117104" y="520488"/>
                    <a:pt x="1117104" y="475804"/>
                  </a:cubicBezTo>
                  <a:lnTo>
                    <a:pt x="1117104" y="467239"/>
                  </a:lnTo>
                  <a:lnTo>
                    <a:pt x="1111043" y="461178"/>
                  </a:lnTo>
                  <a:cubicBezTo>
                    <a:pt x="1106202" y="456337"/>
                    <a:pt x="1059883" y="413742"/>
                    <a:pt x="930920" y="413742"/>
                  </a:cubicBezTo>
                  <a:lnTo>
                    <a:pt x="910233" y="413742"/>
                  </a:lnTo>
                  <a:lnTo>
                    <a:pt x="910233" y="434429"/>
                  </a:lnTo>
                  <a:cubicBezTo>
                    <a:pt x="910233" y="441422"/>
                    <a:pt x="910440" y="448434"/>
                    <a:pt x="910853" y="455406"/>
                  </a:cubicBezTo>
                  <a:cubicBezTo>
                    <a:pt x="892525" y="456213"/>
                    <a:pt x="875334" y="462150"/>
                    <a:pt x="860811" y="472204"/>
                  </a:cubicBezTo>
                  <a:cubicBezTo>
                    <a:pt x="853281" y="461902"/>
                    <a:pt x="841200" y="455116"/>
                    <a:pt x="827484" y="455116"/>
                  </a:cubicBezTo>
                  <a:lnTo>
                    <a:pt x="649865" y="455116"/>
                  </a:lnTo>
                  <a:lnTo>
                    <a:pt x="629178" y="434429"/>
                  </a:lnTo>
                  <a:lnTo>
                    <a:pt x="669290" y="394317"/>
                  </a:lnTo>
                  <a:lnTo>
                    <a:pt x="803860" y="413535"/>
                  </a:lnTo>
                  <a:lnTo>
                    <a:pt x="809714" y="372575"/>
                  </a:lnTo>
                  <a:lnTo>
                    <a:pt x="705865" y="357742"/>
                  </a:lnTo>
                  <a:lnTo>
                    <a:pt x="731351" y="332256"/>
                  </a:lnTo>
                  <a:lnTo>
                    <a:pt x="865921" y="351474"/>
                  </a:lnTo>
                  <a:lnTo>
                    <a:pt x="871775" y="310514"/>
                  </a:lnTo>
                  <a:lnTo>
                    <a:pt x="767926" y="295681"/>
                  </a:lnTo>
                  <a:lnTo>
                    <a:pt x="795419" y="268188"/>
                  </a:lnTo>
                  <a:lnTo>
                    <a:pt x="980031" y="251410"/>
                  </a:lnTo>
                  <a:cubicBezTo>
                    <a:pt x="1011020" y="248576"/>
                    <a:pt x="1034356" y="222986"/>
                    <a:pt x="1034356" y="191914"/>
                  </a:cubicBezTo>
                  <a:cubicBezTo>
                    <a:pt x="1034356" y="167359"/>
                    <a:pt x="1019626" y="145617"/>
                    <a:pt x="996829" y="136452"/>
                  </a:cubicBezTo>
                  <a:lnTo>
                    <a:pt x="926162" y="108194"/>
                  </a:lnTo>
                  <a:lnTo>
                    <a:pt x="897883" y="37506"/>
                  </a:lnTo>
                  <a:cubicBezTo>
                    <a:pt x="888739" y="14729"/>
                    <a:pt x="866976" y="0"/>
                    <a:pt x="842441" y="0"/>
                  </a:cubicBezTo>
                  <a:cubicBezTo>
                    <a:pt x="811369" y="0"/>
                    <a:pt x="785800" y="23335"/>
                    <a:pt x="782966" y="54304"/>
                  </a:cubicBezTo>
                  <a:lnTo>
                    <a:pt x="766188" y="238915"/>
                  </a:lnTo>
                  <a:lnTo>
                    <a:pt x="738695" y="266409"/>
                  </a:lnTo>
                  <a:lnTo>
                    <a:pt x="723863" y="162559"/>
                  </a:lnTo>
                  <a:lnTo>
                    <a:pt x="682902" y="168414"/>
                  </a:lnTo>
                  <a:lnTo>
                    <a:pt x="702120" y="302983"/>
                  </a:lnTo>
                  <a:lnTo>
                    <a:pt x="676634" y="328470"/>
                  </a:lnTo>
                  <a:lnTo>
                    <a:pt x="661801" y="224621"/>
                  </a:lnTo>
                  <a:lnTo>
                    <a:pt x="620841" y="230475"/>
                  </a:lnTo>
                  <a:lnTo>
                    <a:pt x="640059" y="365045"/>
                  </a:lnTo>
                  <a:lnTo>
                    <a:pt x="599926" y="405178"/>
                  </a:lnTo>
                  <a:lnTo>
                    <a:pt x="587804" y="393055"/>
                  </a:lnTo>
                  <a:cubicBezTo>
                    <a:pt x="574460" y="379712"/>
                    <a:pt x="556732" y="372368"/>
                    <a:pt x="537865" y="372368"/>
                  </a:cubicBezTo>
                  <a:lnTo>
                    <a:pt x="496491" y="372368"/>
                  </a:lnTo>
                  <a:lnTo>
                    <a:pt x="496491" y="299963"/>
                  </a:lnTo>
                  <a:cubicBezTo>
                    <a:pt x="496491" y="261113"/>
                    <a:pt x="477934" y="223979"/>
                    <a:pt x="446862" y="200665"/>
                  </a:cubicBezTo>
                  <a:lnTo>
                    <a:pt x="413742" y="175840"/>
                  </a:lnTo>
                  <a:lnTo>
                    <a:pt x="413742" y="124123"/>
                  </a:lnTo>
                  <a:cubicBezTo>
                    <a:pt x="436560" y="124123"/>
                    <a:pt x="455116" y="105566"/>
                    <a:pt x="455116" y="82748"/>
                  </a:cubicBezTo>
                  <a:lnTo>
                    <a:pt x="455116" y="41374"/>
                  </a:lnTo>
                  <a:cubicBezTo>
                    <a:pt x="455116" y="18556"/>
                    <a:pt x="436560" y="0"/>
                    <a:pt x="413742" y="0"/>
                  </a:cubicBezTo>
                  <a:lnTo>
                    <a:pt x="248245" y="0"/>
                  </a:lnTo>
                  <a:cubicBezTo>
                    <a:pt x="225427" y="0"/>
                    <a:pt x="206871" y="18556"/>
                    <a:pt x="206871" y="41374"/>
                  </a:cubicBezTo>
                  <a:lnTo>
                    <a:pt x="206871" y="82748"/>
                  </a:lnTo>
                  <a:cubicBezTo>
                    <a:pt x="206871" y="105546"/>
                    <a:pt x="225427" y="124123"/>
                    <a:pt x="248245" y="124123"/>
                  </a:cubicBezTo>
                  <a:lnTo>
                    <a:pt x="248225" y="175840"/>
                  </a:lnTo>
                  <a:lnTo>
                    <a:pt x="215125" y="200665"/>
                  </a:lnTo>
                  <a:cubicBezTo>
                    <a:pt x="184053" y="223979"/>
                    <a:pt x="165497" y="261113"/>
                    <a:pt x="165497" y="299963"/>
                  </a:cubicBezTo>
                  <a:lnTo>
                    <a:pt x="165497" y="455116"/>
                  </a:lnTo>
                  <a:lnTo>
                    <a:pt x="124123" y="455116"/>
                  </a:lnTo>
                  <a:cubicBezTo>
                    <a:pt x="101305" y="455116"/>
                    <a:pt x="82748" y="473673"/>
                    <a:pt x="82748" y="496491"/>
                  </a:cubicBezTo>
                  <a:lnTo>
                    <a:pt x="82748" y="537865"/>
                  </a:lnTo>
                  <a:cubicBezTo>
                    <a:pt x="82748" y="560683"/>
                    <a:pt x="101305" y="579239"/>
                    <a:pt x="124123" y="579239"/>
                  </a:cubicBezTo>
                  <a:lnTo>
                    <a:pt x="124123" y="1075730"/>
                  </a:lnTo>
                  <a:lnTo>
                    <a:pt x="41374" y="1075730"/>
                  </a:lnTo>
                  <a:cubicBezTo>
                    <a:pt x="18556" y="1075730"/>
                    <a:pt x="0" y="1094286"/>
                    <a:pt x="0" y="1117104"/>
                  </a:cubicBezTo>
                  <a:lnTo>
                    <a:pt x="0" y="1241227"/>
                  </a:lnTo>
                  <a:cubicBezTo>
                    <a:pt x="0" y="1264045"/>
                    <a:pt x="18556" y="1282601"/>
                    <a:pt x="41374" y="1282601"/>
                  </a:cubicBezTo>
                  <a:lnTo>
                    <a:pt x="413742" y="1282601"/>
                  </a:lnTo>
                  <a:cubicBezTo>
                    <a:pt x="436560" y="1282601"/>
                    <a:pt x="455116" y="1264045"/>
                    <a:pt x="455116" y="1241227"/>
                  </a:cubicBezTo>
                  <a:lnTo>
                    <a:pt x="455116" y="1104981"/>
                  </a:lnTo>
                  <a:lnTo>
                    <a:pt x="474231" y="1085866"/>
                  </a:lnTo>
                  <a:cubicBezTo>
                    <a:pt x="486023" y="1074116"/>
                    <a:pt x="506172" y="1072668"/>
                    <a:pt x="519536" y="1082660"/>
                  </a:cubicBezTo>
                  <a:lnTo>
                    <a:pt x="566289" y="1117725"/>
                  </a:lnTo>
                  <a:lnTo>
                    <a:pt x="562296" y="1137626"/>
                  </a:lnTo>
                  <a:cubicBezTo>
                    <a:pt x="561200" y="1143046"/>
                    <a:pt x="558076" y="1147700"/>
                    <a:pt x="553484" y="1150783"/>
                  </a:cubicBezTo>
                  <a:lnTo>
                    <a:pt x="524108" y="1170353"/>
                  </a:lnTo>
                  <a:cubicBezTo>
                    <a:pt x="506814" y="1181896"/>
                    <a:pt x="496491" y="1201197"/>
                    <a:pt x="496491" y="1221988"/>
                  </a:cubicBezTo>
                  <a:lnTo>
                    <a:pt x="496491" y="1282601"/>
                  </a:lnTo>
                  <a:lnTo>
                    <a:pt x="1224284" y="1282601"/>
                  </a:lnTo>
                  <a:lnTo>
                    <a:pt x="1210465" y="1199666"/>
                  </a:lnTo>
                  <a:cubicBezTo>
                    <a:pt x="1256887" y="1150555"/>
                    <a:pt x="1282601" y="1086921"/>
                    <a:pt x="1282601" y="1018902"/>
                  </a:cubicBezTo>
                  <a:cubicBezTo>
                    <a:pt x="1282601" y="957337"/>
                    <a:pt x="1260900" y="897386"/>
                    <a:pt x="1221491" y="850075"/>
                  </a:cubicBezTo>
                  <a:close/>
                  <a:moveTo>
                    <a:pt x="824174" y="58069"/>
                  </a:moveTo>
                  <a:cubicBezTo>
                    <a:pt x="825043" y="48553"/>
                    <a:pt x="832904" y="41374"/>
                    <a:pt x="842441" y="41374"/>
                  </a:cubicBezTo>
                  <a:cubicBezTo>
                    <a:pt x="849971" y="41374"/>
                    <a:pt x="856674" y="45905"/>
                    <a:pt x="859467" y="52897"/>
                  </a:cubicBezTo>
                  <a:lnTo>
                    <a:pt x="894304" y="140052"/>
                  </a:lnTo>
                  <a:lnTo>
                    <a:pt x="981438" y="174889"/>
                  </a:lnTo>
                  <a:cubicBezTo>
                    <a:pt x="988451" y="177702"/>
                    <a:pt x="992981" y="184384"/>
                    <a:pt x="992981" y="191914"/>
                  </a:cubicBezTo>
                  <a:cubicBezTo>
                    <a:pt x="992981" y="201451"/>
                    <a:pt x="985803" y="209312"/>
                    <a:pt x="976287" y="210181"/>
                  </a:cubicBezTo>
                  <a:lnTo>
                    <a:pt x="841138" y="222469"/>
                  </a:lnTo>
                  <a:lnTo>
                    <a:pt x="883484" y="180123"/>
                  </a:lnTo>
                  <a:lnTo>
                    <a:pt x="854233" y="150871"/>
                  </a:lnTo>
                  <a:lnTo>
                    <a:pt x="811886" y="193218"/>
                  </a:lnTo>
                  <a:close/>
                  <a:moveTo>
                    <a:pt x="1075461" y="485857"/>
                  </a:moveTo>
                  <a:cubicBezTo>
                    <a:pt x="1073661" y="518771"/>
                    <a:pt x="1063152" y="550443"/>
                    <a:pt x="1044782" y="578019"/>
                  </a:cubicBezTo>
                  <a:lnTo>
                    <a:pt x="1043975" y="579239"/>
                  </a:lnTo>
                  <a:lnTo>
                    <a:pt x="985244" y="579239"/>
                  </a:lnTo>
                  <a:cubicBezTo>
                    <a:pt x="966398" y="540699"/>
                    <a:pt x="955082" y="498394"/>
                    <a:pt x="952290" y="455551"/>
                  </a:cubicBezTo>
                  <a:cubicBezTo>
                    <a:pt x="1024757" y="458675"/>
                    <a:pt x="1061787" y="477127"/>
                    <a:pt x="1075461" y="485857"/>
                  </a:cubicBezTo>
                  <a:close/>
                  <a:moveTo>
                    <a:pt x="1034356" y="620613"/>
                  </a:moveTo>
                  <a:lnTo>
                    <a:pt x="1034356" y="661988"/>
                  </a:lnTo>
                  <a:lnTo>
                    <a:pt x="910233" y="661988"/>
                  </a:lnTo>
                  <a:lnTo>
                    <a:pt x="910233" y="620613"/>
                  </a:lnTo>
                  <a:close/>
                  <a:moveTo>
                    <a:pt x="915115" y="496491"/>
                  </a:moveTo>
                  <a:lnTo>
                    <a:pt x="915549" y="496491"/>
                  </a:lnTo>
                  <a:cubicBezTo>
                    <a:pt x="920390" y="524873"/>
                    <a:pt x="928479" y="552718"/>
                    <a:pt x="939691" y="579239"/>
                  </a:cubicBezTo>
                  <a:lnTo>
                    <a:pt x="902310" y="579239"/>
                  </a:lnTo>
                  <a:lnTo>
                    <a:pt x="872003" y="518626"/>
                  </a:lnTo>
                  <a:cubicBezTo>
                    <a:pt x="882140" y="504993"/>
                    <a:pt x="897696" y="496491"/>
                    <a:pt x="915115" y="496491"/>
                  </a:cubicBezTo>
                  <a:close/>
                  <a:moveTo>
                    <a:pt x="851957" y="571026"/>
                  </a:moveTo>
                  <a:lnTo>
                    <a:pt x="868859" y="604808"/>
                  </a:lnTo>
                  <a:lnTo>
                    <a:pt x="868859" y="675165"/>
                  </a:lnTo>
                  <a:lnTo>
                    <a:pt x="827484" y="724814"/>
                  </a:lnTo>
                  <a:lnTo>
                    <a:pt x="827484" y="579239"/>
                  </a:lnTo>
                  <a:cubicBezTo>
                    <a:pt x="836669" y="579239"/>
                    <a:pt x="845089" y="576115"/>
                    <a:pt x="851957" y="571026"/>
                  </a:cubicBezTo>
                  <a:close/>
                  <a:moveTo>
                    <a:pt x="537865" y="413742"/>
                  </a:moveTo>
                  <a:cubicBezTo>
                    <a:pt x="545685" y="413742"/>
                    <a:pt x="553008" y="416783"/>
                    <a:pt x="558552" y="422307"/>
                  </a:cubicBezTo>
                  <a:lnTo>
                    <a:pt x="591362" y="455116"/>
                  </a:lnTo>
                  <a:lnTo>
                    <a:pt x="266202" y="455116"/>
                  </a:lnTo>
                  <a:lnTo>
                    <a:pt x="275428" y="441277"/>
                  </a:lnTo>
                  <a:cubicBezTo>
                    <a:pt x="279462" y="435215"/>
                    <a:pt x="285606" y="430892"/>
                    <a:pt x="292661" y="429113"/>
                  </a:cubicBezTo>
                  <a:lnTo>
                    <a:pt x="343282" y="416473"/>
                  </a:lnTo>
                  <a:cubicBezTo>
                    <a:pt x="355715" y="413370"/>
                    <a:pt x="367031" y="406936"/>
                    <a:pt x="376071" y="397917"/>
                  </a:cubicBezTo>
                  <a:lnTo>
                    <a:pt x="393034" y="380953"/>
                  </a:lnTo>
                  <a:cubicBezTo>
                    <a:pt x="404102" y="369927"/>
                    <a:pt x="423341" y="369927"/>
                    <a:pt x="434409" y="380953"/>
                  </a:cubicBezTo>
                  <a:lnTo>
                    <a:pt x="446552" y="393055"/>
                  </a:lnTo>
                  <a:cubicBezTo>
                    <a:pt x="459895" y="406398"/>
                    <a:pt x="477624" y="413742"/>
                    <a:pt x="496491" y="413742"/>
                  </a:cubicBezTo>
                  <a:close/>
                  <a:moveTo>
                    <a:pt x="372368" y="344771"/>
                  </a:moveTo>
                  <a:cubicBezTo>
                    <a:pt x="369389" y="346881"/>
                    <a:pt x="366431" y="349054"/>
                    <a:pt x="363804" y="351681"/>
                  </a:cubicBezTo>
                  <a:lnTo>
                    <a:pt x="346840" y="368644"/>
                  </a:lnTo>
                  <a:cubicBezTo>
                    <a:pt x="343096" y="372389"/>
                    <a:pt x="338400" y="375057"/>
                    <a:pt x="333269" y="376340"/>
                  </a:cubicBezTo>
                  <a:lnTo>
                    <a:pt x="289620" y="387263"/>
                  </a:lnTo>
                  <a:lnTo>
                    <a:pt x="289620" y="330994"/>
                  </a:lnTo>
                  <a:lnTo>
                    <a:pt x="372368" y="330994"/>
                  </a:lnTo>
                  <a:close/>
                  <a:moveTo>
                    <a:pt x="248245" y="41374"/>
                  </a:moveTo>
                  <a:lnTo>
                    <a:pt x="413742" y="41374"/>
                  </a:lnTo>
                  <a:lnTo>
                    <a:pt x="413784" y="82748"/>
                  </a:lnTo>
                  <a:lnTo>
                    <a:pt x="248245" y="82748"/>
                  </a:lnTo>
                  <a:close/>
                  <a:moveTo>
                    <a:pt x="206871" y="299963"/>
                  </a:moveTo>
                  <a:cubicBezTo>
                    <a:pt x="206871" y="274063"/>
                    <a:pt x="219263" y="249321"/>
                    <a:pt x="239991" y="233764"/>
                  </a:cubicBezTo>
                  <a:lnTo>
                    <a:pt x="273049" y="208960"/>
                  </a:lnTo>
                  <a:cubicBezTo>
                    <a:pt x="283413" y="201203"/>
                    <a:pt x="289620" y="188811"/>
                    <a:pt x="289620" y="175840"/>
                  </a:cubicBezTo>
                  <a:lnTo>
                    <a:pt x="289620" y="124123"/>
                  </a:lnTo>
                  <a:lnTo>
                    <a:pt x="372368" y="124123"/>
                  </a:lnTo>
                  <a:lnTo>
                    <a:pt x="372368" y="175840"/>
                  </a:lnTo>
                  <a:cubicBezTo>
                    <a:pt x="372368" y="188811"/>
                    <a:pt x="378574" y="201203"/>
                    <a:pt x="388918" y="208940"/>
                  </a:cubicBezTo>
                  <a:lnTo>
                    <a:pt x="422017" y="233764"/>
                  </a:lnTo>
                  <a:cubicBezTo>
                    <a:pt x="442725" y="249321"/>
                    <a:pt x="455116" y="274063"/>
                    <a:pt x="455116" y="299963"/>
                  </a:cubicBezTo>
                  <a:lnTo>
                    <a:pt x="455116" y="344771"/>
                  </a:lnTo>
                  <a:cubicBezTo>
                    <a:pt x="442994" y="336186"/>
                    <a:pt x="428430" y="331676"/>
                    <a:pt x="413742" y="331676"/>
                  </a:cubicBezTo>
                  <a:lnTo>
                    <a:pt x="413742" y="289620"/>
                  </a:lnTo>
                  <a:lnTo>
                    <a:pt x="248245" y="289620"/>
                  </a:lnTo>
                  <a:lnTo>
                    <a:pt x="248245" y="409398"/>
                  </a:lnTo>
                  <a:cubicBezTo>
                    <a:pt x="245639" y="412191"/>
                    <a:pt x="243156" y="415108"/>
                    <a:pt x="241005" y="418335"/>
                  </a:cubicBezTo>
                  <a:lnTo>
                    <a:pt x="216491" y="455116"/>
                  </a:lnTo>
                  <a:lnTo>
                    <a:pt x="206871" y="455116"/>
                  </a:lnTo>
                  <a:close/>
                  <a:moveTo>
                    <a:pt x="124123" y="496491"/>
                  </a:moveTo>
                  <a:lnTo>
                    <a:pt x="827484" y="496491"/>
                  </a:lnTo>
                  <a:lnTo>
                    <a:pt x="827526" y="537865"/>
                  </a:lnTo>
                  <a:lnTo>
                    <a:pt x="124123" y="537865"/>
                  </a:lnTo>
                  <a:close/>
                  <a:moveTo>
                    <a:pt x="165497" y="579239"/>
                  </a:moveTo>
                  <a:lnTo>
                    <a:pt x="786110" y="579239"/>
                  </a:lnTo>
                  <a:lnTo>
                    <a:pt x="786110" y="774463"/>
                  </a:lnTo>
                  <a:lnTo>
                    <a:pt x="723097" y="850075"/>
                  </a:lnTo>
                  <a:cubicBezTo>
                    <a:pt x="715857" y="858784"/>
                    <a:pt x="709402" y="868052"/>
                    <a:pt x="703362" y="877547"/>
                  </a:cubicBezTo>
                  <a:lnTo>
                    <a:pt x="703362" y="661988"/>
                  </a:lnTo>
                  <a:cubicBezTo>
                    <a:pt x="703362" y="639170"/>
                    <a:pt x="684805" y="620613"/>
                    <a:pt x="661988" y="620613"/>
                  </a:cubicBezTo>
                  <a:lnTo>
                    <a:pt x="620613" y="620613"/>
                  </a:lnTo>
                  <a:cubicBezTo>
                    <a:pt x="597795" y="620613"/>
                    <a:pt x="579239" y="639170"/>
                    <a:pt x="579239" y="661988"/>
                  </a:cubicBezTo>
                  <a:lnTo>
                    <a:pt x="579239" y="963730"/>
                  </a:lnTo>
                  <a:lnTo>
                    <a:pt x="537865" y="922355"/>
                  </a:lnTo>
                  <a:lnTo>
                    <a:pt x="537865" y="661988"/>
                  </a:lnTo>
                  <a:cubicBezTo>
                    <a:pt x="537865" y="639170"/>
                    <a:pt x="519309" y="620613"/>
                    <a:pt x="496491" y="620613"/>
                  </a:cubicBezTo>
                  <a:lnTo>
                    <a:pt x="455116" y="620613"/>
                  </a:lnTo>
                  <a:cubicBezTo>
                    <a:pt x="432299" y="620613"/>
                    <a:pt x="413742" y="639170"/>
                    <a:pt x="413742" y="661988"/>
                  </a:cubicBezTo>
                  <a:lnTo>
                    <a:pt x="413742" y="799888"/>
                  </a:lnTo>
                  <a:cubicBezTo>
                    <a:pt x="401620" y="791303"/>
                    <a:pt x="387056" y="786793"/>
                    <a:pt x="372368" y="786793"/>
                  </a:cubicBezTo>
                  <a:lnTo>
                    <a:pt x="372368" y="661988"/>
                  </a:lnTo>
                  <a:cubicBezTo>
                    <a:pt x="372368" y="639170"/>
                    <a:pt x="353812" y="620613"/>
                    <a:pt x="330994" y="620613"/>
                  </a:cubicBezTo>
                  <a:lnTo>
                    <a:pt x="289620" y="620613"/>
                  </a:lnTo>
                  <a:cubicBezTo>
                    <a:pt x="266802" y="620613"/>
                    <a:pt x="248245" y="639170"/>
                    <a:pt x="248245" y="661988"/>
                  </a:cubicBezTo>
                  <a:lnTo>
                    <a:pt x="248245" y="880981"/>
                  </a:lnTo>
                  <a:lnTo>
                    <a:pt x="227558" y="901668"/>
                  </a:lnTo>
                  <a:cubicBezTo>
                    <a:pt x="214215" y="915012"/>
                    <a:pt x="206871" y="932740"/>
                    <a:pt x="206871" y="951607"/>
                  </a:cubicBezTo>
                  <a:cubicBezTo>
                    <a:pt x="206871" y="970474"/>
                    <a:pt x="214215" y="988223"/>
                    <a:pt x="227558" y="1001546"/>
                  </a:cubicBezTo>
                  <a:lnTo>
                    <a:pt x="248245" y="1022233"/>
                  </a:lnTo>
                  <a:lnTo>
                    <a:pt x="248245" y="1075730"/>
                  </a:lnTo>
                  <a:lnTo>
                    <a:pt x="165497" y="1075730"/>
                  </a:lnTo>
                  <a:close/>
                  <a:moveTo>
                    <a:pt x="635963" y="1006159"/>
                  </a:moveTo>
                  <a:lnTo>
                    <a:pt x="627378" y="1011889"/>
                  </a:lnTo>
                  <a:lnTo>
                    <a:pt x="620613" y="1005104"/>
                  </a:lnTo>
                  <a:lnTo>
                    <a:pt x="620613" y="661988"/>
                  </a:lnTo>
                  <a:lnTo>
                    <a:pt x="661988" y="661988"/>
                  </a:lnTo>
                  <a:lnTo>
                    <a:pt x="661988" y="995402"/>
                  </a:lnTo>
                  <a:cubicBezTo>
                    <a:pt x="652782" y="997367"/>
                    <a:pt x="643907" y="1000863"/>
                    <a:pt x="635963" y="1006159"/>
                  </a:cubicBezTo>
                  <a:close/>
                  <a:moveTo>
                    <a:pt x="496491" y="880981"/>
                  </a:moveTo>
                  <a:lnTo>
                    <a:pt x="455116" y="839607"/>
                  </a:lnTo>
                  <a:lnTo>
                    <a:pt x="455116" y="661988"/>
                  </a:lnTo>
                  <a:lnTo>
                    <a:pt x="496491" y="661988"/>
                  </a:lnTo>
                  <a:close/>
                  <a:moveTo>
                    <a:pt x="330994" y="799888"/>
                  </a:moveTo>
                  <a:cubicBezTo>
                    <a:pt x="328015" y="801998"/>
                    <a:pt x="325057" y="804170"/>
                    <a:pt x="322429" y="806797"/>
                  </a:cubicBezTo>
                  <a:lnTo>
                    <a:pt x="289620" y="839607"/>
                  </a:lnTo>
                  <a:lnTo>
                    <a:pt x="289620" y="661988"/>
                  </a:lnTo>
                  <a:lnTo>
                    <a:pt x="330994" y="661988"/>
                  </a:lnTo>
                  <a:close/>
                  <a:moveTo>
                    <a:pt x="327187" y="1117104"/>
                  </a:moveTo>
                  <a:cubicBezTo>
                    <a:pt x="318623" y="1141122"/>
                    <a:pt x="295867" y="1158478"/>
                    <a:pt x="268932" y="1158478"/>
                  </a:cubicBezTo>
                  <a:cubicBezTo>
                    <a:pt x="241998" y="1158478"/>
                    <a:pt x="219242" y="1141122"/>
                    <a:pt x="210678" y="1117104"/>
                  </a:cubicBezTo>
                  <a:close/>
                  <a:moveTo>
                    <a:pt x="289620" y="1075730"/>
                  </a:moveTo>
                  <a:lnTo>
                    <a:pt x="289620" y="1063607"/>
                  </a:lnTo>
                  <a:lnTo>
                    <a:pt x="301742" y="1075730"/>
                  </a:lnTo>
                  <a:close/>
                  <a:moveTo>
                    <a:pt x="41374" y="1117104"/>
                  </a:moveTo>
                  <a:lnTo>
                    <a:pt x="82748" y="1117104"/>
                  </a:lnTo>
                  <a:lnTo>
                    <a:pt x="82748" y="1241227"/>
                  </a:lnTo>
                  <a:lnTo>
                    <a:pt x="41374" y="1241227"/>
                  </a:lnTo>
                  <a:close/>
                  <a:moveTo>
                    <a:pt x="124123" y="1241227"/>
                  </a:moveTo>
                  <a:lnTo>
                    <a:pt x="124123" y="1117104"/>
                  </a:lnTo>
                  <a:lnTo>
                    <a:pt x="167586" y="1117104"/>
                  </a:lnTo>
                  <a:cubicBezTo>
                    <a:pt x="177206" y="1164250"/>
                    <a:pt x="218973" y="1199852"/>
                    <a:pt x="268932" y="1199852"/>
                  </a:cubicBezTo>
                  <a:cubicBezTo>
                    <a:pt x="318892" y="1199852"/>
                    <a:pt x="360659" y="1164250"/>
                    <a:pt x="370279" y="1117104"/>
                  </a:cubicBezTo>
                  <a:lnTo>
                    <a:pt x="413742" y="1117104"/>
                  </a:lnTo>
                  <a:lnTo>
                    <a:pt x="413784" y="1241227"/>
                  </a:lnTo>
                  <a:close/>
                  <a:moveTo>
                    <a:pt x="544340" y="1049561"/>
                  </a:moveTo>
                  <a:cubicBezTo>
                    <a:pt x="515254" y="1027715"/>
                    <a:pt x="470652" y="1030921"/>
                    <a:pt x="444959" y="1056615"/>
                  </a:cubicBezTo>
                  <a:lnTo>
                    <a:pt x="425865" y="1075730"/>
                  </a:lnTo>
                  <a:lnTo>
                    <a:pt x="360245" y="1075730"/>
                  </a:lnTo>
                  <a:lnTo>
                    <a:pt x="256810" y="972294"/>
                  </a:lnTo>
                  <a:cubicBezTo>
                    <a:pt x="251286" y="966750"/>
                    <a:pt x="248245" y="959427"/>
                    <a:pt x="248245" y="951607"/>
                  </a:cubicBezTo>
                  <a:cubicBezTo>
                    <a:pt x="248245" y="943787"/>
                    <a:pt x="251286" y="936464"/>
                    <a:pt x="256810" y="930920"/>
                  </a:cubicBezTo>
                  <a:lnTo>
                    <a:pt x="351681" y="836049"/>
                  </a:lnTo>
                  <a:cubicBezTo>
                    <a:pt x="362748" y="825023"/>
                    <a:pt x="381987" y="825023"/>
                    <a:pt x="393055" y="836049"/>
                  </a:cubicBezTo>
                  <a:lnTo>
                    <a:pt x="593162" y="1036155"/>
                  </a:lnTo>
                  <a:cubicBezTo>
                    <a:pt x="584576" y="1044740"/>
                    <a:pt x="578701" y="1055643"/>
                    <a:pt x="576281" y="1067786"/>
                  </a:cubicBezTo>
                  <a:lnTo>
                    <a:pt x="575288" y="1072771"/>
                  </a:lnTo>
                  <a:close/>
                  <a:moveTo>
                    <a:pt x="537865" y="1241227"/>
                  </a:moveTo>
                  <a:lnTo>
                    <a:pt x="537865" y="1221988"/>
                  </a:lnTo>
                  <a:cubicBezTo>
                    <a:pt x="537865" y="1215057"/>
                    <a:pt x="541299" y="1208624"/>
                    <a:pt x="547071" y="1204776"/>
                  </a:cubicBezTo>
                  <a:lnTo>
                    <a:pt x="576467" y="1185185"/>
                  </a:lnTo>
                  <a:cubicBezTo>
                    <a:pt x="590265" y="1175979"/>
                    <a:pt x="599637" y="1161954"/>
                    <a:pt x="602864" y="1145735"/>
                  </a:cubicBezTo>
                  <a:lnTo>
                    <a:pt x="616848" y="1075895"/>
                  </a:lnTo>
                  <a:cubicBezTo>
                    <a:pt x="617945" y="1070475"/>
                    <a:pt x="621068" y="1065821"/>
                    <a:pt x="625661" y="1062738"/>
                  </a:cubicBezTo>
                  <a:lnTo>
                    <a:pt x="658905" y="1040582"/>
                  </a:lnTo>
                  <a:cubicBezTo>
                    <a:pt x="673117" y="1031149"/>
                    <a:pt x="693577" y="1033156"/>
                    <a:pt x="705637" y="1045216"/>
                  </a:cubicBezTo>
                  <a:lnTo>
                    <a:pt x="713188" y="1052767"/>
                  </a:lnTo>
                  <a:cubicBezTo>
                    <a:pt x="738737" y="1078357"/>
                    <a:pt x="781952" y="1082660"/>
                    <a:pt x="812114" y="1062573"/>
                  </a:cubicBezTo>
                  <a:lnTo>
                    <a:pt x="845213" y="1040520"/>
                  </a:lnTo>
                  <a:cubicBezTo>
                    <a:pt x="851233" y="1036486"/>
                    <a:pt x="858267" y="1034356"/>
                    <a:pt x="865507" y="1034356"/>
                  </a:cubicBezTo>
                  <a:cubicBezTo>
                    <a:pt x="882326" y="1034356"/>
                    <a:pt x="896931" y="1045754"/>
                    <a:pt x="901006" y="1062076"/>
                  </a:cubicBezTo>
                  <a:lnTo>
                    <a:pt x="904296" y="1075233"/>
                  </a:lnTo>
                  <a:cubicBezTo>
                    <a:pt x="910460" y="1099872"/>
                    <a:pt x="932534" y="1117104"/>
                    <a:pt x="957958" y="1117104"/>
                  </a:cubicBezTo>
                  <a:cubicBezTo>
                    <a:pt x="972729" y="1117104"/>
                    <a:pt x="986630" y="1111353"/>
                    <a:pt x="997077" y="1100906"/>
                  </a:cubicBezTo>
                  <a:lnTo>
                    <a:pt x="1012282" y="1085701"/>
                  </a:lnTo>
                  <a:cubicBezTo>
                    <a:pt x="1018695" y="1079267"/>
                    <a:pt x="1027239" y="1075730"/>
                    <a:pt x="1036321" y="1075730"/>
                  </a:cubicBezTo>
                  <a:cubicBezTo>
                    <a:pt x="1050967" y="1075730"/>
                    <a:pt x="1063938" y="1085080"/>
                    <a:pt x="1068572" y="1098941"/>
                  </a:cubicBezTo>
                  <a:lnTo>
                    <a:pt x="1069627" y="1102085"/>
                  </a:lnTo>
                  <a:cubicBezTo>
                    <a:pt x="1076371" y="1122338"/>
                    <a:pt x="1092755" y="1137501"/>
                    <a:pt x="1113463" y="1142673"/>
                  </a:cubicBezTo>
                  <a:lnTo>
                    <a:pt x="1147824" y="1151258"/>
                  </a:lnTo>
                  <a:cubicBezTo>
                    <a:pt x="1155851" y="1153286"/>
                    <a:pt x="1161892" y="1159802"/>
                    <a:pt x="1163236" y="1167932"/>
                  </a:cubicBezTo>
                  <a:lnTo>
                    <a:pt x="1175421" y="1241227"/>
                  </a:lnTo>
                  <a:close/>
                  <a:moveTo>
                    <a:pt x="1200018" y="1147659"/>
                  </a:moveTo>
                  <a:cubicBezTo>
                    <a:pt x="1192591" y="1129744"/>
                    <a:pt x="1177221" y="1115987"/>
                    <a:pt x="1157858" y="1111146"/>
                  </a:cubicBezTo>
                  <a:lnTo>
                    <a:pt x="1123476" y="1102561"/>
                  </a:lnTo>
                  <a:cubicBezTo>
                    <a:pt x="1116587" y="1100823"/>
                    <a:pt x="1111105" y="1095755"/>
                    <a:pt x="1108871" y="1089052"/>
                  </a:cubicBezTo>
                  <a:lnTo>
                    <a:pt x="1107815" y="1085908"/>
                  </a:lnTo>
                  <a:cubicBezTo>
                    <a:pt x="1097534" y="1055063"/>
                    <a:pt x="1068800" y="1034356"/>
                    <a:pt x="1036321" y="1034356"/>
                  </a:cubicBezTo>
                  <a:cubicBezTo>
                    <a:pt x="1016192" y="1034356"/>
                    <a:pt x="997264" y="1042196"/>
                    <a:pt x="983031" y="1056429"/>
                  </a:cubicBezTo>
                  <a:lnTo>
                    <a:pt x="967826" y="1071634"/>
                  </a:lnTo>
                  <a:cubicBezTo>
                    <a:pt x="960689" y="1078729"/>
                    <a:pt x="946870" y="1074923"/>
                    <a:pt x="944449" y="1065179"/>
                  </a:cubicBezTo>
                  <a:lnTo>
                    <a:pt x="941160" y="1052022"/>
                  </a:lnTo>
                  <a:cubicBezTo>
                    <a:pt x="932451" y="1017268"/>
                    <a:pt x="901337" y="992981"/>
                    <a:pt x="865507" y="992981"/>
                  </a:cubicBezTo>
                  <a:cubicBezTo>
                    <a:pt x="850075" y="992981"/>
                    <a:pt x="835118" y="997512"/>
                    <a:pt x="822271" y="1006076"/>
                  </a:cubicBezTo>
                  <a:lnTo>
                    <a:pt x="789172" y="1028129"/>
                  </a:lnTo>
                  <a:cubicBezTo>
                    <a:pt x="774960" y="1037603"/>
                    <a:pt x="754521" y="1035597"/>
                    <a:pt x="742440" y="1023495"/>
                  </a:cubicBezTo>
                  <a:lnTo>
                    <a:pt x="734889" y="1015944"/>
                  </a:lnTo>
                  <a:cubicBezTo>
                    <a:pt x="726366" y="1007400"/>
                    <a:pt x="715774" y="1001463"/>
                    <a:pt x="704458" y="997781"/>
                  </a:cubicBezTo>
                  <a:cubicBezTo>
                    <a:pt x="708720" y="953448"/>
                    <a:pt x="726262" y="910916"/>
                    <a:pt x="754893" y="876575"/>
                  </a:cubicBezTo>
                  <a:lnTo>
                    <a:pt x="899248" y="703362"/>
                  </a:lnTo>
                  <a:lnTo>
                    <a:pt x="1045340" y="703362"/>
                  </a:lnTo>
                  <a:lnTo>
                    <a:pt x="1189695" y="876554"/>
                  </a:lnTo>
                  <a:cubicBezTo>
                    <a:pt x="1222919" y="916460"/>
                    <a:pt x="1241227" y="966998"/>
                    <a:pt x="1241227" y="1018902"/>
                  </a:cubicBezTo>
                  <a:cubicBezTo>
                    <a:pt x="1241227" y="1065841"/>
                    <a:pt x="1226704" y="1110319"/>
                    <a:pt x="1200018" y="1147659"/>
                  </a:cubicBezTo>
                  <a:close/>
                  <a:moveTo>
                    <a:pt x="1157920" y="903034"/>
                  </a:moveTo>
                  <a:cubicBezTo>
                    <a:pt x="1178545" y="927776"/>
                    <a:pt x="1192219" y="957730"/>
                    <a:pt x="1197453" y="989630"/>
                  </a:cubicBezTo>
                  <a:lnTo>
                    <a:pt x="1156637" y="996333"/>
                  </a:lnTo>
                  <a:cubicBezTo>
                    <a:pt x="1152603" y="971736"/>
                    <a:pt x="1142032" y="948607"/>
                    <a:pt x="1126124" y="929534"/>
                  </a:cubicBezTo>
                  <a:lnTo>
                    <a:pt x="1086570" y="882098"/>
                  </a:lnTo>
                  <a:lnTo>
                    <a:pt x="1118366" y="855598"/>
                  </a:lnTo>
                  <a:close/>
                  <a:moveTo>
                    <a:pt x="1157837" y="1032390"/>
                  </a:moveTo>
                  <a:lnTo>
                    <a:pt x="1199004" y="1036300"/>
                  </a:lnTo>
                  <a:cubicBezTo>
                    <a:pt x="1197494" y="1052291"/>
                    <a:pt x="1193812" y="1068013"/>
                    <a:pt x="1188102" y="1083074"/>
                  </a:cubicBezTo>
                  <a:lnTo>
                    <a:pt x="1149438" y="1068365"/>
                  </a:lnTo>
                  <a:cubicBezTo>
                    <a:pt x="1153824" y="1056801"/>
                    <a:pt x="1156658" y="1044699"/>
                    <a:pt x="1157837" y="1032390"/>
                  </a:cubicBezTo>
                  <a:close/>
                </a:path>
              </a:pathLst>
            </a:custGeom>
            <a:solidFill>
              <a:schemeClr val="accent2"/>
            </a:solidFill>
            <a:ln w="20687" cap="flat">
              <a:noFill/>
              <a:prstDash val="solid"/>
              <a:miter/>
            </a:ln>
          </p:spPr>
          <p:txBody>
            <a:bodyPr rtlCol="0" anchor="ctr"/>
            <a:lstStyle/>
            <a:p>
              <a:endParaRPr lang="ru-RU"/>
            </a:p>
          </p:txBody>
        </p:sp>
      </p:grpSp>
      <p:sp>
        <p:nvSpPr>
          <p:cNvPr id="8" name="Прямоугольник: скругленные углы 7">
            <a:extLst>
              <a:ext uri="{FF2B5EF4-FFF2-40B4-BE49-F238E27FC236}">
                <a16:creationId xmlns:a16="http://schemas.microsoft.com/office/drawing/2014/main" id="{8FC65E40-5CAA-2081-01A2-E974C0DA76CC}"/>
              </a:ext>
            </a:extLst>
          </p:cNvPr>
          <p:cNvSpPr/>
          <p:nvPr/>
        </p:nvSpPr>
        <p:spPr>
          <a:xfrm>
            <a:off x="7934528" y="907344"/>
            <a:ext cx="1872000" cy="1106198"/>
          </a:xfrm>
          <a:prstGeom prst="roundRect">
            <a:avLst/>
          </a:prstGeom>
          <a:noFill/>
          <a:ln w="38100">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ru-RU" dirty="0"/>
          </a:p>
        </p:txBody>
      </p:sp>
      <p:pic>
        <p:nvPicPr>
          <p:cNvPr id="50" name="Рисунок 49">
            <a:extLst>
              <a:ext uri="{FF2B5EF4-FFF2-40B4-BE49-F238E27FC236}">
                <a16:creationId xmlns:a16="http://schemas.microsoft.com/office/drawing/2014/main" id="{5B2347AF-CA1D-7F45-FD0B-8F92D4AF787E}"/>
              </a:ext>
            </a:extLst>
          </p:cNvPr>
          <p:cNvPicPr>
            <a:picLocks noChangeAspect="1"/>
          </p:cNvPicPr>
          <p:nvPr/>
        </p:nvPicPr>
        <p:blipFill rotWithShape="1">
          <a:blip r:embed="rId13">
            <a:extLst>
              <a:ext uri="{28A0092B-C50C-407E-A947-70E740481C1C}">
                <a14:useLocalDpi xmlns:a14="http://schemas.microsoft.com/office/drawing/2010/main" val="0"/>
              </a:ext>
            </a:extLst>
          </a:blip>
          <a:srcRect l="2" r="35858" b="50972"/>
          <a:stretch/>
        </p:blipFill>
        <p:spPr>
          <a:xfrm>
            <a:off x="10490878" y="1025426"/>
            <a:ext cx="1216179" cy="8278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63097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7DB96-AF9B-A91F-22CA-4ADC255C9AD5}"/>
            </a:ext>
          </a:extLst>
        </p:cNvPr>
        <p:cNvGrpSpPr/>
        <p:nvPr/>
      </p:nvGrpSpPr>
      <p:grpSpPr>
        <a:xfrm>
          <a:off x="0" y="0"/>
          <a:ext cx="0" cy="0"/>
          <a:chOff x="0" y="0"/>
          <a:chExt cx="0" cy="0"/>
        </a:xfrm>
      </p:grpSpPr>
      <p:sp>
        <p:nvSpPr>
          <p:cNvPr id="60" name="Прямоугольник 59">
            <a:extLst>
              <a:ext uri="{FF2B5EF4-FFF2-40B4-BE49-F238E27FC236}">
                <a16:creationId xmlns:a16="http://schemas.microsoft.com/office/drawing/2014/main" id="{38341C0D-3286-01DC-3BC7-E7E50622BCDD}"/>
              </a:ext>
            </a:extLst>
          </p:cNvPr>
          <p:cNvSpPr/>
          <p:nvPr/>
        </p:nvSpPr>
        <p:spPr>
          <a:xfrm>
            <a:off x="7594599" y="0"/>
            <a:ext cx="45974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Заголовок 1">
            <a:extLst>
              <a:ext uri="{FF2B5EF4-FFF2-40B4-BE49-F238E27FC236}">
                <a16:creationId xmlns:a16="http://schemas.microsoft.com/office/drawing/2014/main" id="{68AB1554-EF48-88DC-177B-1CFA091A9185}"/>
              </a:ext>
            </a:extLst>
          </p:cNvPr>
          <p:cNvSpPr txBox="1">
            <a:spLocks/>
          </p:cNvSpPr>
          <p:nvPr/>
        </p:nvSpPr>
        <p:spPr>
          <a:xfrm>
            <a:off x="407988" y="387773"/>
            <a:ext cx="5688012" cy="1040977"/>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latin typeface="+mj-lt"/>
              </a:rPr>
              <a:t>Недостатки современной наземной контейнерной системы сбора и хранения мусора в МКД</a:t>
            </a:r>
          </a:p>
        </p:txBody>
      </p:sp>
      <p:grpSp>
        <p:nvGrpSpPr>
          <p:cNvPr id="10" name="Группа 9">
            <a:extLst>
              <a:ext uri="{FF2B5EF4-FFF2-40B4-BE49-F238E27FC236}">
                <a16:creationId xmlns:a16="http://schemas.microsoft.com/office/drawing/2014/main" id="{1B8198D4-50A3-BE8D-932C-52706D40E6DC}"/>
              </a:ext>
            </a:extLst>
          </p:cNvPr>
          <p:cNvGrpSpPr>
            <a:grpSpLocks noChangeAspect="1"/>
          </p:cNvGrpSpPr>
          <p:nvPr/>
        </p:nvGrpSpPr>
        <p:grpSpPr>
          <a:xfrm>
            <a:off x="407986" y="1678129"/>
            <a:ext cx="6296460" cy="4195868"/>
            <a:chOff x="155575" y="1825618"/>
            <a:chExt cx="2834891" cy="1889132"/>
          </a:xfrm>
        </p:grpSpPr>
        <p:grpSp>
          <p:nvGrpSpPr>
            <p:cNvPr id="11" name="Группа 10">
              <a:extLst>
                <a:ext uri="{FF2B5EF4-FFF2-40B4-BE49-F238E27FC236}">
                  <a16:creationId xmlns:a16="http://schemas.microsoft.com/office/drawing/2014/main" id="{4D0817A3-576E-B4EB-5A05-1BD9641239CA}"/>
                </a:ext>
              </a:extLst>
            </p:cNvPr>
            <p:cNvGrpSpPr/>
            <p:nvPr/>
          </p:nvGrpSpPr>
          <p:grpSpPr>
            <a:xfrm>
              <a:off x="457311" y="1825618"/>
              <a:ext cx="2533155" cy="1889132"/>
              <a:chOff x="657225" y="2171700"/>
              <a:chExt cx="3371850" cy="2514600"/>
            </a:xfrm>
            <a:effectLst/>
          </p:grpSpPr>
          <p:sp>
            <p:nvSpPr>
              <p:cNvPr id="18" name="Прямоугольник: скругленные углы 17">
                <a:extLst>
                  <a:ext uri="{FF2B5EF4-FFF2-40B4-BE49-F238E27FC236}">
                    <a16:creationId xmlns:a16="http://schemas.microsoft.com/office/drawing/2014/main" id="{089B8A20-B990-7B34-B0FF-2DF860463C78}"/>
                  </a:ext>
                </a:extLst>
              </p:cNvPr>
              <p:cNvSpPr/>
              <p:nvPr/>
            </p:nvSpPr>
            <p:spPr>
              <a:xfrm>
                <a:off x="657225" y="2171700"/>
                <a:ext cx="3371850" cy="2514600"/>
              </a:xfrm>
              <a:prstGeom prst="roundRect">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Заголовок 1">
                <a:extLst>
                  <a:ext uri="{FF2B5EF4-FFF2-40B4-BE49-F238E27FC236}">
                    <a16:creationId xmlns:a16="http://schemas.microsoft.com/office/drawing/2014/main" id="{BC23EE18-A99D-BF35-DA51-918495033D67}"/>
                  </a:ext>
                </a:extLst>
              </p:cNvPr>
              <p:cNvSpPr txBox="1">
                <a:spLocks/>
              </p:cNvSpPr>
              <p:nvPr/>
            </p:nvSpPr>
            <p:spPr>
              <a:xfrm>
                <a:off x="781051" y="3986423"/>
                <a:ext cx="3124199" cy="69035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2000" dirty="0">
                    <a:solidFill>
                      <a:schemeClr val="accent6"/>
                    </a:solidFill>
                    <a:latin typeface="+mn-lt"/>
                  </a:rPr>
                  <a:t>Постоянный рост числа </a:t>
                </a:r>
              </a:p>
              <a:p>
                <a:pPr algn="ctr"/>
                <a:r>
                  <a:rPr lang="ru-RU" sz="2000" dirty="0">
                    <a:solidFill>
                      <a:schemeClr val="accent6"/>
                    </a:solidFill>
                    <a:latin typeface="+mn-lt"/>
                  </a:rPr>
                  <a:t>мусорных контейнеров</a:t>
                </a:r>
                <a:endParaRPr lang="ru-RU" sz="2000" baseline="30000" dirty="0">
                  <a:solidFill>
                    <a:schemeClr val="accent6"/>
                  </a:solidFill>
                  <a:latin typeface="+mn-lt"/>
                </a:endParaRPr>
              </a:p>
            </p:txBody>
          </p:sp>
        </p:grpSp>
        <p:grpSp>
          <p:nvGrpSpPr>
            <p:cNvPr id="13" name="Группа 12">
              <a:extLst>
                <a:ext uri="{FF2B5EF4-FFF2-40B4-BE49-F238E27FC236}">
                  <a16:creationId xmlns:a16="http://schemas.microsoft.com/office/drawing/2014/main" id="{36DB119E-13E8-78CC-C344-4D81CE86FDBF}"/>
                </a:ext>
              </a:extLst>
            </p:cNvPr>
            <p:cNvGrpSpPr/>
            <p:nvPr/>
          </p:nvGrpSpPr>
          <p:grpSpPr>
            <a:xfrm>
              <a:off x="155575" y="1863125"/>
              <a:ext cx="702461" cy="702461"/>
              <a:chOff x="255588" y="2221625"/>
              <a:chExt cx="935037" cy="935037"/>
            </a:xfrm>
          </p:grpSpPr>
          <p:sp>
            <p:nvSpPr>
              <p:cNvPr id="16" name="Овал 15">
                <a:extLst>
                  <a:ext uri="{FF2B5EF4-FFF2-40B4-BE49-F238E27FC236}">
                    <a16:creationId xmlns:a16="http://schemas.microsoft.com/office/drawing/2014/main" id="{77BF3160-0D68-961C-0F64-847709179F2A}"/>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Заголовок 1">
                <a:extLst>
                  <a:ext uri="{FF2B5EF4-FFF2-40B4-BE49-F238E27FC236}">
                    <a16:creationId xmlns:a16="http://schemas.microsoft.com/office/drawing/2014/main" id="{0F4FB015-979C-386D-4C38-F96182F3D248}"/>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5400" dirty="0">
                    <a:solidFill>
                      <a:schemeClr val="accent6"/>
                    </a:solidFill>
                    <a:latin typeface="Montserrat Black" panose="00000A00000000000000" pitchFamily="2" charset="-52"/>
                  </a:rPr>
                  <a:t>2</a:t>
                </a:r>
              </a:p>
            </p:txBody>
          </p:sp>
        </p:grpSp>
      </p:grpSp>
      <p:pic>
        <p:nvPicPr>
          <p:cNvPr id="15" name="Рисунок 14">
            <a:extLst>
              <a:ext uri="{FF2B5EF4-FFF2-40B4-BE49-F238E27FC236}">
                <a16:creationId xmlns:a16="http://schemas.microsoft.com/office/drawing/2014/main" id="{EB5F7BE4-C1E8-D03E-A035-5136A788E1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833" b="72250" l="7438" r="87938">
                        <a14:foregroundMark x1="18563" y1="48000" x2="11813" y2="48417"/>
                        <a14:foregroundMark x1="11813" y1="48417" x2="7563" y2="53167"/>
                        <a14:foregroundMark x1="7563" y1="53167" x2="6675" y2="57540"/>
                        <a14:foregroundMark x1="7216" y1="65856" x2="7438" y2="67000"/>
                        <a14:foregroundMark x1="7438" y1="67000" x2="13438" y2="67583"/>
                        <a14:foregroundMark x1="38563" y1="46583" x2="37625" y2="48917"/>
                        <a14:foregroundMark x1="47938" y1="45750" x2="50750" y2="49917"/>
                        <a14:foregroundMark x1="46250" y1="43833" x2="49375" y2="50167"/>
                        <a14:foregroundMark x1="45188" y1="68250" x2="44813" y2="69250"/>
                        <a14:backgroundMark x1="5438" y1="54917" x2="6250" y2="67417"/>
                        <a14:backgroundMark x1="61813" y1="63833" x2="62563" y2="52083"/>
                        <a14:backgroundMark x1="62563" y1="52083" x2="60250" y2="49000"/>
                        <a14:backgroundMark x1="33625" y1="68000" x2="33938" y2="695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3854" t="41643" r="37764" b="28369"/>
          <a:stretch/>
        </p:blipFill>
        <p:spPr>
          <a:xfrm>
            <a:off x="8289894" y="2387367"/>
            <a:ext cx="1466721" cy="565031"/>
          </a:xfrm>
          <a:prstGeom prst="rect">
            <a:avLst/>
          </a:prstGeom>
          <a:effectLst>
            <a:outerShdw blurRad="50800" dist="38100" dir="2700000" algn="tl" rotWithShape="0">
              <a:prstClr val="black">
                <a:alpha val="40000"/>
              </a:prstClr>
            </a:outerShdw>
            <a:softEdge rad="12700"/>
          </a:effectLst>
        </p:spPr>
      </p:pic>
      <p:grpSp>
        <p:nvGrpSpPr>
          <p:cNvPr id="28" name="Группа 27">
            <a:extLst>
              <a:ext uri="{FF2B5EF4-FFF2-40B4-BE49-F238E27FC236}">
                <a16:creationId xmlns:a16="http://schemas.microsoft.com/office/drawing/2014/main" id="{37B23076-6B73-6386-E5EA-DBD63527FCD5}"/>
              </a:ext>
            </a:extLst>
          </p:cNvPr>
          <p:cNvGrpSpPr/>
          <p:nvPr/>
        </p:nvGrpSpPr>
        <p:grpSpPr>
          <a:xfrm>
            <a:off x="8066370" y="2189807"/>
            <a:ext cx="397750" cy="397750"/>
            <a:chOff x="255588" y="2221625"/>
            <a:chExt cx="935037" cy="935037"/>
          </a:xfrm>
        </p:grpSpPr>
        <p:sp>
          <p:nvSpPr>
            <p:cNvPr id="25" name="Овал 24">
              <a:extLst>
                <a:ext uri="{FF2B5EF4-FFF2-40B4-BE49-F238E27FC236}">
                  <a16:creationId xmlns:a16="http://schemas.microsoft.com/office/drawing/2014/main" id="{75B83389-7AA5-AF6C-B403-B8A98CD4C49B}"/>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Заголовок 1">
              <a:extLst>
                <a:ext uri="{FF2B5EF4-FFF2-40B4-BE49-F238E27FC236}">
                  <a16:creationId xmlns:a16="http://schemas.microsoft.com/office/drawing/2014/main" id="{A64EDB54-180D-85A5-B8CF-4E85AA45C1C3}"/>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2</a:t>
              </a:r>
            </a:p>
          </p:txBody>
        </p:sp>
      </p:grpSp>
      <p:grpSp>
        <p:nvGrpSpPr>
          <p:cNvPr id="42" name="Группа 41">
            <a:extLst>
              <a:ext uri="{FF2B5EF4-FFF2-40B4-BE49-F238E27FC236}">
                <a16:creationId xmlns:a16="http://schemas.microsoft.com/office/drawing/2014/main" id="{A72199E9-3198-F3E1-9A51-F1825C4870D4}"/>
              </a:ext>
            </a:extLst>
          </p:cNvPr>
          <p:cNvGrpSpPr/>
          <p:nvPr/>
        </p:nvGrpSpPr>
        <p:grpSpPr>
          <a:xfrm>
            <a:off x="8057822" y="3324321"/>
            <a:ext cx="397751" cy="397750"/>
            <a:chOff x="255588" y="2221625"/>
            <a:chExt cx="935037" cy="935037"/>
          </a:xfrm>
        </p:grpSpPr>
        <p:sp>
          <p:nvSpPr>
            <p:cNvPr id="43" name="Овал 42">
              <a:extLst>
                <a:ext uri="{FF2B5EF4-FFF2-40B4-BE49-F238E27FC236}">
                  <a16:creationId xmlns:a16="http://schemas.microsoft.com/office/drawing/2014/main" id="{1BBFE1C9-1274-A58D-BE56-917F836E6FE6}"/>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Заголовок 1">
              <a:extLst>
                <a:ext uri="{FF2B5EF4-FFF2-40B4-BE49-F238E27FC236}">
                  <a16:creationId xmlns:a16="http://schemas.microsoft.com/office/drawing/2014/main" id="{13EA49B0-651B-F099-84C8-7E0221A0ACBB}"/>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3</a:t>
              </a:r>
              <a:endParaRPr lang="ru-RU" sz="2400" dirty="0">
                <a:solidFill>
                  <a:schemeClr val="accent6"/>
                </a:solidFill>
                <a:latin typeface="Montserrat Black" panose="00000A00000000000000" pitchFamily="2" charset="-52"/>
              </a:endParaRPr>
            </a:p>
          </p:txBody>
        </p:sp>
      </p:grpSp>
      <p:pic>
        <p:nvPicPr>
          <p:cNvPr id="49" name="Рисунок 48">
            <a:extLst>
              <a:ext uri="{FF2B5EF4-FFF2-40B4-BE49-F238E27FC236}">
                <a16:creationId xmlns:a16="http://schemas.microsoft.com/office/drawing/2014/main" id="{C6895AB9-D151-114B-67C6-ECAE933C784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9109" b="17299"/>
          <a:stretch/>
        </p:blipFill>
        <p:spPr>
          <a:xfrm>
            <a:off x="8301605" y="3362799"/>
            <a:ext cx="1499094" cy="767260"/>
          </a:xfrm>
          <a:prstGeom prst="rect">
            <a:avLst/>
          </a:prstGeom>
          <a:effectLst>
            <a:outerShdw blurRad="50800" dist="38100" dir="2700000" algn="tl" rotWithShape="0">
              <a:prstClr val="black">
                <a:alpha val="40000"/>
              </a:prstClr>
            </a:outerShdw>
          </a:effectLst>
        </p:spPr>
      </p:pic>
      <p:grpSp>
        <p:nvGrpSpPr>
          <p:cNvPr id="77" name="Группа 76">
            <a:extLst>
              <a:ext uri="{FF2B5EF4-FFF2-40B4-BE49-F238E27FC236}">
                <a16:creationId xmlns:a16="http://schemas.microsoft.com/office/drawing/2014/main" id="{091D60CA-99DF-9ECF-BED6-1D1F8AAD4F6C}"/>
              </a:ext>
            </a:extLst>
          </p:cNvPr>
          <p:cNvGrpSpPr/>
          <p:nvPr/>
        </p:nvGrpSpPr>
        <p:grpSpPr>
          <a:xfrm>
            <a:off x="10101023" y="2190202"/>
            <a:ext cx="397751" cy="397750"/>
            <a:chOff x="255588" y="2221625"/>
            <a:chExt cx="935037" cy="935037"/>
          </a:xfrm>
        </p:grpSpPr>
        <p:sp>
          <p:nvSpPr>
            <p:cNvPr id="78" name="Овал 77">
              <a:extLst>
                <a:ext uri="{FF2B5EF4-FFF2-40B4-BE49-F238E27FC236}">
                  <a16:creationId xmlns:a16="http://schemas.microsoft.com/office/drawing/2014/main" id="{B4AB4208-F8D7-4BED-E0F7-3970C1B403D1}"/>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Заголовок 1">
              <a:extLst>
                <a:ext uri="{FF2B5EF4-FFF2-40B4-BE49-F238E27FC236}">
                  <a16:creationId xmlns:a16="http://schemas.microsoft.com/office/drawing/2014/main" id="{6F39D768-EC84-1C69-59F8-184D96702410}"/>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6</a:t>
              </a:r>
            </a:p>
          </p:txBody>
        </p:sp>
      </p:grpSp>
      <p:pic>
        <p:nvPicPr>
          <p:cNvPr id="83" name="Рисунок 82">
            <a:extLst>
              <a:ext uri="{FF2B5EF4-FFF2-40B4-BE49-F238E27FC236}">
                <a16:creationId xmlns:a16="http://schemas.microsoft.com/office/drawing/2014/main" id="{84325F16-11AD-A322-4F98-9A463880B54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375" l="4000" r="97417">
                        <a14:foregroundMark x1="9417" y1="16250" x2="3750" y2="21875"/>
                        <a14:foregroundMark x1="3750" y1="21875" x2="2417" y2="32750"/>
                        <a14:foregroundMark x1="2417" y1="32750" x2="4000" y2="65625"/>
                        <a14:foregroundMark x1="4000" y1="65625" x2="9750" y2="68250"/>
                        <a14:foregroundMark x1="72333" y1="23875" x2="57667" y2="23875"/>
                        <a14:foregroundMark x1="64000" y1="90375" x2="59000" y2="89875"/>
                        <a14:foregroundMark x1="60167" y1="74625" x2="58250" y2="84000"/>
                        <a14:foregroundMark x1="58250" y1="84000" x2="58500" y2="84500"/>
                        <a14:foregroundMark x1="49833" y1="69125" x2="50750" y2="78250"/>
                        <a14:foregroundMark x1="50750" y1="78250" x2="50583" y2="78750"/>
                        <a14:foregroundMark x1="26417" y1="71625" x2="28333" y2="77625"/>
                        <a14:foregroundMark x1="86917" y1="82375" x2="94750" y2="78625"/>
                        <a14:foregroundMark x1="94750" y1="78625" x2="93167" y2="25000"/>
                        <a14:foregroundMark x1="93167" y1="25000" x2="88417" y2="23500"/>
                        <a14:foregroundMark x1="97167" y1="48250" x2="97333" y2="59625"/>
                        <a14:foregroundMark x1="97417" y1="74250" x2="97333" y2="77875"/>
                      </a14:backgroundRemoval>
                    </a14:imgEffect>
                  </a14:imgLayer>
                </a14:imgProps>
              </a:ext>
              <a:ext uri="{28A0092B-C50C-407E-A947-70E740481C1C}">
                <a14:useLocalDpi xmlns:a14="http://schemas.microsoft.com/office/drawing/2010/main" val="0"/>
              </a:ext>
            </a:extLst>
          </a:blip>
          <a:stretch>
            <a:fillRect/>
          </a:stretch>
        </p:blipFill>
        <p:spPr>
          <a:xfrm>
            <a:off x="10519902" y="2167299"/>
            <a:ext cx="1251244" cy="834160"/>
          </a:xfrm>
          <a:prstGeom prst="rect">
            <a:avLst/>
          </a:prstGeom>
          <a:effectLst>
            <a:outerShdw blurRad="50800" dist="38100" dir="2700000" algn="tl" rotWithShape="0">
              <a:prstClr val="black">
                <a:alpha val="40000"/>
              </a:prstClr>
            </a:outerShdw>
          </a:effectLst>
        </p:spPr>
      </p:pic>
      <p:grpSp>
        <p:nvGrpSpPr>
          <p:cNvPr id="95" name="Группа 94">
            <a:extLst>
              <a:ext uri="{FF2B5EF4-FFF2-40B4-BE49-F238E27FC236}">
                <a16:creationId xmlns:a16="http://schemas.microsoft.com/office/drawing/2014/main" id="{D3BC822C-491C-4ED2-72A3-CF4F935AC6A1}"/>
              </a:ext>
            </a:extLst>
          </p:cNvPr>
          <p:cNvGrpSpPr/>
          <p:nvPr/>
        </p:nvGrpSpPr>
        <p:grpSpPr>
          <a:xfrm>
            <a:off x="10092317" y="4613861"/>
            <a:ext cx="397751" cy="397750"/>
            <a:chOff x="255588" y="2221625"/>
            <a:chExt cx="935037" cy="935037"/>
          </a:xfrm>
        </p:grpSpPr>
        <p:sp>
          <p:nvSpPr>
            <p:cNvPr id="96" name="Овал 95">
              <a:extLst>
                <a:ext uri="{FF2B5EF4-FFF2-40B4-BE49-F238E27FC236}">
                  <a16:creationId xmlns:a16="http://schemas.microsoft.com/office/drawing/2014/main" id="{90CE436D-2EF3-7435-A665-DD88C65CE248}"/>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Заголовок 1">
              <a:extLst>
                <a:ext uri="{FF2B5EF4-FFF2-40B4-BE49-F238E27FC236}">
                  <a16:creationId xmlns:a16="http://schemas.microsoft.com/office/drawing/2014/main" id="{2B3DA907-7B37-34DD-512C-EFD5C5F40E16}"/>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8</a:t>
              </a:r>
            </a:p>
          </p:txBody>
        </p:sp>
      </p:grpSp>
      <p:pic>
        <p:nvPicPr>
          <p:cNvPr id="101" name="Рисунок 100">
            <a:extLst>
              <a:ext uri="{FF2B5EF4-FFF2-40B4-BE49-F238E27FC236}">
                <a16:creationId xmlns:a16="http://schemas.microsoft.com/office/drawing/2014/main" id="{50D1CCC0-C54E-9CA5-634E-01A420E9FD64}"/>
              </a:ext>
            </a:extLst>
          </p:cNvPr>
          <p:cNvPicPr>
            <a:picLocks noChangeAspect="1"/>
          </p:cNvPicPr>
          <p:nvPr/>
        </p:nvPicPr>
        <p:blipFill rotWithShape="1">
          <a:blip r:embed="rId8">
            <a:extLst>
              <a:ext uri="{28A0092B-C50C-407E-A947-70E740481C1C}">
                <a14:useLocalDpi xmlns:a14="http://schemas.microsoft.com/office/drawing/2010/main" val="0"/>
              </a:ext>
            </a:extLst>
          </a:blip>
          <a:srcRect b="42500"/>
          <a:stretch/>
        </p:blipFill>
        <p:spPr>
          <a:xfrm>
            <a:off x="10505803" y="4681999"/>
            <a:ext cx="1278210" cy="654490"/>
          </a:xfrm>
          <a:prstGeom prst="rect">
            <a:avLst/>
          </a:prstGeom>
          <a:effectLst>
            <a:outerShdw blurRad="50800" dist="38100" dir="2700000" algn="tl" rotWithShape="0">
              <a:prstClr val="black">
                <a:alpha val="40000"/>
              </a:prstClr>
            </a:outerShdw>
          </a:effectLst>
        </p:spPr>
      </p:pic>
      <p:grpSp>
        <p:nvGrpSpPr>
          <p:cNvPr id="24" name="Группа 23">
            <a:extLst>
              <a:ext uri="{FF2B5EF4-FFF2-40B4-BE49-F238E27FC236}">
                <a16:creationId xmlns:a16="http://schemas.microsoft.com/office/drawing/2014/main" id="{92DC4D2F-69DA-979D-85D1-6FCB19D8A6FC}"/>
              </a:ext>
            </a:extLst>
          </p:cNvPr>
          <p:cNvGrpSpPr/>
          <p:nvPr/>
        </p:nvGrpSpPr>
        <p:grpSpPr>
          <a:xfrm>
            <a:off x="8061596" y="1085353"/>
            <a:ext cx="397750" cy="397750"/>
            <a:chOff x="255588" y="2221625"/>
            <a:chExt cx="935037" cy="935037"/>
          </a:xfrm>
        </p:grpSpPr>
        <p:sp>
          <p:nvSpPr>
            <p:cNvPr id="27" name="Овал 26">
              <a:extLst>
                <a:ext uri="{FF2B5EF4-FFF2-40B4-BE49-F238E27FC236}">
                  <a16:creationId xmlns:a16="http://schemas.microsoft.com/office/drawing/2014/main" id="{CF24A686-7028-BBD8-D616-AD03218E044E}"/>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Заголовок 1">
              <a:extLst>
                <a:ext uri="{FF2B5EF4-FFF2-40B4-BE49-F238E27FC236}">
                  <a16:creationId xmlns:a16="http://schemas.microsoft.com/office/drawing/2014/main" id="{F433EA3E-C058-79DA-524E-28358A132FD3}"/>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1</a:t>
              </a:r>
            </a:p>
          </p:txBody>
        </p:sp>
      </p:grpSp>
      <p:pic>
        <p:nvPicPr>
          <p:cNvPr id="32" name="Рисунок 31">
            <a:extLst>
              <a:ext uri="{FF2B5EF4-FFF2-40B4-BE49-F238E27FC236}">
                <a16:creationId xmlns:a16="http://schemas.microsoft.com/office/drawing/2014/main" id="{978D10D9-B2F9-F946-4563-F14C33C541B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Effect>
                      <a14:brightnessContrast contrast="20000"/>
                    </a14:imgEffect>
                  </a14:imgLayer>
                </a14:imgProps>
              </a:ext>
              <a:ext uri="{28A0092B-C50C-407E-A947-70E740481C1C}">
                <a14:useLocalDpi xmlns:a14="http://schemas.microsoft.com/office/drawing/2010/main" val="0"/>
              </a:ext>
            </a:extLst>
          </a:blip>
          <a:srcRect l="11728" t="16152" r="8334" b="11008"/>
          <a:stretch/>
        </p:blipFill>
        <p:spPr>
          <a:xfrm flipH="1">
            <a:off x="8520778" y="1040724"/>
            <a:ext cx="1161167" cy="793538"/>
          </a:xfrm>
          <a:prstGeom prst="rect">
            <a:avLst/>
          </a:prstGeom>
          <a:effectLst>
            <a:outerShdw blurRad="50800" dist="38100" dir="2700000" algn="tl" rotWithShape="0">
              <a:prstClr val="black">
                <a:alpha val="40000"/>
              </a:prstClr>
            </a:outerShdw>
          </a:effectLst>
        </p:spPr>
      </p:pic>
      <p:grpSp>
        <p:nvGrpSpPr>
          <p:cNvPr id="81" name="Группа 80">
            <a:extLst>
              <a:ext uri="{FF2B5EF4-FFF2-40B4-BE49-F238E27FC236}">
                <a16:creationId xmlns:a16="http://schemas.microsoft.com/office/drawing/2014/main" id="{646948A2-EF12-F21C-E7A2-0EB49B176C56}"/>
              </a:ext>
            </a:extLst>
          </p:cNvPr>
          <p:cNvGrpSpPr>
            <a:grpSpLocks noChangeAspect="1"/>
          </p:cNvGrpSpPr>
          <p:nvPr/>
        </p:nvGrpSpPr>
        <p:grpSpPr>
          <a:xfrm>
            <a:off x="11218031" y="5917814"/>
            <a:ext cx="540000" cy="540000"/>
            <a:chOff x="714374" y="2266948"/>
            <a:chExt cx="1008000" cy="1008000"/>
          </a:xfrm>
        </p:grpSpPr>
        <p:sp>
          <p:nvSpPr>
            <p:cNvPr id="82" name="Прямоугольник: скругленные углы 81">
              <a:extLst>
                <a:ext uri="{FF2B5EF4-FFF2-40B4-BE49-F238E27FC236}">
                  <a16:creationId xmlns:a16="http://schemas.microsoft.com/office/drawing/2014/main" id="{42A509A7-70F5-7807-F4B6-84C44EF72500}"/>
                </a:ext>
              </a:extLst>
            </p:cNvPr>
            <p:cNvSpPr>
              <a:spLocks noChangeAspect="1"/>
            </p:cNvSpPr>
            <p:nvPr/>
          </p:nvSpPr>
          <p:spPr>
            <a:xfrm>
              <a:off x="714374" y="2266948"/>
              <a:ext cx="1008000" cy="1008000"/>
            </a:xfrm>
            <a:prstGeom prst="roundRect">
              <a:avLst/>
            </a:prstGeom>
            <a:solidFill>
              <a:srgbClr val="EFEFEF"/>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89" name="Рисунок 39">
              <a:extLst>
                <a:ext uri="{FF2B5EF4-FFF2-40B4-BE49-F238E27FC236}">
                  <a16:creationId xmlns:a16="http://schemas.microsoft.com/office/drawing/2014/main" id="{2944F433-E792-5726-8A20-6CB44E279B89}"/>
                </a:ext>
              </a:extLst>
            </p:cNvPr>
            <p:cNvSpPr>
              <a:spLocks noChangeAspect="1"/>
            </p:cNvSpPr>
            <p:nvPr/>
          </p:nvSpPr>
          <p:spPr>
            <a:xfrm>
              <a:off x="813390" y="2410948"/>
              <a:ext cx="809969" cy="720000"/>
            </a:xfrm>
            <a:custGeom>
              <a:avLst/>
              <a:gdLst>
                <a:gd name="connsiteX0" fmla="*/ 1171150 w 1383696"/>
                <a:gd name="connsiteY0" fmla="*/ 1090105 h 1240423"/>
                <a:gd name="connsiteX1" fmla="*/ 1143884 w 1383696"/>
                <a:gd name="connsiteY1" fmla="*/ 1090818 h 1240423"/>
                <a:gd name="connsiteX2" fmla="*/ 977138 w 1383696"/>
                <a:gd name="connsiteY2" fmla="*/ 1240424 h 1240423"/>
                <a:gd name="connsiteX3" fmla="*/ 810320 w 1383696"/>
                <a:gd name="connsiteY3" fmla="*/ 1090105 h 1240423"/>
                <a:gd name="connsiteX4" fmla="*/ 573361 w 1383696"/>
                <a:gd name="connsiteY4" fmla="*/ 1090105 h 1240423"/>
                <a:gd name="connsiteX5" fmla="*/ 406559 w 1383696"/>
                <a:gd name="connsiteY5" fmla="*/ 1240424 h 1240423"/>
                <a:gd name="connsiteX6" fmla="*/ 239756 w 1383696"/>
                <a:gd name="connsiteY6" fmla="*/ 1090105 h 1240423"/>
                <a:gd name="connsiteX7" fmla="*/ 212547 w 1383696"/>
                <a:gd name="connsiteY7" fmla="*/ 1090105 h 1240423"/>
                <a:gd name="connsiteX8" fmla="*/ 131963 w 1383696"/>
                <a:gd name="connsiteY8" fmla="*/ 1010980 h 1240423"/>
                <a:gd name="connsiteX9" fmla="*/ 68925 w 1383696"/>
                <a:gd name="connsiteY9" fmla="*/ 354636 h 1240423"/>
                <a:gd name="connsiteX10" fmla="*/ 41990 w 1383696"/>
                <a:gd name="connsiteY10" fmla="*/ 354636 h 1240423"/>
                <a:gd name="connsiteX11" fmla="*/ 0 w 1383696"/>
                <a:gd name="connsiteY11" fmla="*/ 312646 h 1240423"/>
                <a:gd name="connsiteX12" fmla="*/ 0 w 1383696"/>
                <a:gd name="connsiteY12" fmla="*/ 239343 h 1240423"/>
                <a:gd name="connsiteX13" fmla="*/ 41990 w 1383696"/>
                <a:gd name="connsiteY13" fmla="*/ 197352 h 1240423"/>
                <a:gd name="connsiteX14" fmla="*/ 99767 w 1383696"/>
                <a:gd name="connsiteY14" fmla="*/ 197352 h 1240423"/>
                <a:gd name="connsiteX15" fmla="*/ 192950 w 1383696"/>
                <a:gd name="connsiteY15" fmla="*/ 9024 h 1240423"/>
                <a:gd name="connsiteX16" fmla="*/ 207487 w 1383696"/>
                <a:gd name="connsiteY16" fmla="*/ 8 h 1240423"/>
                <a:gd name="connsiteX17" fmla="*/ 1176210 w 1383696"/>
                <a:gd name="connsiteY17" fmla="*/ 0 h 1240423"/>
                <a:gd name="connsiteX18" fmla="*/ 1190747 w 1383696"/>
                <a:gd name="connsiteY18" fmla="*/ 9024 h 1240423"/>
                <a:gd name="connsiteX19" fmla="*/ 1283938 w 1383696"/>
                <a:gd name="connsiteY19" fmla="*/ 197352 h 1240423"/>
                <a:gd name="connsiteX20" fmla="*/ 1341707 w 1383696"/>
                <a:gd name="connsiteY20" fmla="*/ 197352 h 1240423"/>
                <a:gd name="connsiteX21" fmla="*/ 1383697 w 1383696"/>
                <a:gd name="connsiteY21" fmla="*/ 239343 h 1240423"/>
                <a:gd name="connsiteX22" fmla="*/ 1383697 w 1383696"/>
                <a:gd name="connsiteY22" fmla="*/ 312646 h 1240423"/>
                <a:gd name="connsiteX23" fmla="*/ 1341707 w 1383696"/>
                <a:gd name="connsiteY23" fmla="*/ 354644 h 1240423"/>
                <a:gd name="connsiteX24" fmla="*/ 1314756 w 1383696"/>
                <a:gd name="connsiteY24" fmla="*/ 354644 h 1240423"/>
                <a:gd name="connsiteX25" fmla="*/ 1251718 w 1383696"/>
                <a:gd name="connsiteY25" fmla="*/ 1010997 h 1240423"/>
                <a:gd name="connsiteX26" fmla="*/ 1171134 w 1383696"/>
                <a:gd name="connsiteY26" fmla="*/ 1090113 h 1240423"/>
                <a:gd name="connsiteX27" fmla="*/ 739101 w 1383696"/>
                <a:gd name="connsiteY27" fmla="*/ 629775 h 1240423"/>
                <a:gd name="connsiteX28" fmla="*/ 738485 w 1383696"/>
                <a:gd name="connsiteY28" fmla="*/ 597360 h 1240423"/>
                <a:gd name="connsiteX29" fmla="*/ 798029 w 1383696"/>
                <a:gd name="connsiteY29" fmla="*/ 595082 h 1240423"/>
                <a:gd name="connsiteX30" fmla="*/ 543938 w 1383696"/>
                <a:gd name="connsiteY30" fmla="*/ 698359 h 1240423"/>
                <a:gd name="connsiteX31" fmla="*/ 511506 w 1383696"/>
                <a:gd name="connsiteY31" fmla="*/ 698375 h 1240423"/>
                <a:gd name="connsiteX32" fmla="*/ 812193 w 1383696"/>
                <a:gd name="connsiteY32" fmla="*/ 563534 h 1240423"/>
                <a:gd name="connsiteX33" fmla="*/ 810506 w 1383696"/>
                <a:gd name="connsiteY33" fmla="*/ 519590 h 1240423"/>
                <a:gd name="connsiteX34" fmla="*/ 842913 w 1383696"/>
                <a:gd name="connsiteY34" fmla="*/ 518349 h 1240423"/>
                <a:gd name="connsiteX35" fmla="*/ 846335 w 1383696"/>
                <a:gd name="connsiteY35" fmla="*/ 607219 h 1240423"/>
                <a:gd name="connsiteX36" fmla="*/ 829219 w 1383696"/>
                <a:gd name="connsiteY36" fmla="*/ 626345 h 1240423"/>
                <a:gd name="connsiteX37" fmla="*/ 739093 w 1383696"/>
                <a:gd name="connsiteY37" fmla="*/ 629791 h 1240423"/>
                <a:gd name="connsiteX38" fmla="*/ 568245 w 1383696"/>
                <a:gd name="connsiteY38" fmla="*/ 909552 h 1240423"/>
                <a:gd name="connsiteX39" fmla="*/ 552045 w 1383696"/>
                <a:gd name="connsiteY39" fmla="*/ 893960 h 1240423"/>
                <a:gd name="connsiteX40" fmla="*/ 549362 w 1383696"/>
                <a:gd name="connsiteY40" fmla="*/ 797088 h 1240423"/>
                <a:gd name="connsiteX41" fmla="*/ 566177 w 1383696"/>
                <a:gd name="connsiteY41" fmla="*/ 785932 h 1240423"/>
                <a:gd name="connsiteX42" fmla="*/ 655234 w 1383696"/>
                <a:gd name="connsiteY42" fmla="*/ 782510 h 1240423"/>
                <a:gd name="connsiteX43" fmla="*/ 656474 w 1383696"/>
                <a:gd name="connsiteY43" fmla="*/ 814909 h 1240423"/>
                <a:gd name="connsiteX44" fmla="*/ 603116 w 1383696"/>
                <a:gd name="connsiteY44" fmla="*/ 816960 h 1240423"/>
                <a:gd name="connsiteX45" fmla="*/ 839751 w 1383696"/>
                <a:gd name="connsiteY45" fmla="*/ 698351 h 1240423"/>
                <a:gd name="connsiteX46" fmla="*/ 872183 w 1383696"/>
                <a:gd name="connsiteY46" fmla="*/ 698351 h 1240423"/>
                <a:gd name="connsiteX47" fmla="*/ 582490 w 1383696"/>
                <a:gd name="connsiteY47" fmla="*/ 841795 h 1240423"/>
                <a:gd name="connsiteX48" fmla="*/ 584444 w 1383696"/>
                <a:gd name="connsiteY48" fmla="*/ 892695 h 1240423"/>
                <a:gd name="connsiteX49" fmla="*/ 568245 w 1383696"/>
                <a:gd name="connsiteY49" fmla="*/ 909552 h 1240423"/>
                <a:gd name="connsiteX50" fmla="*/ 406559 w 1383696"/>
                <a:gd name="connsiteY50" fmla="*/ 1150143 h 1240423"/>
                <a:gd name="connsiteX51" fmla="*/ 329145 w 1383696"/>
                <a:gd name="connsiteY51" fmla="*/ 1072713 h 1240423"/>
                <a:gd name="connsiteX52" fmla="*/ 406559 w 1383696"/>
                <a:gd name="connsiteY52" fmla="*/ 995284 h 1240423"/>
                <a:gd name="connsiteX53" fmla="*/ 483988 w 1383696"/>
                <a:gd name="connsiteY53" fmla="*/ 1072713 h 1240423"/>
                <a:gd name="connsiteX54" fmla="*/ 406559 w 1383696"/>
                <a:gd name="connsiteY54" fmla="*/ 1150143 h 1240423"/>
                <a:gd name="connsiteX55" fmla="*/ 406559 w 1383696"/>
                <a:gd name="connsiteY55" fmla="*/ 1027715 h 1240423"/>
                <a:gd name="connsiteX56" fmla="*/ 406559 w 1383696"/>
                <a:gd name="connsiteY56" fmla="*/ 1117688 h 1240423"/>
                <a:gd name="connsiteX57" fmla="*/ 406559 w 1383696"/>
                <a:gd name="connsiteY57" fmla="*/ 1027715 h 1240423"/>
                <a:gd name="connsiteX58" fmla="*/ 977138 w 1383696"/>
                <a:gd name="connsiteY58" fmla="*/ 1150143 h 1240423"/>
                <a:gd name="connsiteX59" fmla="*/ 899709 w 1383696"/>
                <a:gd name="connsiteY59" fmla="*/ 1072713 h 1240423"/>
                <a:gd name="connsiteX60" fmla="*/ 977138 w 1383696"/>
                <a:gd name="connsiteY60" fmla="*/ 995284 h 1240423"/>
                <a:gd name="connsiteX61" fmla="*/ 1054576 w 1383696"/>
                <a:gd name="connsiteY61" fmla="*/ 1072713 h 1240423"/>
                <a:gd name="connsiteX62" fmla="*/ 977138 w 1383696"/>
                <a:gd name="connsiteY62" fmla="*/ 1150143 h 1240423"/>
                <a:gd name="connsiteX63" fmla="*/ 977138 w 1383696"/>
                <a:gd name="connsiteY63" fmla="*/ 1027715 h 1240423"/>
                <a:gd name="connsiteX64" fmla="*/ 977138 w 1383696"/>
                <a:gd name="connsiteY64" fmla="*/ 1117688 h 1240423"/>
                <a:gd name="connsiteX65" fmla="*/ 977138 w 1383696"/>
                <a:gd name="connsiteY65" fmla="*/ 1027715 h 1240423"/>
                <a:gd name="connsiteX66" fmla="*/ 573580 w 1383696"/>
                <a:gd name="connsiteY66" fmla="*/ 1057665 h 1240423"/>
                <a:gd name="connsiteX67" fmla="*/ 810101 w 1383696"/>
                <a:gd name="connsiteY67" fmla="*/ 1057665 h 1240423"/>
                <a:gd name="connsiteX68" fmla="*/ 977138 w 1383696"/>
                <a:gd name="connsiteY68" fmla="*/ 904979 h 1240423"/>
                <a:gd name="connsiteX69" fmla="*/ 1144119 w 1383696"/>
                <a:gd name="connsiteY69" fmla="*/ 1056952 h 1240423"/>
                <a:gd name="connsiteX70" fmla="*/ 1171142 w 1383696"/>
                <a:gd name="connsiteY70" fmla="*/ 1057665 h 1240423"/>
                <a:gd name="connsiteX71" fmla="*/ 1219441 w 1383696"/>
                <a:gd name="connsiteY71" fmla="*/ 1007883 h 1240423"/>
                <a:gd name="connsiteX72" fmla="*/ 1282179 w 1383696"/>
                <a:gd name="connsiteY72" fmla="*/ 354628 h 1240423"/>
                <a:gd name="connsiteX73" fmla="*/ 101510 w 1383696"/>
                <a:gd name="connsiteY73" fmla="*/ 354628 h 1240423"/>
                <a:gd name="connsiteX74" fmla="*/ 164248 w 1383696"/>
                <a:gd name="connsiteY74" fmla="*/ 1007875 h 1240423"/>
                <a:gd name="connsiteX75" fmla="*/ 239505 w 1383696"/>
                <a:gd name="connsiteY75" fmla="*/ 1057917 h 1240423"/>
                <a:gd name="connsiteX76" fmla="*/ 406550 w 1383696"/>
                <a:gd name="connsiteY76" fmla="*/ 904971 h 1240423"/>
                <a:gd name="connsiteX77" fmla="*/ 573572 w 1383696"/>
                <a:gd name="connsiteY77" fmla="*/ 1057657 h 1240423"/>
                <a:gd name="connsiteX78" fmla="*/ 406559 w 1383696"/>
                <a:gd name="connsiteY78" fmla="*/ 937434 h 1240423"/>
                <a:gd name="connsiteX79" fmla="*/ 271288 w 1383696"/>
                <a:gd name="connsiteY79" fmla="*/ 1072705 h 1240423"/>
                <a:gd name="connsiteX80" fmla="*/ 406559 w 1383696"/>
                <a:gd name="connsiteY80" fmla="*/ 1207976 h 1240423"/>
                <a:gd name="connsiteX81" fmla="*/ 541829 w 1383696"/>
                <a:gd name="connsiteY81" fmla="*/ 1072705 h 1240423"/>
                <a:gd name="connsiteX82" fmla="*/ 406559 w 1383696"/>
                <a:gd name="connsiteY82" fmla="*/ 937434 h 1240423"/>
                <a:gd name="connsiteX83" fmla="*/ 1112401 w 1383696"/>
                <a:gd name="connsiteY83" fmla="*/ 1074092 h 1240423"/>
                <a:gd name="connsiteX84" fmla="*/ 977138 w 1383696"/>
                <a:gd name="connsiteY84" fmla="*/ 937434 h 1240423"/>
                <a:gd name="connsiteX85" fmla="*/ 841867 w 1383696"/>
                <a:gd name="connsiteY85" fmla="*/ 1072705 h 1240423"/>
                <a:gd name="connsiteX86" fmla="*/ 977138 w 1383696"/>
                <a:gd name="connsiteY86" fmla="*/ 1207976 h 1240423"/>
                <a:gd name="connsiteX87" fmla="*/ 1112401 w 1383696"/>
                <a:gd name="connsiteY87" fmla="*/ 1074092 h 1240423"/>
                <a:gd name="connsiteX88" fmla="*/ 816701 w 1383696"/>
                <a:gd name="connsiteY88" fmla="*/ 125055 h 1240423"/>
                <a:gd name="connsiteX89" fmla="*/ 566996 w 1383696"/>
                <a:gd name="connsiteY89" fmla="*/ 125055 h 1240423"/>
                <a:gd name="connsiteX90" fmla="*/ 553683 w 1383696"/>
                <a:gd name="connsiteY90" fmla="*/ 118099 h 1240423"/>
                <a:gd name="connsiteX91" fmla="*/ 494083 w 1383696"/>
                <a:gd name="connsiteY91" fmla="*/ 32415 h 1240423"/>
                <a:gd name="connsiteX92" fmla="*/ 217549 w 1383696"/>
                <a:gd name="connsiteY92" fmla="*/ 32415 h 1240423"/>
                <a:gd name="connsiteX93" fmla="*/ 135944 w 1383696"/>
                <a:gd name="connsiteY93" fmla="*/ 197344 h 1240423"/>
                <a:gd name="connsiteX94" fmla="*/ 1247745 w 1383696"/>
                <a:gd name="connsiteY94" fmla="*/ 197344 h 1240423"/>
                <a:gd name="connsiteX95" fmla="*/ 1166140 w 1383696"/>
                <a:gd name="connsiteY95" fmla="*/ 32423 h 1240423"/>
                <a:gd name="connsiteX96" fmla="*/ 889606 w 1383696"/>
                <a:gd name="connsiteY96" fmla="*/ 32423 h 1240423"/>
                <a:gd name="connsiteX97" fmla="*/ 829998 w 1383696"/>
                <a:gd name="connsiteY97" fmla="*/ 118099 h 1240423"/>
                <a:gd name="connsiteX98" fmla="*/ 816701 w 1383696"/>
                <a:gd name="connsiteY98" fmla="*/ 125063 h 1240423"/>
                <a:gd name="connsiteX99" fmla="*/ 533584 w 1383696"/>
                <a:gd name="connsiteY99" fmla="*/ 32415 h 1240423"/>
                <a:gd name="connsiteX100" fmla="*/ 575469 w 1383696"/>
                <a:gd name="connsiteY100" fmla="*/ 92624 h 1240423"/>
                <a:gd name="connsiteX101" fmla="*/ 808236 w 1383696"/>
                <a:gd name="connsiteY101" fmla="*/ 92624 h 1240423"/>
                <a:gd name="connsiteX102" fmla="*/ 850129 w 1383696"/>
                <a:gd name="connsiteY102" fmla="*/ 32415 h 1240423"/>
                <a:gd name="connsiteX103" fmla="*/ 41990 w 1383696"/>
                <a:gd name="connsiteY103" fmla="*/ 229768 h 1240423"/>
                <a:gd name="connsiteX104" fmla="*/ 32431 w 1383696"/>
                <a:gd name="connsiteY104" fmla="*/ 239327 h 1240423"/>
                <a:gd name="connsiteX105" fmla="*/ 32431 w 1383696"/>
                <a:gd name="connsiteY105" fmla="*/ 312629 h 1240423"/>
                <a:gd name="connsiteX106" fmla="*/ 41990 w 1383696"/>
                <a:gd name="connsiteY106" fmla="*/ 322189 h 1240423"/>
                <a:gd name="connsiteX107" fmla="*/ 1341715 w 1383696"/>
                <a:gd name="connsiteY107" fmla="*/ 322189 h 1240423"/>
                <a:gd name="connsiteX108" fmla="*/ 1351274 w 1383696"/>
                <a:gd name="connsiteY108" fmla="*/ 312629 h 1240423"/>
                <a:gd name="connsiteX109" fmla="*/ 1351274 w 1383696"/>
                <a:gd name="connsiteY109" fmla="*/ 239327 h 1240423"/>
                <a:gd name="connsiteX110" fmla="*/ 1341715 w 1383696"/>
                <a:gd name="connsiteY110" fmla="*/ 229768 h 1240423"/>
                <a:gd name="connsiteX111" fmla="*/ 41990 w 1383696"/>
                <a:gd name="connsiteY111" fmla="*/ 229768 h 124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383696" h="1240423">
                  <a:moveTo>
                    <a:pt x="1171150" y="1090105"/>
                  </a:moveTo>
                  <a:cubicBezTo>
                    <a:pt x="1162029" y="1090105"/>
                    <a:pt x="1152527" y="1090753"/>
                    <a:pt x="1143884" y="1090818"/>
                  </a:cubicBezTo>
                  <a:cubicBezTo>
                    <a:pt x="1134819" y="1174807"/>
                    <a:pt x="1063503" y="1240424"/>
                    <a:pt x="977138" y="1240424"/>
                  </a:cubicBezTo>
                  <a:cubicBezTo>
                    <a:pt x="890539" y="1240424"/>
                    <a:pt x="819052" y="1174434"/>
                    <a:pt x="810320" y="1090105"/>
                  </a:cubicBezTo>
                  <a:lnTo>
                    <a:pt x="573361" y="1090105"/>
                  </a:lnTo>
                  <a:cubicBezTo>
                    <a:pt x="564629" y="1174434"/>
                    <a:pt x="493150" y="1240424"/>
                    <a:pt x="406559" y="1240424"/>
                  </a:cubicBezTo>
                  <a:cubicBezTo>
                    <a:pt x="319959" y="1240424"/>
                    <a:pt x="248488" y="1174434"/>
                    <a:pt x="239756" y="1090105"/>
                  </a:cubicBezTo>
                  <a:lnTo>
                    <a:pt x="212547" y="1090105"/>
                  </a:lnTo>
                  <a:cubicBezTo>
                    <a:pt x="170248" y="1090105"/>
                    <a:pt x="136365" y="1056830"/>
                    <a:pt x="131963" y="1010980"/>
                  </a:cubicBezTo>
                  <a:lnTo>
                    <a:pt x="68925" y="354636"/>
                  </a:lnTo>
                  <a:lnTo>
                    <a:pt x="41990" y="354636"/>
                  </a:lnTo>
                  <a:cubicBezTo>
                    <a:pt x="18834" y="354636"/>
                    <a:pt x="0" y="335810"/>
                    <a:pt x="0" y="312646"/>
                  </a:cubicBezTo>
                  <a:lnTo>
                    <a:pt x="0" y="239343"/>
                  </a:lnTo>
                  <a:cubicBezTo>
                    <a:pt x="0" y="216187"/>
                    <a:pt x="18843" y="197352"/>
                    <a:pt x="41990" y="197352"/>
                  </a:cubicBezTo>
                  <a:lnTo>
                    <a:pt x="99767" y="197352"/>
                  </a:lnTo>
                  <a:lnTo>
                    <a:pt x="192950" y="9024"/>
                  </a:lnTo>
                  <a:cubicBezTo>
                    <a:pt x="195682" y="3494"/>
                    <a:pt x="201317" y="8"/>
                    <a:pt x="207487" y="8"/>
                  </a:cubicBezTo>
                  <a:lnTo>
                    <a:pt x="1176210" y="0"/>
                  </a:lnTo>
                  <a:cubicBezTo>
                    <a:pt x="1182380" y="0"/>
                    <a:pt x="1188015" y="3503"/>
                    <a:pt x="1190747" y="9024"/>
                  </a:cubicBezTo>
                  <a:lnTo>
                    <a:pt x="1283938" y="197352"/>
                  </a:lnTo>
                  <a:lnTo>
                    <a:pt x="1341707" y="197352"/>
                  </a:lnTo>
                  <a:cubicBezTo>
                    <a:pt x="1364871" y="197352"/>
                    <a:pt x="1383697" y="216187"/>
                    <a:pt x="1383697" y="239343"/>
                  </a:cubicBezTo>
                  <a:lnTo>
                    <a:pt x="1383697" y="312646"/>
                  </a:lnTo>
                  <a:cubicBezTo>
                    <a:pt x="1383697" y="335802"/>
                    <a:pt x="1364871" y="354644"/>
                    <a:pt x="1341707" y="354644"/>
                  </a:cubicBezTo>
                  <a:lnTo>
                    <a:pt x="1314756" y="354644"/>
                  </a:lnTo>
                  <a:lnTo>
                    <a:pt x="1251718" y="1010997"/>
                  </a:lnTo>
                  <a:cubicBezTo>
                    <a:pt x="1247315" y="1056822"/>
                    <a:pt x="1213417" y="1090113"/>
                    <a:pt x="1171134" y="1090113"/>
                  </a:cubicBezTo>
                  <a:close/>
                  <a:moveTo>
                    <a:pt x="739101" y="629775"/>
                  </a:moveTo>
                  <a:cubicBezTo>
                    <a:pt x="718191" y="629775"/>
                    <a:pt x="717518" y="598171"/>
                    <a:pt x="738485" y="597360"/>
                  </a:cubicBezTo>
                  <a:lnTo>
                    <a:pt x="798029" y="595082"/>
                  </a:lnTo>
                  <a:cubicBezTo>
                    <a:pt x="710878" y="503407"/>
                    <a:pt x="543905" y="561556"/>
                    <a:pt x="543938" y="698359"/>
                  </a:cubicBezTo>
                  <a:cubicBezTo>
                    <a:pt x="543946" y="719723"/>
                    <a:pt x="511506" y="719715"/>
                    <a:pt x="511506" y="698375"/>
                  </a:cubicBezTo>
                  <a:cubicBezTo>
                    <a:pt x="511506" y="536340"/>
                    <a:pt x="703726" y="464602"/>
                    <a:pt x="812193" y="563534"/>
                  </a:cubicBezTo>
                  <a:lnTo>
                    <a:pt x="810506" y="519590"/>
                  </a:lnTo>
                  <a:cubicBezTo>
                    <a:pt x="809679" y="498242"/>
                    <a:pt x="842095" y="496977"/>
                    <a:pt x="842913" y="518349"/>
                  </a:cubicBezTo>
                  <a:lnTo>
                    <a:pt x="846335" y="607219"/>
                  </a:lnTo>
                  <a:cubicBezTo>
                    <a:pt x="847681" y="618294"/>
                    <a:pt x="840181" y="626264"/>
                    <a:pt x="829219" y="626345"/>
                  </a:cubicBezTo>
                  <a:lnTo>
                    <a:pt x="739093" y="629791"/>
                  </a:lnTo>
                  <a:close/>
                  <a:moveTo>
                    <a:pt x="568245" y="909552"/>
                  </a:moveTo>
                  <a:cubicBezTo>
                    <a:pt x="559577" y="909552"/>
                    <a:pt x="552386" y="902692"/>
                    <a:pt x="552045" y="893960"/>
                  </a:cubicBezTo>
                  <a:cubicBezTo>
                    <a:pt x="551559" y="881482"/>
                    <a:pt x="547075" y="802999"/>
                    <a:pt x="549362" y="797088"/>
                  </a:cubicBezTo>
                  <a:cubicBezTo>
                    <a:pt x="552362" y="789361"/>
                    <a:pt x="558191" y="785851"/>
                    <a:pt x="566177" y="785932"/>
                  </a:cubicBezTo>
                  <a:lnTo>
                    <a:pt x="655234" y="782510"/>
                  </a:lnTo>
                  <a:cubicBezTo>
                    <a:pt x="676468" y="781667"/>
                    <a:pt x="677871" y="814090"/>
                    <a:pt x="656474" y="814909"/>
                  </a:cubicBezTo>
                  <a:lnTo>
                    <a:pt x="603116" y="816960"/>
                  </a:lnTo>
                  <a:cubicBezTo>
                    <a:pt x="695221" y="887085"/>
                    <a:pt x="839751" y="824403"/>
                    <a:pt x="839751" y="698351"/>
                  </a:cubicBezTo>
                  <a:cubicBezTo>
                    <a:pt x="839751" y="677003"/>
                    <a:pt x="872183" y="677011"/>
                    <a:pt x="872183" y="698351"/>
                  </a:cubicBezTo>
                  <a:cubicBezTo>
                    <a:pt x="872199" y="848143"/>
                    <a:pt x="699802" y="931475"/>
                    <a:pt x="582490" y="841795"/>
                  </a:cubicBezTo>
                  <a:lnTo>
                    <a:pt x="584444" y="892695"/>
                  </a:lnTo>
                  <a:cubicBezTo>
                    <a:pt x="584793" y="901922"/>
                    <a:pt x="577374" y="909552"/>
                    <a:pt x="568245" y="909552"/>
                  </a:cubicBezTo>
                  <a:close/>
                  <a:moveTo>
                    <a:pt x="406559" y="1150143"/>
                  </a:moveTo>
                  <a:cubicBezTo>
                    <a:pt x="363871" y="1150143"/>
                    <a:pt x="329145" y="1115401"/>
                    <a:pt x="329145" y="1072713"/>
                  </a:cubicBezTo>
                  <a:cubicBezTo>
                    <a:pt x="329145" y="1030026"/>
                    <a:pt x="363871" y="995284"/>
                    <a:pt x="406559" y="995284"/>
                  </a:cubicBezTo>
                  <a:cubicBezTo>
                    <a:pt x="449262" y="995284"/>
                    <a:pt x="483988" y="1030026"/>
                    <a:pt x="483988" y="1072713"/>
                  </a:cubicBezTo>
                  <a:cubicBezTo>
                    <a:pt x="483988" y="1115401"/>
                    <a:pt x="449262" y="1150143"/>
                    <a:pt x="406559" y="1150143"/>
                  </a:cubicBezTo>
                  <a:close/>
                  <a:moveTo>
                    <a:pt x="406559" y="1027715"/>
                  </a:moveTo>
                  <a:cubicBezTo>
                    <a:pt x="347339" y="1027715"/>
                    <a:pt x="347323" y="1117688"/>
                    <a:pt x="406559" y="1117688"/>
                  </a:cubicBezTo>
                  <a:cubicBezTo>
                    <a:pt x="465786" y="1117688"/>
                    <a:pt x="465786" y="1027715"/>
                    <a:pt x="406559" y="1027715"/>
                  </a:cubicBezTo>
                  <a:close/>
                  <a:moveTo>
                    <a:pt x="977138" y="1150143"/>
                  </a:moveTo>
                  <a:cubicBezTo>
                    <a:pt x="934451" y="1150143"/>
                    <a:pt x="899709" y="1115401"/>
                    <a:pt x="899709" y="1072713"/>
                  </a:cubicBezTo>
                  <a:cubicBezTo>
                    <a:pt x="899709" y="1030026"/>
                    <a:pt x="934443" y="995284"/>
                    <a:pt x="977138" y="995284"/>
                  </a:cubicBezTo>
                  <a:cubicBezTo>
                    <a:pt x="1019842" y="995284"/>
                    <a:pt x="1054576" y="1030026"/>
                    <a:pt x="1054576" y="1072713"/>
                  </a:cubicBezTo>
                  <a:cubicBezTo>
                    <a:pt x="1054576" y="1115401"/>
                    <a:pt x="1019842" y="1150143"/>
                    <a:pt x="977138" y="1150143"/>
                  </a:cubicBezTo>
                  <a:close/>
                  <a:moveTo>
                    <a:pt x="977138" y="1027715"/>
                  </a:moveTo>
                  <a:cubicBezTo>
                    <a:pt x="917927" y="1027715"/>
                    <a:pt x="917927" y="1117688"/>
                    <a:pt x="977138" y="1117688"/>
                  </a:cubicBezTo>
                  <a:cubicBezTo>
                    <a:pt x="1036366" y="1117688"/>
                    <a:pt x="1036366" y="1027715"/>
                    <a:pt x="977138" y="1027715"/>
                  </a:cubicBezTo>
                  <a:close/>
                  <a:moveTo>
                    <a:pt x="573580" y="1057665"/>
                  </a:moveTo>
                  <a:lnTo>
                    <a:pt x="810101" y="1057665"/>
                  </a:lnTo>
                  <a:cubicBezTo>
                    <a:pt x="817731" y="972209"/>
                    <a:pt x="889720" y="904979"/>
                    <a:pt x="977138" y="904979"/>
                  </a:cubicBezTo>
                  <a:cubicBezTo>
                    <a:pt x="1064314" y="904979"/>
                    <a:pt x="1136157" y="971836"/>
                    <a:pt x="1144119" y="1056952"/>
                  </a:cubicBezTo>
                  <a:cubicBezTo>
                    <a:pt x="1152697" y="1057025"/>
                    <a:pt x="1162110" y="1057665"/>
                    <a:pt x="1171142" y="1057665"/>
                  </a:cubicBezTo>
                  <a:cubicBezTo>
                    <a:pt x="1199706" y="1057665"/>
                    <a:pt x="1217065" y="1032620"/>
                    <a:pt x="1219441" y="1007883"/>
                  </a:cubicBezTo>
                  <a:lnTo>
                    <a:pt x="1282179" y="354628"/>
                  </a:lnTo>
                  <a:lnTo>
                    <a:pt x="101510" y="354628"/>
                  </a:lnTo>
                  <a:lnTo>
                    <a:pt x="164248" y="1007875"/>
                  </a:lnTo>
                  <a:cubicBezTo>
                    <a:pt x="169024" y="1057617"/>
                    <a:pt x="206101" y="1058598"/>
                    <a:pt x="239505" y="1057917"/>
                  </a:cubicBezTo>
                  <a:cubicBezTo>
                    <a:pt x="247013" y="972339"/>
                    <a:pt x="319059" y="904971"/>
                    <a:pt x="406550" y="904971"/>
                  </a:cubicBezTo>
                  <a:cubicBezTo>
                    <a:pt x="493953" y="904971"/>
                    <a:pt x="565942" y="972201"/>
                    <a:pt x="573572" y="1057657"/>
                  </a:cubicBezTo>
                  <a:close/>
                  <a:moveTo>
                    <a:pt x="406559" y="937434"/>
                  </a:moveTo>
                  <a:cubicBezTo>
                    <a:pt x="331967" y="937434"/>
                    <a:pt x="271288" y="998113"/>
                    <a:pt x="271288" y="1072705"/>
                  </a:cubicBezTo>
                  <a:cubicBezTo>
                    <a:pt x="271288" y="1147297"/>
                    <a:pt x="331975" y="1207976"/>
                    <a:pt x="406559" y="1207976"/>
                  </a:cubicBezTo>
                  <a:cubicBezTo>
                    <a:pt x="481151" y="1207976"/>
                    <a:pt x="541829" y="1147289"/>
                    <a:pt x="541829" y="1072705"/>
                  </a:cubicBezTo>
                  <a:cubicBezTo>
                    <a:pt x="541829" y="998113"/>
                    <a:pt x="481151" y="937434"/>
                    <a:pt x="406559" y="937434"/>
                  </a:cubicBezTo>
                  <a:close/>
                  <a:moveTo>
                    <a:pt x="1112401" y="1074092"/>
                  </a:moveTo>
                  <a:cubicBezTo>
                    <a:pt x="1111217" y="995900"/>
                    <a:pt x="1051560" y="937434"/>
                    <a:pt x="977138" y="937434"/>
                  </a:cubicBezTo>
                  <a:cubicBezTo>
                    <a:pt x="902546" y="937434"/>
                    <a:pt x="841867" y="998113"/>
                    <a:pt x="841867" y="1072705"/>
                  </a:cubicBezTo>
                  <a:cubicBezTo>
                    <a:pt x="841867" y="1147297"/>
                    <a:pt x="902546" y="1207976"/>
                    <a:pt x="977138" y="1207976"/>
                  </a:cubicBezTo>
                  <a:cubicBezTo>
                    <a:pt x="1051276" y="1207976"/>
                    <a:pt x="1111655" y="1148043"/>
                    <a:pt x="1112401" y="1074092"/>
                  </a:cubicBezTo>
                  <a:close/>
                  <a:moveTo>
                    <a:pt x="816701" y="125055"/>
                  </a:moveTo>
                  <a:lnTo>
                    <a:pt x="566996" y="125055"/>
                  </a:lnTo>
                  <a:cubicBezTo>
                    <a:pt x="561694" y="125055"/>
                    <a:pt x="556707" y="122461"/>
                    <a:pt x="553683" y="118099"/>
                  </a:cubicBezTo>
                  <a:lnTo>
                    <a:pt x="494083" y="32415"/>
                  </a:lnTo>
                  <a:lnTo>
                    <a:pt x="217549" y="32415"/>
                  </a:lnTo>
                  <a:lnTo>
                    <a:pt x="135944" y="197344"/>
                  </a:lnTo>
                  <a:lnTo>
                    <a:pt x="1247745" y="197344"/>
                  </a:lnTo>
                  <a:lnTo>
                    <a:pt x="1166140" y="32423"/>
                  </a:lnTo>
                  <a:lnTo>
                    <a:pt x="889606" y="32423"/>
                  </a:lnTo>
                  <a:lnTo>
                    <a:pt x="829998" y="118099"/>
                  </a:lnTo>
                  <a:cubicBezTo>
                    <a:pt x="826982" y="122461"/>
                    <a:pt x="822020" y="125063"/>
                    <a:pt x="816701" y="125063"/>
                  </a:cubicBezTo>
                  <a:close/>
                  <a:moveTo>
                    <a:pt x="533584" y="32415"/>
                  </a:moveTo>
                  <a:lnTo>
                    <a:pt x="575469" y="92624"/>
                  </a:lnTo>
                  <a:lnTo>
                    <a:pt x="808236" y="92624"/>
                  </a:lnTo>
                  <a:lnTo>
                    <a:pt x="850129" y="32415"/>
                  </a:lnTo>
                  <a:close/>
                  <a:moveTo>
                    <a:pt x="41990" y="229768"/>
                  </a:moveTo>
                  <a:cubicBezTo>
                    <a:pt x="36810" y="229768"/>
                    <a:pt x="32431" y="234146"/>
                    <a:pt x="32431" y="239327"/>
                  </a:cubicBezTo>
                  <a:lnTo>
                    <a:pt x="32431" y="312629"/>
                  </a:lnTo>
                  <a:cubicBezTo>
                    <a:pt x="32431" y="317810"/>
                    <a:pt x="36810" y="322189"/>
                    <a:pt x="41990" y="322189"/>
                  </a:cubicBezTo>
                  <a:lnTo>
                    <a:pt x="1341715" y="322189"/>
                  </a:lnTo>
                  <a:cubicBezTo>
                    <a:pt x="1346896" y="322189"/>
                    <a:pt x="1351274" y="317810"/>
                    <a:pt x="1351274" y="312629"/>
                  </a:cubicBezTo>
                  <a:lnTo>
                    <a:pt x="1351274" y="239327"/>
                  </a:lnTo>
                  <a:cubicBezTo>
                    <a:pt x="1351274" y="234146"/>
                    <a:pt x="1346896" y="229768"/>
                    <a:pt x="1341715" y="229768"/>
                  </a:cubicBezTo>
                  <a:lnTo>
                    <a:pt x="41990" y="229768"/>
                  </a:lnTo>
                  <a:close/>
                </a:path>
              </a:pathLst>
            </a:custGeom>
            <a:solidFill>
              <a:schemeClr val="accent2"/>
            </a:solidFill>
            <a:ln w="0" cap="flat">
              <a:solidFill>
                <a:schemeClr val="accent2"/>
              </a:solidFill>
              <a:prstDash val="solid"/>
              <a:miter/>
            </a:ln>
          </p:spPr>
          <p:txBody>
            <a:bodyPr rtlCol="0" anchor="ctr"/>
            <a:lstStyle/>
            <a:p>
              <a:endParaRPr lang="ru-RU"/>
            </a:p>
          </p:txBody>
        </p:sp>
      </p:grpSp>
      <p:grpSp>
        <p:nvGrpSpPr>
          <p:cNvPr id="22" name="Группа 21">
            <a:extLst>
              <a:ext uri="{FF2B5EF4-FFF2-40B4-BE49-F238E27FC236}">
                <a16:creationId xmlns:a16="http://schemas.microsoft.com/office/drawing/2014/main" id="{F5F622AC-6B95-029F-13E6-78DD262A7DF7}"/>
              </a:ext>
            </a:extLst>
          </p:cNvPr>
          <p:cNvGrpSpPr/>
          <p:nvPr/>
        </p:nvGrpSpPr>
        <p:grpSpPr>
          <a:xfrm>
            <a:off x="8049572" y="4616149"/>
            <a:ext cx="397750" cy="397750"/>
            <a:chOff x="255588" y="2221625"/>
            <a:chExt cx="935037" cy="935037"/>
          </a:xfrm>
        </p:grpSpPr>
        <p:sp>
          <p:nvSpPr>
            <p:cNvPr id="40" name="Овал 39">
              <a:extLst>
                <a:ext uri="{FF2B5EF4-FFF2-40B4-BE49-F238E27FC236}">
                  <a16:creationId xmlns:a16="http://schemas.microsoft.com/office/drawing/2014/main" id="{B2CB0565-640B-96D7-85CD-F06E0A9C7A3B}"/>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Заголовок 1">
              <a:extLst>
                <a:ext uri="{FF2B5EF4-FFF2-40B4-BE49-F238E27FC236}">
                  <a16:creationId xmlns:a16="http://schemas.microsoft.com/office/drawing/2014/main" id="{0DCD3147-C6A3-184B-C1D5-69C4D45F1EAF}"/>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4</a:t>
              </a:r>
            </a:p>
          </p:txBody>
        </p:sp>
      </p:grpSp>
      <p:pic>
        <p:nvPicPr>
          <p:cNvPr id="38" name="Рисунок 37">
            <a:extLst>
              <a:ext uri="{FF2B5EF4-FFF2-40B4-BE49-F238E27FC236}">
                <a16:creationId xmlns:a16="http://schemas.microsoft.com/office/drawing/2014/main" id="{25FAA947-29EE-AC5F-2CE9-1494D89BAF60}"/>
              </a:ext>
            </a:extLst>
          </p:cNvPr>
          <p:cNvPicPr>
            <a:picLocks noChangeAspect="1"/>
          </p:cNvPicPr>
          <p:nvPr/>
        </p:nvPicPr>
        <p:blipFill rotWithShape="1">
          <a:blip r:embed="rId11">
            <a:extLst>
              <a:ext uri="{28A0092B-C50C-407E-A947-70E740481C1C}">
                <a14:useLocalDpi xmlns:a14="http://schemas.microsoft.com/office/drawing/2010/main" val="0"/>
              </a:ext>
            </a:extLst>
          </a:blip>
          <a:srcRect b="22222"/>
          <a:stretch/>
        </p:blipFill>
        <p:spPr>
          <a:xfrm>
            <a:off x="8436146" y="4474566"/>
            <a:ext cx="1228774" cy="851063"/>
          </a:xfrm>
          <a:prstGeom prst="rect">
            <a:avLst/>
          </a:prstGeom>
          <a:effectLst>
            <a:outerShdw blurRad="50800" dist="38100" dir="2700000" algn="tl" rotWithShape="0">
              <a:prstClr val="black">
                <a:alpha val="40000"/>
              </a:prstClr>
            </a:outerShdw>
          </a:effectLst>
        </p:spPr>
      </p:pic>
      <p:grpSp>
        <p:nvGrpSpPr>
          <p:cNvPr id="47" name="Группа 46">
            <a:extLst>
              <a:ext uri="{FF2B5EF4-FFF2-40B4-BE49-F238E27FC236}">
                <a16:creationId xmlns:a16="http://schemas.microsoft.com/office/drawing/2014/main" id="{CEF54DB0-CBE8-7DD7-2189-C4787B04E3B2}"/>
              </a:ext>
            </a:extLst>
          </p:cNvPr>
          <p:cNvGrpSpPr/>
          <p:nvPr/>
        </p:nvGrpSpPr>
        <p:grpSpPr>
          <a:xfrm>
            <a:off x="10092317" y="3326162"/>
            <a:ext cx="397751" cy="397751"/>
            <a:chOff x="255588" y="2221625"/>
            <a:chExt cx="935037" cy="935037"/>
          </a:xfrm>
        </p:grpSpPr>
        <p:sp>
          <p:nvSpPr>
            <p:cNvPr id="56" name="Овал 55">
              <a:extLst>
                <a:ext uri="{FF2B5EF4-FFF2-40B4-BE49-F238E27FC236}">
                  <a16:creationId xmlns:a16="http://schemas.microsoft.com/office/drawing/2014/main" id="{0B5441C3-C67D-E13A-55D2-CF62F2C31CED}"/>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Заголовок 1">
              <a:extLst>
                <a:ext uri="{FF2B5EF4-FFF2-40B4-BE49-F238E27FC236}">
                  <a16:creationId xmlns:a16="http://schemas.microsoft.com/office/drawing/2014/main" id="{9A7797D5-E977-5B99-C1F3-1072D729EA98}"/>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7</a:t>
              </a:r>
            </a:p>
          </p:txBody>
        </p:sp>
      </p:grpSp>
      <p:pic>
        <p:nvPicPr>
          <p:cNvPr id="54" name="Рисунок 53">
            <a:extLst>
              <a:ext uri="{FF2B5EF4-FFF2-40B4-BE49-F238E27FC236}">
                <a16:creationId xmlns:a16="http://schemas.microsoft.com/office/drawing/2014/main" id="{EB6F27AF-E50D-EB6C-0F27-1DDF73ACD2C6}"/>
              </a:ext>
            </a:extLst>
          </p:cNvPr>
          <p:cNvPicPr>
            <a:picLocks noChangeAspect="1"/>
          </p:cNvPicPr>
          <p:nvPr/>
        </p:nvPicPr>
        <p:blipFill rotWithShape="1">
          <a:blip r:embed="rId12">
            <a:extLst>
              <a:ext uri="{28A0092B-C50C-407E-A947-70E740481C1C}">
                <a14:useLocalDpi xmlns:a14="http://schemas.microsoft.com/office/drawing/2010/main" val="0"/>
              </a:ext>
            </a:extLst>
          </a:blip>
          <a:srcRect b="21435"/>
          <a:stretch/>
        </p:blipFill>
        <p:spPr>
          <a:xfrm>
            <a:off x="10536722" y="3258314"/>
            <a:ext cx="1156336" cy="808994"/>
          </a:xfrm>
          <a:prstGeom prst="rect">
            <a:avLst/>
          </a:prstGeom>
          <a:effectLst>
            <a:outerShdw blurRad="50800" dist="38100" dir="2700000" algn="tl" rotWithShape="0">
              <a:prstClr val="black">
                <a:alpha val="40000"/>
              </a:prstClr>
            </a:outerShdw>
          </a:effectLst>
        </p:spPr>
      </p:pic>
      <p:grpSp>
        <p:nvGrpSpPr>
          <p:cNvPr id="55" name="Группа 54">
            <a:extLst>
              <a:ext uri="{FF2B5EF4-FFF2-40B4-BE49-F238E27FC236}">
                <a16:creationId xmlns:a16="http://schemas.microsoft.com/office/drawing/2014/main" id="{F25C4859-EC30-F82B-6428-805189035D55}"/>
              </a:ext>
            </a:extLst>
          </p:cNvPr>
          <p:cNvGrpSpPr/>
          <p:nvPr/>
        </p:nvGrpSpPr>
        <p:grpSpPr>
          <a:xfrm>
            <a:off x="10102490" y="1082428"/>
            <a:ext cx="397751" cy="397750"/>
            <a:chOff x="255588" y="2221625"/>
            <a:chExt cx="935037" cy="935037"/>
          </a:xfrm>
        </p:grpSpPr>
        <p:sp>
          <p:nvSpPr>
            <p:cNvPr id="61" name="Овал 60">
              <a:extLst>
                <a:ext uri="{FF2B5EF4-FFF2-40B4-BE49-F238E27FC236}">
                  <a16:creationId xmlns:a16="http://schemas.microsoft.com/office/drawing/2014/main" id="{42C2D59A-E9D2-76D3-B446-CA0F17903047}"/>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Заголовок 1">
              <a:extLst>
                <a:ext uri="{FF2B5EF4-FFF2-40B4-BE49-F238E27FC236}">
                  <a16:creationId xmlns:a16="http://schemas.microsoft.com/office/drawing/2014/main" id="{F49305D5-1F8B-8868-A603-F9A59673BA45}"/>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5</a:t>
              </a:r>
            </a:p>
          </p:txBody>
        </p:sp>
      </p:grpSp>
      <p:sp>
        <p:nvSpPr>
          <p:cNvPr id="8" name="Прямоугольник: скругленные углы 7">
            <a:extLst>
              <a:ext uri="{FF2B5EF4-FFF2-40B4-BE49-F238E27FC236}">
                <a16:creationId xmlns:a16="http://schemas.microsoft.com/office/drawing/2014/main" id="{1CC8DC43-FF10-46D0-66A2-C36BE69F4E53}"/>
              </a:ext>
            </a:extLst>
          </p:cNvPr>
          <p:cNvSpPr/>
          <p:nvPr/>
        </p:nvSpPr>
        <p:spPr>
          <a:xfrm>
            <a:off x="7934528" y="2073204"/>
            <a:ext cx="1872000" cy="1106198"/>
          </a:xfrm>
          <a:prstGeom prst="roundRect">
            <a:avLst/>
          </a:prstGeom>
          <a:noFill/>
          <a:ln w="38100">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ru-RU" dirty="0"/>
          </a:p>
        </p:txBody>
      </p:sp>
      <p:pic>
        <p:nvPicPr>
          <p:cNvPr id="6" name="Рисунок 5">
            <a:extLst>
              <a:ext uri="{FF2B5EF4-FFF2-40B4-BE49-F238E27FC236}">
                <a16:creationId xmlns:a16="http://schemas.microsoft.com/office/drawing/2014/main" id="{DE567C1A-9232-9FCB-6C53-784F1A555B6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833" b="72250" l="7438" r="87938">
                        <a14:foregroundMark x1="18563" y1="48000" x2="11813" y2="48417"/>
                        <a14:foregroundMark x1="11813" y1="48417" x2="7563" y2="53167"/>
                        <a14:foregroundMark x1="7563" y1="53167" x2="6675" y2="57540"/>
                        <a14:foregroundMark x1="7216" y1="65856" x2="7438" y2="67000"/>
                        <a14:foregroundMark x1="7438" y1="67000" x2="13438" y2="67583"/>
                        <a14:foregroundMark x1="38563" y1="46583" x2="37625" y2="48917"/>
                        <a14:foregroundMark x1="47938" y1="45750" x2="50750" y2="49917"/>
                        <a14:foregroundMark x1="46250" y1="43833" x2="49375" y2="50167"/>
                        <a14:foregroundMark x1="45188" y1="68250" x2="44813" y2="69250"/>
                        <a14:backgroundMark x1="5438" y1="54917" x2="6250" y2="67417"/>
                        <a14:backgroundMark x1="61813" y1="63833" x2="62563" y2="52083"/>
                        <a14:backgroundMark x1="62563" y1="52083" x2="60250" y2="49000"/>
                        <a14:backgroundMark x1="33625" y1="68000" x2="33938" y2="695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3854" t="41643" r="37764" b="28369"/>
          <a:stretch/>
        </p:blipFill>
        <p:spPr>
          <a:xfrm>
            <a:off x="1336828" y="2514930"/>
            <a:ext cx="5940325" cy="2288411"/>
          </a:xfrm>
          <a:prstGeom prst="rect">
            <a:avLst/>
          </a:prstGeom>
          <a:effectLst>
            <a:outerShdw blurRad="50800" dist="38100" dir="2700000" algn="tl" rotWithShape="0">
              <a:prstClr val="black">
                <a:alpha val="40000"/>
              </a:prstClr>
            </a:outerShdw>
            <a:softEdge rad="12700"/>
          </a:effectLst>
        </p:spPr>
      </p:pic>
      <p:pic>
        <p:nvPicPr>
          <p:cNvPr id="7" name="Рисунок 6">
            <a:extLst>
              <a:ext uri="{FF2B5EF4-FFF2-40B4-BE49-F238E27FC236}">
                <a16:creationId xmlns:a16="http://schemas.microsoft.com/office/drawing/2014/main" id="{EC3A21CB-E613-778A-56F9-978B5182880D}"/>
              </a:ext>
            </a:extLst>
          </p:cNvPr>
          <p:cNvPicPr>
            <a:picLocks noChangeAspect="1"/>
          </p:cNvPicPr>
          <p:nvPr/>
        </p:nvPicPr>
        <p:blipFill rotWithShape="1">
          <a:blip r:embed="rId13">
            <a:extLst>
              <a:ext uri="{28A0092B-C50C-407E-A947-70E740481C1C}">
                <a14:useLocalDpi xmlns:a14="http://schemas.microsoft.com/office/drawing/2010/main" val="0"/>
              </a:ext>
            </a:extLst>
          </a:blip>
          <a:srcRect l="2" r="35858" b="50972"/>
          <a:stretch/>
        </p:blipFill>
        <p:spPr>
          <a:xfrm>
            <a:off x="10490878" y="1025426"/>
            <a:ext cx="1216179" cy="8278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55117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FAABA-B00E-8F81-3659-19175697C05D}"/>
            </a:ext>
          </a:extLst>
        </p:cNvPr>
        <p:cNvGrpSpPr/>
        <p:nvPr/>
      </p:nvGrpSpPr>
      <p:grpSpPr>
        <a:xfrm>
          <a:off x="0" y="0"/>
          <a:ext cx="0" cy="0"/>
          <a:chOff x="0" y="0"/>
          <a:chExt cx="0" cy="0"/>
        </a:xfrm>
      </p:grpSpPr>
      <p:sp>
        <p:nvSpPr>
          <p:cNvPr id="60" name="Прямоугольник 59">
            <a:extLst>
              <a:ext uri="{FF2B5EF4-FFF2-40B4-BE49-F238E27FC236}">
                <a16:creationId xmlns:a16="http://schemas.microsoft.com/office/drawing/2014/main" id="{03F068FD-6AFA-751B-FB28-FE83F6AABE02}"/>
              </a:ext>
            </a:extLst>
          </p:cNvPr>
          <p:cNvSpPr/>
          <p:nvPr/>
        </p:nvSpPr>
        <p:spPr>
          <a:xfrm>
            <a:off x="7594599" y="0"/>
            <a:ext cx="45974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Заголовок 1">
            <a:extLst>
              <a:ext uri="{FF2B5EF4-FFF2-40B4-BE49-F238E27FC236}">
                <a16:creationId xmlns:a16="http://schemas.microsoft.com/office/drawing/2014/main" id="{6F60F740-9375-0255-853B-611E220DB986}"/>
              </a:ext>
            </a:extLst>
          </p:cNvPr>
          <p:cNvSpPr txBox="1">
            <a:spLocks/>
          </p:cNvSpPr>
          <p:nvPr/>
        </p:nvSpPr>
        <p:spPr>
          <a:xfrm>
            <a:off x="407988" y="387773"/>
            <a:ext cx="5688012" cy="1040977"/>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r>
              <a:rPr lang="ru-RU" sz="2200" b="1" dirty="0">
                <a:latin typeface="+mj-lt"/>
              </a:rPr>
              <a:t>Недостатки современной наземной контейнерной системы сбора и хранения мусора в МКД</a:t>
            </a:r>
          </a:p>
        </p:txBody>
      </p:sp>
      <p:grpSp>
        <p:nvGrpSpPr>
          <p:cNvPr id="10" name="Группа 9">
            <a:extLst>
              <a:ext uri="{FF2B5EF4-FFF2-40B4-BE49-F238E27FC236}">
                <a16:creationId xmlns:a16="http://schemas.microsoft.com/office/drawing/2014/main" id="{BCE7AA02-E0CE-0C55-F8FE-42F4479CC3E0}"/>
              </a:ext>
            </a:extLst>
          </p:cNvPr>
          <p:cNvGrpSpPr>
            <a:grpSpLocks noChangeAspect="1"/>
          </p:cNvGrpSpPr>
          <p:nvPr/>
        </p:nvGrpSpPr>
        <p:grpSpPr>
          <a:xfrm>
            <a:off x="407986" y="1678129"/>
            <a:ext cx="6296460" cy="4195868"/>
            <a:chOff x="155575" y="1825618"/>
            <a:chExt cx="2834891" cy="1889132"/>
          </a:xfrm>
        </p:grpSpPr>
        <p:grpSp>
          <p:nvGrpSpPr>
            <p:cNvPr id="11" name="Группа 10">
              <a:extLst>
                <a:ext uri="{FF2B5EF4-FFF2-40B4-BE49-F238E27FC236}">
                  <a16:creationId xmlns:a16="http://schemas.microsoft.com/office/drawing/2014/main" id="{2639DF91-7898-0B69-414B-21DF4A4B29F4}"/>
                </a:ext>
              </a:extLst>
            </p:cNvPr>
            <p:cNvGrpSpPr/>
            <p:nvPr/>
          </p:nvGrpSpPr>
          <p:grpSpPr>
            <a:xfrm>
              <a:off x="457311" y="1825618"/>
              <a:ext cx="2533155" cy="1889132"/>
              <a:chOff x="657225" y="2171700"/>
              <a:chExt cx="3371850" cy="2514600"/>
            </a:xfrm>
            <a:effectLst/>
          </p:grpSpPr>
          <p:sp>
            <p:nvSpPr>
              <p:cNvPr id="18" name="Прямоугольник: скругленные углы 17">
                <a:extLst>
                  <a:ext uri="{FF2B5EF4-FFF2-40B4-BE49-F238E27FC236}">
                    <a16:creationId xmlns:a16="http://schemas.microsoft.com/office/drawing/2014/main" id="{CD55B80D-FF86-B5D3-4105-5E2C0C22685D}"/>
                  </a:ext>
                </a:extLst>
              </p:cNvPr>
              <p:cNvSpPr/>
              <p:nvPr/>
            </p:nvSpPr>
            <p:spPr>
              <a:xfrm>
                <a:off x="657225" y="2171700"/>
                <a:ext cx="3371850" cy="2514600"/>
              </a:xfrm>
              <a:prstGeom prst="roundRect">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Заголовок 1">
                <a:extLst>
                  <a:ext uri="{FF2B5EF4-FFF2-40B4-BE49-F238E27FC236}">
                    <a16:creationId xmlns:a16="http://schemas.microsoft.com/office/drawing/2014/main" id="{8428BB4A-999C-6901-8D78-DF91BC7739A0}"/>
                  </a:ext>
                </a:extLst>
              </p:cNvPr>
              <p:cNvSpPr txBox="1">
                <a:spLocks/>
              </p:cNvSpPr>
              <p:nvPr/>
            </p:nvSpPr>
            <p:spPr>
              <a:xfrm>
                <a:off x="781051" y="3986423"/>
                <a:ext cx="3124199" cy="69035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2000" dirty="0">
                    <a:solidFill>
                      <a:schemeClr val="accent6"/>
                    </a:solidFill>
                    <a:latin typeface="+mn-lt"/>
                  </a:rPr>
                  <a:t>Антисанитария </a:t>
                </a:r>
              </a:p>
              <a:p>
                <a:pPr algn="ctr"/>
                <a:r>
                  <a:rPr lang="ru-RU" sz="2000" dirty="0">
                    <a:solidFill>
                      <a:schemeClr val="accent6"/>
                    </a:solidFill>
                    <a:latin typeface="+mn-lt"/>
                  </a:rPr>
                  <a:t>в границах дворов МКД</a:t>
                </a:r>
              </a:p>
            </p:txBody>
          </p:sp>
        </p:grpSp>
        <p:grpSp>
          <p:nvGrpSpPr>
            <p:cNvPr id="13" name="Группа 12">
              <a:extLst>
                <a:ext uri="{FF2B5EF4-FFF2-40B4-BE49-F238E27FC236}">
                  <a16:creationId xmlns:a16="http://schemas.microsoft.com/office/drawing/2014/main" id="{941D13C0-0E07-4F17-FAEA-F0CC1B37D48F}"/>
                </a:ext>
              </a:extLst>
            </p:cNvPr>
            <p:cNvGrpSpPr/>
            <p:nvPr/>
          </p:nvGrpSpPr>
          <p:grpSpPr>
            <a:xfrm>
              <a:off x="155575" y="1863125"/>
              <a:ext cx="702461" cy="702461"/>
              <a:chOff x="255588" y="2221625"/>
              <a:chExt cx="935037" cy="935037"/>
            </a:xfrm>
          </p:grpSpPr>
          <p:sp>
            <p:nvSpPr>
              <p:cNvPr id="16" name="Овал 15">
                <a:extLst>
                  <a:ext uri="{FF2B5EF4-FFF2-40B4-BE49-F238E27FC236}">
                    <a16:creationId xmlns:a16="http://schemas.microsoft.com/office/drawing/2014/main" id="{6348B545-5DD2-7203-CCBE-12A2E70696C6}"/>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Заголовок 1">
                <a:extLst>
                  <a:ext uri="{FF2B5EF4-FFF2-40B4-BE49-F238E27FC236}">
                    <a16:creationId xmlns:a16="http://schemas.microsoft.com/office/drawing/2014/main" id="{F2782C71-1AD8-10C2-B438-CFCCAFA3E800}"/>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5400" dirty="0">
                    <a:solidFill>
                      <a:schemeClr val="accent6"/>
                    </a:solidFill>
                    <a:latin typeface="Montserrat Black" panose="00000A00000000000000" pitchFamily="2" charset="-52"/>
                  </a:rPr>
                  <a:t>3</a:t>
                </a:r>
              </a:p>
            </p:txBody>
          </p:sp>
        </p:grpSp>
      </p:grpSp>
      <p:pic>
        <p:nvPicPr>
          <p:cNvPr id="15" name="Рисунок 14">
            <a:extLst>
              <a:ext uri="{FF2B5EF4-FFF2-40B4-BE49-F238E27FC236}">
                <a16:creationId xmlns:a16="http://schemas.microsoft.com/office/drawing/2014/main" id="{9E26C47B-3DFB-1416-03BA-046A406089B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833" b="72250" l="7438" r="87938">
                        <a14:foregroundMark x1="18563" y1="48000" x2="11813" y2="48417"/>
                        <a14:foregroundMark x1="11813" y1="48417" x2="7563" y2="53167"/>
                        <a14:foregroundMark x1="7563" y1="53167" x2="6675" y2="57540"/>
                        <a14:foregroundMark x1="7216" y1="65856" x2="7438" y2="67000"/>
                        <a14:foregroundMark x1="7438" y1="67000" x2="13438" y2="67583"/>
                        <a14:foregroundMark x1="38563" y1="46583" x2="37625" y2="48917"/>
                        <a14:foregroundMark x1="47938" y1="45750" x2="50750" y2="49917"/>
                        <a14:foregroundMark x1="46250" y1="43833" x2="49375" y2="50167"/>
                        <a14:foregroundMark x1="45188" y1="68250" x2="44813" y2="69250"/>
                        <a14:backgroundMark x1="5438" y1="54917" x2="6250" y2="67417"/>
                        <a14:backgroundMark x1="61813" y1="63833" x2="62563" y2="52083"/>
                        <a14:backgroundMark x1="62563" y1="52083" x2="60250" y2="49000"/>
                        <a14:backgroundMark x1="33625" y1="68000" x2="33938" y2="695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3854" t="41643" r="37764" b="28369"/>
          <a:stretch/>
        </p:blipFill>
        <p:spPr>
          <a:xfrm>
            <a:off x="8289894" y="2387367"/>
            <a:ext cx="1466721" cy="565031"/>
          </a:xfrm>
          <a:prstGeom prst="rect">
            <a:avLst/>
          </a:prstGeom>
          <a:effectLst>
            <a:outerShdw blurRad="50800" dist="38100" dir="2700000" algn="tl" rotWithShape="0">
              <a:prstClr val="black">
                <a:alpha val="40000"/>
              </a:prstClr>
            </a:outerShdw>
            <a:softEdge rad="12700"/>
          </a:effectLst>
        </p:spPr>
      </p:pic>
      <p:grpSp>
        <p:nvGrpSpPr>
          <p:cNvPr id="28" name="Группа 27">
            <a:extLst>
              <a:ext uri="{FF2B5EF4-FFF2-40B4-BE49-F238E27FC236}">
                <a16:creationId xmlns:a16="http://schemas.microsoft.com/office/drawing/2014/main" id="{E8EFA5D6-3ACE-2237-77B1-B5D437371DFD}"/>
              </a:ext>
            </a:extLst>
          </p:cNvPr>
          <p:cNvGrpSpPr/>
          <p:nvPr/>
        </p:nvGrpSpPr>
        <p:grpSpPr>
          <a:xfrm>
            <a:off x="8066370" y="2189807"/>
            <a:ext cx="397750" cy="397750"/>
            <a:chOff x="255588" y="2221625"/>
            <a:chExt cx="935037" cy="935037"/>
          </a:xfrm>
        </p:grpSpPr>
        <p:sp>
          <p:nvSpPr>
            <p:cNvPr id="25" name="Овал 24">
              <a:extLst>
                <a:ext uri="{FF2B5EF4-FFF2-40B4-BE49-F238E27FC236}">
                  <a16:creationId xmlns:a16="http://schemas.microsoft.com/office/drawing/2014/main" id="{5D5A6D7E-8A28-05AC-F482-6F0DDA2A1AF2}"/>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Заголовок 1">
              <a:extLst>
                <a:ext uri="{FF2B5EF4-FFF2-40B4-BE49-F238E27FC236}">
                  <a16:creationId xmlns:a16="http://schemas.microsoft.com/office/drawing/2014/main" id="{1A7AB234-F15D-472E-7341-0EF184C6B1B4}"/>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2</a:t>
              </a:r>
            </a:p>
          </p:txBody>
        </p:sp>
      </p:grpSp>
      <p:grpSp>
        <p:nvGrpSpPr>
          <p:cNvPr id="42" name="Группа 41">
            <a:extLst>
              <a:ext uri="{FF2B5EF4-FFF2-40B4-BE49-F238E27FC236}">
                <a16:creationId xmlns:a16="http://schemas.microsoft.com/office/drawing/2014/main" id="{17A0B558-A395-CCBD-E07F-173146EA126F}"/>
              </a:ext>
            </a:extLst>
          </p:cNvPr>
          <p:cNvGrpSpPr/>
          <p:nvPr/>
        </p:nvGrpSpPr>
        <p:grpSpPr>
          <a:xfrm>
            <a:off x="8057822" y="3324321"/>
            <a:ext cx="397751" cy="397750"/>
            <a:chOff x="255588" y="2221625"/>
            <a:chExt cx="935037" cy="935037"/>
          </a:xfrm>
        </p:grpSpPr>
        <p:sp>
          <p:nvSpPr>
            <p:cNvPr id="43" name="Овал 42">
              <a:extLst>
                <a:ext uri="{FF2B5EF4-FFF2-40B4-BE49-F238E27FC236}">
                  <a16:creationId xmlns:a16="http://schemas.microsoft.com/office/drawing/2014/main" id="{8636E66F-7C00-AEFE-2A4C-400E26CB638D}"/>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Заголовок 1">
              <a:extLst>
                <a:ext uri="{FF2B5EF4-FFF2-40B4-BE49-F238E27FC236}">
                  <a16:creationId xmlns:a16="http://schemas.microsoft.com/office/drawing/2014/main" id="{0FB5EA21-E67D-9C82-0017-998F81A938D7}"/>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3</a:t>
              </a:r>
              <a:endParaRPr lang="ru-RU" sz="2400" dirty="0">
                <a:solidFill>
                  <a:schemeClr val="accent6"/>
                </a:solidFill>
                <a:latin typeface="Montserrat Black" panose="00000A00000000000000" pitchFamily="2" charset="-52"/>
              </a:endParaRPr>
            </a:p>
          </p:txBody>
        </p:sp>
      </p:grpSp>
      <p:pic>
        <p:nvPicPr>
          <p:cNvPr id="49" name="Рисунок 48">
            <a:extLst>
              <a:ext uri="{FF2B5EF4-FFF2-40B4-BE49-F238E27FC236}">
                <a16:creationId xmlns:a16="http://schemas.microsoft.com/office/drawing/2014/main" id="{CA15A75F-F222-5885-6DF1-9DEA87472B5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9109" b="17299"/>
          <a:stretch/>
        </p:blipFill>
        <p:spPr>
          <a:xfrm>
            <a:off x="8301605" y="3362799"/>
            <a:ext cx="1499094" cy="767260"/>
          </a:xfrm>
          <a:prstGeom prst="rect">
            <a:avLst/>
          </a:prstGeom>
          <a:effectLst>
            <a:outerShdw blurRad="50800" dist="38100" dir="2700000" algn="tl" rotWithShape="0">
              <a:prstClr val="black">
                <a:alpha val="40000"/>
              </a:prstClr>
            </a:outerShdw>
          </a:effectLst>
        </p:spPr>
      </p:pic>
      <p:grpSp>
        <p:nvGrpSpPr>
          <p:cNvPr id="77" name="Группа 76">
            <a:extLst>
              <a:ext uri="{FF2B5EF4-FFF2-40B4-BE49-F238E27FC236}">
                <a16:creationId xmlns:a16="http://schemas.microsoft.com/office/drawing/2014/main" id="{3FC0B2C3-8AC0-A31B-8CC4-BF51E4FD473E}"/>
              </a:ext>
            </a:extLst>
          </p:cNvPr>
          <p:cNvGrpSpPr/>
          <p:nvPr/>
        </p:nvGrpSpPr>
        <p:grpSpPr>
          <a:xfrm>
            <a:off x="10101023" y="2190202"/>
            <a:ext cx="397751" cy="397750"/>
            <a:chOff x="255588" y="2221625"/>
            <a:chExt cx="935037" cy="935037"/>
          </a:xfrm>
        </p:grpSpPr>
        <p:sp>
          <p:nvSpPr>
            <p:cNvPr id="78" name="Овал 77">
              <a:extLst>
                <a:ext uri="{FF2B5EF4-FFF2-40B4-BE49-F238E27FC236}">
                  <a16:creationId xmlns:a16="http://schemas.microsoft.com/office/drawing/2014/main" id="{5F231B4B-BDE5-9F64-E9AB-E850D054ADB2}"/>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Заголовок 1">
              <a:extLst>
                <a:ext uri="{FF2B5EF4-FFF2-40B4-BE49-F238E27FC236}">
                  <a16:creationId xmlns:a16="http://schemas.microsoft.com/office/drawing/2014/main" id="{D8FAC85A-F376-EA63-9581-AEE816C7AB35}"/>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6</a:t>
              </a:r>
            </a:p>
          </p:txBody>
        </p:sp>
      </p:grpSp>
      <p:pic>
        <p:nvPicPr>
          <p:cNvPr id="83" name="Рисунок 82">
            <a:extLst>
              <a:ext uri="{FF2B5EF4-FFF2-40B4-BE49-F238E27FC236}">
                <a16:creationId xmlns:a16="http://schemas.microsoft.com/office/drawing/2014/main" id="{86B835FB-D5EB-0F79-7961-5D91D28B8D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375" l="4000" r="97417">
                        <a14:foregroundMark x1="9417" y1="16250" x2="3750" y2="21875"/>
                        <a14:foregroundMark x1="3750" y1="21875" x2="2417" y2="32750"/>
                        <a14:foregroundMark x1="2417" y1="32750" x2="4000" y2="65625"/>
                        <a14:foregroundMark x1="4000" y1="65625" x2="9750" y2="68250"/>
                        <a14:foregroundMark x1="72333" y1="23875" x2="57667" y2="23875"/>
                        <a14:foregroundMark x1="64000" y1="90375" x2="59000" y2="89875"/>
                        <a14:foregroundMark x1="60167" y1="74625" x2="58250" y2="84000"/>
                        <a14:foregroundMark x1="58250" y1="84000" x2="58500" y2="84500"/>
                        <a14:foregroundMark x1="49833" y1="69125" x2="50750" y2="78250"/>
                        <a14:foregroundMark x1="50750" y1="78250" x2="50583" y2="78750"/>
                        <a14:foregroundMark x1="26417" y1="71625" x2="28333" y2="77625"/>
                        <a14:foregroundMark x1="86917" y1="82375" x2="94750" y2="78625"/>
                        <a14:foregroundMark x1="94750" y1="78625" x2="93167" y2="25000"/>
                        <a14:foregroundMark x1="93167" y1="25000" x2="88417" y2="23500"/>
                        <a14:foregroundMark x1="97167" y1="48250" x2="97333" y2="59625"/>
                        <a14:foregroundMark x1="97417" y1="74250" x2="97333" y2="77875"/>
                      </a14:backgroundRemoval>
                    </a14:imgEffect>
                  </a14:imgLayer>
                </a14:imgProps>
              </a:ext>
              <a:ext uri="{28A0092B-C50C-407E-A947-70E740481C1C}">
                <a14:useLocalDpi xmlns:a14="http://schemas.microsoft.com/office/drawing/2010/main" val="0"/>
              </a:ext>
            </a:extLst>
          </a:blip>
          <a:stretch>
            <a:fillRect/>
          </a:stretch>
        </p:blipFill>
        <p:spPr>
          <a:xfrm>
            <a:off x="10519902" y="2167299"/>
            <a:ext cx="1251244" cy="834160"/>
          </a:xfrm>
          <a:prstGeom prst="rect">
            <a:avLst/>
          </a:prstGeom>
          <a:effectLst>
            <a:outerShdw blurRad="50800" dist="38100" dir="2700000" algn="tl" rotWithShape="0">
              <a:prstClr val="black">
                <a:alpha val="40000"/>
              </a:prstClr>
            </a:outerShdw>
          </a:effectLst>
        </p:spPr>
      </p:pic>
      <p:grpSp>
        <p:nvGrpSpPr>
          <p:cNvPr id="95" name="Группа 94">
            <a:extLst>
              <a:ext uri="{FF2B5EF4-FFF2-40B4-BE49-F238E27FC236}">
                <a16:creationId xmlns:a16="http://schemas.microsoft.com/office/drawing/2014/main" id="{8745E606-4B92-FC28-6CD8-4A45D56AD51F}"/>
              </a:ext>
            </a:extLst>
          </p:cNvPr>
          <p:cNvGrpSpPr/>
          <p:nvPr/>
        </p:nvGrpSpPr>
        <p:grpSpPr>
          <a:xfrm>
            <a:off x="10092317" y="4613861"/>
            <a:ext cx="397751" cy="397750"/>
            <a:chOff x="255588" y="2221625"/>
            <a:chExt cx="935037" cy="935037"/>
          </a:xfrm>
        </p:grpSpPr>
        <p:sp>
          <p:nvSpPr>
            <p:cNvPr id="96" name="Овал 95">
              <a:extLst>
                <a:ext uri="{FF2B5EF4-FFF2-40B4-BE49-F238E27FC236}">
                  <a16:creationId xmlns:a16="http://schemas.microsoft.com/office/drawing/2014/main" id="{7545A196-A96D-B2D8-AAEA-320438841290}"/>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Заголовок 1">
              <a:extLst>
                <a:ext uri="{FF2B5EF4-FFF2-40B4-BE49-F238E27FC236}">
                  <a16:creationId xmlns:a16="http://schemas.microsoft.com/office/drawing/2014/main" id="{42128896-BFEC-29B2-7416-B48953123ECB}"/>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8</a:t>
              </a:r>
            </a:p>
          </p:txBody>
        </p:sp>
      </p:grpSp>
      <p:pic>
        <p:nvPicPr>
          <p:cNvPr id="101" name="Рисунок 100">
            <a:extLst>
              <a:ext uri="{FF2B5EF4-FFF2-40B4-BE49-F238E27FC236}">
                <a16:creationId xmlns:a16="http://schemas.microsoft.com/office/drawing/2014/main" id="{83772F12-5B9D-DFB5-FCB4-59B4CE98336A}"/>
              </a:ext>
            </a:extLst>
          </p:cNvPr>
          <p:cNvPicPr>
            <a:picLocks noChangeAspect="1"/>
          </p:cNvPicPr>
          <p:nvPr/>
        </p:nvPicPr>
        <p:blipFill rotWithShape="1">
          <a:blip r:embed="rId8">
            <a:extLst>
              <a:ext uri="{28A0092B-C50C-407E-A947-70E740481C1C}">
                <a14:useLocalDpi xmlns:a14="http://schemas.microsoft.com/office/drawing/2010/main" val="0"/>
              </a:ext>
            </a:extLst>
          </a:blip>
          <a:srcRect b="42500"/>
          <a:stretch/>
        </p:blipFill>
        <p:spPr>
          <a:xfrm>
            <a:off x="10505803" y="4681999"/>
            <a:ext cx="1278210" cy="654490"/>
          </a:xfrm>
          <a:prstGeom prst="rect">
            <a:avLst/>
          </a:prstGeom>
          <a:effectLst>
            <a:outerShdw blurRad="50800" dist="38100" dir="2700000" algn="tl" rotWithShape="0">
              <a:prstClr val="black">
                <a:alpha val="40000"/>
              </a:prstClr>
            </a:outerShdw>
          </a:effectLst>
        </p:spPr>
      </p:pic>
      <p:grpSp>
        <p:nvGrpSpPr>
          <p:cNvPr id="24" name="Группа 23">
            <a:extLst>
              <a:ext uri="{FF2B5EF4-FFF2-40B4-BE49-F238E27FC236}">
                <a16:creationId xmlns:a16="http://schemas.microsoft.com/office/drawing/2014/main" id="{93D6257C-47F3-3851-081B-D5526AC52A84}"/>
              </a:ext>
            </a:extLst>
          </p:cNvPr>
          <p:cNvGrpSpPr/>
          <p:nvPr/>
        </p:nvGrpSpPr>
        <p:grpSpPr>
          <a:xfrm>
            <a:off x="8061596" y="1085353"/>
            <a:ext cx="397750" cy="397750"/>
            <a:chOff x="255588" y="2221625"/>
            <a:chExt cx="935037" cy="935037"/>
          </a:xfrm>
        </p:grpSpPr>
        <p:sp>
          <p:nvSpPr>
            <p:cNvPr id="27" name="Овал 26">
              <a:extLst>
                <a:ext uri="{FF2B5EF4-FFF2-40B4-BE49-F238E27FC236}">
                  <a16:creationId xmlns:a16="http://schemas.microsoft.com/office/drawing/2014/main" id="{CB434257-D8AE-99DA-03D4-68FB97090C78}"/>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Заголовок 1">
              <a:extLst>
                <a:ext uri="{FF2B5EF4-FFF2-40B4-BE49-F238E27FC236}">
                  <a16:creationId xmlns:a16="http://schemas.microsoft.com/office/drawing/2014/main" id="{327BEB36-5C79-3D6A-042D-B099921BF38F}"/>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1</a:t>
              </a:r>
            </a:p>
          </p:txBody>
        </p:sp>
      </p:grpSp>
      <p:pic>
        <p:nvPicPr>
          <p:cNvPr id="32" name="Рисунок 31">
            <a:extLst>
              <a:ext uri="{FF2B5EF4-FFF2-40B4-BE49-F238E27FC236}">
                <a16:creationId xmlns:a16="http://schemas.microsoft.com/office/drawing/2014/main" id="{3AE43617-B4A7-EF64-D051-753D93DF339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Effect>
                      <a14:brightnessContrast contrast="20000"/>
                    </a14:imgEffect>
                  </a14:imgLayer>
                </a14:imgProps>
              </a:ext>
              <a:ext uri="{28A0092B-C50C-407E-A947-70E740481C1C}">
                <a14:useLocalDpi xmlns:a14="http://schemas.microsoft.com/office/drawing/2010/main" val="0"/>
              </a:ext>
            </a:extLst>
          </a:blip>
          <a:srcRect l="11728" t="16152" r="8334" b="11008"/>
          <a:stretch/>
        </p:blipFill>
        <p:spPr>
          <a:xfrm flipH="1">
            <a:off x="8520778" y="1040724"/>
            <a:ext cx="1161167" cy="793538"/>
          </a:xfrm>
          <a:prstGeom prst="rect">
            <a:avLst/>
          </a:prstGeom>
          <a:effectLst>
            <a:outerShdw blurRad="50800" dist="38100" dir="2700000" algn="tl" rotWithShape="0">
              <a:prstClr val="black">
                <a:alpha val="40000"/>
              </a:prstClr>
            </a:outerShdw>
          </a:effectLst>
        </p:spPr>
      </p:pic>
      <p:grpSp>
        <p:nvGrpSpPr>
          <p:cNvPr id="81" name="Группа 80">
            <a:extLst>
              <a:ext uri="{FF2B5EF4-FFF2-40B4-BE49-F238E27FC236}">
                <a16:creationId xmlns:a16="http://schemas.microsoft.com/office/drawing/2014/main" id="{8EEC0309-A355-35AE-9A5C-701E7BEB3C48}"/>
              </a:ext>
            </a:extLst>
          </p:cNvPr>
          <p:cNvGrpSpPr>
            <a:grpSpLocks noChangeAspect="1"/>
          </p:cNvGrpSpPr>
          <p:nvPr/>
        </p:nvGrpSpPr>
        <p:grpSpPr>
          <a:xfrm>
            <a:off x="11218031" y="5917814"/>
            <a:ext cx="540000" cy="540000"/>
            <a:chOff x="714374" y="2266948"/>
            <a:chExt cx="1008000" cy="1008000"/>
          </a:xfrm>
        </p:grpSpPr>
        <p:sp>
          <p:nvSpPr>
            <p:cNvPr id="82" name="Прямоугольник: скругленные углы 81">
              <a:extLst>
                <a:ext uri="{FF2B5EF4-FFF2-40B4-BE49-F238E27FC236}">
                  <a16:creationId xmlns:a16="http://schemas.microsoft.com/office/drawing/2014/main" id="{5526D49C-FE2E-60FF-C59D-01EF0E8227F7}"/>
                </a:ext>
              </a:extLst>
            </p:cNvPr>
            <p:cNvSpPr>
              <a:spLocks noChangeAspect="1"/>
            </p:cNvSpPr>
            <p:nvPr/>
          </p:nvSpPr>
          <p:spPr>
            <a:xfrm>
              <a:off x="714374" y="2266948"/>
              <a:ext cx="1008000" cy="1008000"/>
            </a:xfrm>
            <a:prstGeom prst="roundRect">
              <a:avLst/>
            </a:prstGeom>
            <a:solidFill>
              <a:srgbClr val="EFEFEF"/>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dirty="0"/>
            </a:p>
          </p:txBody>
        </p:sp>
        <p:sp>
          <p:nvSpPr>
            <p:cNvPr id="89" name="Рисунок 39">
              <a:extLst>
                <a:ext uri="{FF2B5EF4-FFF2-40B4-BE49-F238E27FC236}">
                  <a16:creationId xmlns:a16="http://schemas.microsoft.com/office/drawing/2014/main" id="{3B8AAD9A-F5DF-1120-93E7-63D57ED82900}"/>
                </a:ext>
              </a:extLst>
            </p:cNvPr>
            <p:cNvSpPr>
              <a:spLocks noChangeAspect="1"/>
            </p:cNvSpPr>
            <p:nvPr/>
          </p:nvSpPr>
          <p:spPr>
            <a:xfrm>
              <a:off x="813390" y="2410948"/>
              <a:ext cx="809969" cy="720000"/>
            </a:xfrm>
            <a:custGeom>
              <a:avLst/>
              <a:gdLst>
                <a:gd name="connsiteX0" fmla="*/ 1171150 w 1383696"/>
                <a:gd name="connsiteY0" fmla="*/ 1090105 h 1240423"/>
                <a:gd name="connsiteX1" fmla="*/ 1143884 w 1383696"/>
                <a:gd name="connsiteY1" fmla="*/ 1090818 h 1240423"/>
                <a:gd name="connsiteX2" fmla="*/ 977138 w 1383696"/>
                <a:gd name="connsiteY2" fmla="*/ 1240424 h 1240423"/>
                <a:gd name="connsiteX3" fmla="*/ 810320 w 1383696"/>
                <a:gd name="connsiteY3" fmla="*/ 1090105 h 1240423"/>
                <a:gd name="connsiteX4" fmla="*/ 573361 w 1383696"/>
                <a:gd name="connsiteY4" fmla="*/ 1090105 h 1240423"/>
                <a:gd name="connsiteX5" fmla="*/ 406559 w 1383696"/>
                <a:gd name="connsiteY5" fmla="*/ 1240424 h 1240423"/>
                <a:gd name="connsiteX6" fmla="*/ 239756 w 1383696"/>
                <a:gd name="connsiteY6" fmla="*/ 1090105 h 1240423"/>
                <a:gd name="connsiteX7" fmla="*/ 212547 w 1383696"/>
                <a:gd name="connsiteY7" fmla="*/ 1090105 h 1240423"/>
                <a:gd name="connsiteX8" fmla="*/ 131963 w 1383696"/>
                <a:gd name="connsiteY8" fmla="*/ 1010980 h 1240423"/>
                <a:gd name="connsiteX9" fmla="*/ 68925 w 1383696"/>
                <a:gd name="connsiteY9" fmla="*/ 354636 h 1240423"/>
                <a:gd name="connsiteX10" fmla="*/ 41990 w 1383696"/>
                <a:gd name="connsiteY10" fmla="*/ 354636 h 1240423"/>
                <a:gd name="connsiteX11" fmla="*/ 0 w 1383696"/>
                <a:gd name="connsiteY11" fmla="*/ 312646 h 1240423"/>
                <a:gd name="connsiteX12" fmla="*/ 0 w 1383696"/>
                <a:gd name="connsiteY12" fmla="*/ 239343 h 1240423"/>
                <a:gd name="connsiteX13" fmla="*/ 41990 w 1383696"/>
                <a:gd name="connsiteY13" fmla="*/ 197352 h 1240423"/>
                <a:gd name="connsiteX14" fmla="*/ 99767 w 1383696"/>
                <a:gd name="connsiteY14" fmla="*/ 197352 h 1240423"/>
                <a:gd name="connsiteX15" fmla="*/ 192950 w 1383696"/>
                <a:gd name="connsiteY15" fmla="*/ 9024 h 1240423"/>
                <a:gd name="connsiteX16" fmla="*/ 207487 w 1383696"/>
                <a:gd name="connsiteY16" fmla="*/ 8 h 1240423"/>
                <a:gd name="connsiteX17" fmla="*/ 1176210 w 1383696"/>
                <a:gd name="connsiteY17" fmla="*/ 0 h 1240423"/>
                <a:gd name="connsiteX18" fmla="*/ 1190747 w 1383696"/>
                <a:gd name="connsiteY18" fmla="*/ 9024 h 1240423"/>
                <a:gd name="connsiteX19" fmla="*/ 1283938 w 1383696"/>
                <a:gd name="connsiteY19" fmla="*/ 197352 h 1240423"/>
                <a:gd name="connsiteX20" fmla="*/ 1341707 w 1383696"/>
                <a:gd name="connsiteY20" fmla="*/ 197352 h 1240423"/>
                <a:gd name="connsiteX21" fmla="*/ 1383697 w 1383696"/>
                <a:gd name="connsiteY21" fmla="*/ 239343 h 1240423"/>
                <a:gd name="connsiteX22" fmla="*/ 1383697 w 1383696"/>
                <a:gd name="connsiteY22" fmla="*/ 312646 h 1240423"/>
                <a:gd name="connsiteX23" fmla="*/ 1341707 w 1383696"/>
                <a:gd name="connsiteY23" fmla="*/ 354644 h 1240423"/>
                <a:gd name="connsiteX24" fmla="*/ 1314756 w 1383696"/>
                <a:gd name="connsiteY24" fmla="*/ 354644 h 1240423"/>
                <a:gd name="connsiteX25" fmla="*/ 1251718 w 1383696"/>
                <a:gd name="connsiteY25" fmla="*/ 1010997 h 1240423"/>
                <a:gd name="connsiteX26" fmla="*/ 1171134 w 1383696"/>
                <a:gd name="connsiteY26" fmla="*/ 1090113 h 1240423"/>
                <a:gd name="connsiteX27" fmla="*/ 739101 w 1383696"/>
                <a:gd name="connsiteY27" fmla="*/ 629775 h 1240423"/>
                <a:gd name="connsiteX28" fmla="*/ 738485 w 1383696"/>
                <a:gd name="connsiteY28" fmla="*/ 597360 h 1240423"/>
                <a:gd name="connsiteX29" fmla="*/ 798029 w 1383696"/>
                <a:gd name="connsiteY29" fmla="*/ 595082 h 1240423"/>
                <a:gd name="connsiteX30" fmla="*/ 543938 w 1383696"/>
                <a:gd name="connsiteY30" fmla="*/ 698359 h 1240423"/>
                <a:gd name="connsiteX31" fmla="*/ 511506 w 1383696"/>
                <a:gd name="connsiteY31" fmla="*/ 698375 h 1240423"/>
                <a:gd name="connsiteX32" fmla="*/ 812193 w 1383696"/>
                <a:gd name="connsiteY32" fmla="*/ 563534 h 1240423"/>
                <a:gd name="connsiteX33" fmla="*/ 810506 w 1383696"/>
                <a:gd name="connsiteY33" fmla="*/ 519590 h 1240423"/>
                <a:gd name="connsiteX34" fmla="*/ 842913 w 1383696"/>
                <a:gd name="connsiteY34" fmla="*/ 518349 h 1240423"/>
                <a:gd name="connsiteX35" fmla="*/ 846335 w 1383696"/>
                <a:gd name="connsiteY35" fmla="*/ 607219 h 1240423"/>
                <a:gd name="connsiteX36" fmla="*/ 829219 w 1383696"/>
                <a:gd name="connsiteY36" fmla="*/ 626345 h 1240423"/>
                <a:gd name="connsiteX37" fmla="*/ 739093 w 1383696"/>
                <a:gd name="connsiteY37" fmla="*/ 629791 h 1240423"/>
                <a:gd name="connsiteX38" fmla="*/ 568245 w 1383696"/>
                <a:gd name="connsiteY38" fmla="*/ 909552 h 1240423"/>
                <a:gd name="connsiteX39" fmla="*/ 552045 w 1383696"/>
                <a:gd name="connsiteY39" fmla="*/ 893960 h 1240423"/>
                <a:gd name="connsiteX40" fmla="*/ 549362 w 1383696"/>
                <a:gd name="connsiteY40" fmla="*/ 797088 h 1240423"/>
                <a:gd name="connsiteX41" fmla="*/ 566177 w 1383696"/>
                <a:gd name="connsiteY41" fmla="*/ 785932 h 1240423"/>
                <a:gd name="connsiteX42" fmla="*/ 655234 w 1383696"/>
                <a:gd name="connsiteY42" fmla="*/ 782510 h 1240423"/>
                <a:gd name="connsiteX43" fmla="*/ 656474 w 1383696"/>
                <a:gd name="connsiteY43" fmla="*/ 814909 h 1240423"/>
                <a:gd name="connsiteX44" fmla="*/ 603116 w 1383696"/>
                <a:gd name="connsiteY44" fmla="*/ 816960 h 1240423"/>
                <a:gd name="connsiteX45" fmla="*/ 839751 w 1383696"/>
                <a:gd name="connsiteY45" fmla="*/ 698351 h 1240423"/>
                <a:gd name="connsiteX46" fmla="*/ 872183 w 1383696"/>
                <a:gd name="connsiteY46" fmla="*/ 698351 h 1240423"/>
                <a:gd name="connsiteX47" fmla="*/ 582490 w 1383696"/>
                <a:gd name="connsiteY47" fmla="*/ 841795 h 1240423"/>
                <a:gd name="connsiteX48" fmla="*/ 584444 w 1383696"/>
                <a:gd name="connsiteY48" fmla="*/ 892695 h 1240423"/>
                <a:gd name="connsiteX49" fmla="*/ 568245 w 1383696"/>
                <a:gd name="connsiteY49" fmla="*/ 909552 h 1240423"/>
                <a:gd name="connsiteX50" fmla="*/ 406559 w 1383696"/>
                <a:gd name="connsiteY50" fmla="*/ 1150143 h 1240423"/>
                <a:gd name="connsiteX51" fmla="*/ 329145 w 1383696"/>
                <a:gd name="connsiteY51" fmla="*/ 1072713 h 1240423"/>
                <a:gd name="connsiteX52" fmla="*/ 406559 w 1383696"/>
                <a:gd name="connsiteY52" fmla="*/ 995284 h 1240423"/>
                <a:gd name="connsiteX53" fmla="*/ 483988 w 1383696"/>
                <a:gd name="connsiteY53" fmla="*/ 1072713 h 1240423"/>
                <a:gd name="connsiteX54" fmla="*/ 406559 w 1383696"/>
                <a:gd name="connsiteY54" fmla="*/ 1150143 h 1240423"/>
                <a:gd name="connsiteX55" fmla="*/ 406559 w 1383696"/>
                <a:gd name="connsiteY55" fmla="*/ 1027715 h 1240423"/>
                <a:gd name="connsiteX56" fmla="*/ 406559 w 1383696"/>
                <a:gd name="connsiteY56" fmla="*/ 1117688 h 1240423"/>
                <a:gd name="connsiteX57" fmla="*/ 406559 w 1383696"/>
                <a:gd name="connsiteY57" fmla="*/ 1027715 h 1240423"/>
                <a:gd name="connsiteX58" fmla="*/ 977138 w 1383696"/>
                <a:gd name="connsiteY58" fmla="*/ 1150143 h 1240423"/>
                <a:gd name="connsiteX59" fmla="*/ 899709 w 1383696"/>
                <a:gd name="connsiteY59" fmla="*/ 1072713 h 1240423"/>
                <a:gd name="connsiteX60" fmla="*/ 977138 w 1383696"/>
                <a:gd name="connsiteY60" fmla="*/ 995284 h 1240423"/>
                <a:gd name="connsiteX61" fmla="*/ 1054576 w 1383696"/>
                <a:gd name="connsiteY61" fmla="*/ 1072713 h 1240423"/>
                <a:gd name="connsiteX62" fmla="*/ 977138 w 1383696"/>
                <a:gd name="connsiteY62" fmla="*/ 1150143 h 1240423"/>
                <a:gd name="connsiteX63" fmla="*/ 977138 w 1383696"/>
                <a:gd name="connsiteY63" fmla="*/ 1027715 h 1240423"/>
                <a:gd name="connsiteX64" fmla="*/ 977138 w 1383696"/>
                <a:gd name="connsiteY64" fmla="*/ 1117688 h 1240423"/>
                <a:gd name="connsiteX65" fmla="*/ 977138 w 1383696"/>
                <a:gd name="connsiteY65" fmla="*/ 1027715 h 1240423"/>
                <a:gd name="connsiteX66" fmla="*/ 573580 w 1383696"/>
                <a:gd name="connsiteY66" fmla="*/ 1057665 h 1240423"/>
                <a:gd name="connsiteX67" fmla="*/ 810101 w 1383696"/>
                <a:gd name="connsiteY67" fmla="*/ 1057665 h 1240423"/>
                <a:gd name="connsiteX68" fmla="*/ 977138 w 1383696"/>
                <a:gd name="connsiteY68" fmla="*/ 904979 h 1240423"/>
                <a:gd name="connsiteX69" fmla="*/ 1144119 w 1383696"/>
                <a:gd name="connsiteY69" fmla="*/ 1056952 h 1240423"/>
                <a:gd name="connsiteX70" fmla="*/ 1171142 w 1383696"/>
                <a:gd name="connsiteY70" fmla="*/ 1057665 h 1240423"/>
                <a:gd name="connsiteX71" fmla="*/ 1219441 w 1383696"/>
                <a:gd name="connsiteY71" fmla="*/ 1007883 h 1240423"/>
                <a:gd name="connsiteX72" fmla="*/ 1282179 w 1383696"/>
                <a:gd name="connsiteY72" fmla="*/ 354628 h 1240423"/>
                <a:gd name="connsiteX73" fmla="*/ 101510 w 1383696"/>
                <a:gd name="connsiteY73" fmla="*/ 354628 h 1240423"/>
                <a:gd name="connsiteX74" fmla="*/ 164248 w 1383696"/>
                <a:gd name="connsiteY74" fmla="*/ 1007875 h 1240423"/>
                <a:gd name="connsiteX75" fmla="*/ 239505 w 1383696"/>
                <a:gd name="connsiteY75" fmla="*/ 1057917 h 1240423"/>
                <a:gd name="connsiteX76" fmla="*/ 406550 w 1383696"/>
                <a:gd name="connsiteY76" fmla="*/ 904971 h 1240423"/>
                <a:gd name="connsiteX77" fmla="*/ 573572 w 1383696"/>
                <a:gd name="connsiteY77" fmla="*/ 1057657 h 1240423"/>
                <a:gd name="connsiteX78" fmla="*/ 406559 w 1383696"/>
                <a:gd name="connsiteY78" fmla="*/ 937434 h 1240423"/>
                <a:gd name="connsiteX79" fmla="*/ 271288 w 1383696"/>
                <a:gd name="connsiteY79" fmla="*/ 1072705 h 1240423"/>
                <a:gd name="connsiteX80" fmla="*/ 406559 w 1383696"/>
                <a:gd name="connsiteY80" fmla="*/ 1207976 h 1240423"/>
                <a:gd name="connsiteX81" fmla="*/ 541829 w 1383696"/>
                <a:gd name="connsiteY81" fmla="*/ 1072705 h 1240423"/>
                <a:gd name="connsiteX82" fmla="*/ 406559 w 1383696"/>
                <a:gd name="connsiteY82" fmla="*/ 937434 h 1240423"/>
                <a:gd name="connsiteX83" fmla="*/ 1112401 w 1383696"/>
                <a:gd name="connsiteY83" fmla="*/ 1074092 h 1240423"/>
                <a:gd name="connsiteX84" fmla="*/ 977138 w 1383696"/>
                <a:gd name="connsiteY84" fmla="*/ 937434 h 1240423"/>
                <a:gd name="connsiteX85" fmla="*/ 841867 w 1383696"/>
                <a:gd name="connsiteY85" fmla="*/ 1072705 h 1240423"/>
                <a:gd name="connsiteX86" fmla="*/ 977138 w 1383696"/>
                <a:gd name="connsiteY86" fmla="*/ 1207976 h 1240423"/>
                <a:gd name="connsiteX87" fmla="*/ 1112401 w 1383696"/>
                <a:gd name="connsiteY87" fmla="*/ 1074092 h 1240423"/>
                <a:gd name="connsiteX88" fmla="*/ 816701 w 1383696"/>
                <a:gd name="connsiteY88" fmla="*/ 125055 h 1240423"/>
                <a:gd name="connsiteX89" fmla="*/ 566996 w 1383696"/>
                <a:gd name="connsiteY89" fmla="*/ 125055 h 1240423"/>
                <a:gd name="connsiteX90" fmla="*/ 553683 w 1383696"/>
                <a:gd name="connsiteY90" fmla="*/ 118099 h 1240423"/>
                <a:gd name="connsiteX91" fmla="*/ 494083 w 1383696"/>
                <a:gd name="connsiteY91" fmla="*/ 32415 h 1240423"/>
                <a:gd name="connsiteX92" fmla="*/ 217549 w 1383696"/>
                <a:gd name="connsiteY92" fmla="*/ 32415 h 1240423"/>
                <a:gd name="connsiteX93" fmla="*/ 135944 w 1383696"/>
                <a:gd name="connsiteY93" fmla="*/ 197344 h 1240423"/>
                <a:gd name="connsiteX94" fmla="*/ 1247745 w 1383696"/>
                <a:gd name="connsiteY94" fmla="*/ 197344 h 1240423"/>
                <a:gd name="connsiteX95" fmla="*/ 1166140 w 1383696"/>
                <a:gd name="connsiteY95" fmla="*/ 32423 h 1240423"/>
                <a:gd name="connsiteX96" fmla="*/ 889606 w 1383696"/>
                <a:gd name="connsiteY96" fmla="*/ 32423 h 1240423"/>
                <a:gd name="connsiteX97" fmla="*/ 829998 w 1383696"/>
                <a:gd name="connsiteY97" fmla="*/ 118099 h 1240423"/>
                <a:gd name="connsiteX98" fmla="*/ 816701 w 1383696"/>
                <a:gd name="connsiteY98" fmla="*/ 125063 h 1240423"/>
                <a:gd name="connsiteX99" fmla="*/ 533584 w 1383696"/>
                <a:gd name="connsiteY99" fmla="*/ 32415 h 1240423"/>
                <a:gd name="connsiteX100" fmla="*/ 575469 w 1383696"/>
                <a:gd name="connsiteY100" fmla="*/ 92624 h 1240423"/>
                <a:gd name="connsiteX101" fmla="*/ 808236 w 1383696"/>
                <a:gd name="connsiteY101" fmla="*/ 92624 h 1240423"/>
                <a:gd name="connsiteX102" fmla="*/ 850129 w 1383696"/>
                <a:gd name="connsiteY102" fmla="*/ 32415 h 1240423"/>
                <a:gd name="connsiteX103" fmla="*/ 41990 w 1383696"/>
                <a:gd name="connsiteY103" fmla="*/ 229768 h 1240423"/>
                <a:gd name="connsiteX104" fmla="*/ 32431 w 1383696"/>
                <a:gd name="connsiteY104" fmla="*/ 239327 h 1240423"/>
                <a:gd name="connsiteX105" fmla="*/ 32431 w 1383696"/>
                <a:gd name="connsiteY105" fmla="*/ 312629 h 1240423"/>
                <a:gd name="connsiteX106" fmla="*/ 41990 w 1383696"/>
                <a:gd name="connsiteY106" fmla="*/ 322189 h 1240423"/>
                <a:gd name="connsiteX107" fmla="*/ 1341715 w 1383696"/>
                <a:gd name="connsiteY107" fmla="*/ 322189 h 1240423"/>
                <a:gd name="connsiteX108" fmla="*/ 1351274 w 1383696"/>
                <a:gd name="connsiteY108" fmla="*/ 312629 h 1240423"/>
                <a:gd name="connsiteX109" fmla="*/ 1351274 w 1383696"/>
                <a:gd name="connsiteY109" fmla="*/ 239327 h 1240423"/>
                <a:gd name="connsiteX110" fmla="*/ 1341715 w 1383696"/>
                <a:gd name="connsiteY110" fmla="*/ 229768 h 1240423"/>
                <a:gd name="connsiteX111" fmla="*/ 41990 w 1383696"/>
                <a:gd name="connsiteY111" fmla="*/ 229768 h 124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383696" h="1240423">
                  <a:moveTo>
                    <a:pt x="1171150" y="1090105"/>
                  </a:moveTo>
                  <a:cubicBezTo>
                    <a:pt x="1162029" y="1090105"/>
                    <a:pt x="1152527" y="1090753"/>
                    <a:pt x="1143884" y="1090818"/>
                  </a:cubicBezTo>
                  <a:cubicBezTo>
                    <a:pt x="1134819" y="1174807"/>
                    <a:pt x="1063503" y="1240424"/>
                    <a:pt x="977138" y="1240424"/>
                  </a:cubicBezTo>
                  <a:cubicBezTo>
                    <a:pt x="890539" y="1240424"/>
                    <a:pt x="819052" y="1174434"/>
                    <a:pt x="810320" y="1090105"/>
                  </a:cubicBezTo>
                  <a:lnTo>
                    <a:pt x="573361" y="1090105"/>
                  </a:lnTo>
                  <a:cubicBezTo>
                    <a:pt x="564629" y="1174434"/>
                    <a:pt x="493150" y="1240424"/>
                    <a:pt x="406559" y="1240424"/>
                  </a:cubicBezTo>
                  <a:cubicBezTo>
                    <a:pt x="319959" y="1240424"/>
                    <a:pt x="248488" y="1174434"/>
                    <a:pt x="239756" y="1090105"/>
                  </a:cubicBezTo>
                  <a:lnTo>
                    <a:pt x="212547" y="1090105"/>
                  </a:lnTo>
                  <a:cubicBezTo>
                    <a:pt x="170248" y="1090105"/>
                    <a:pt x="136365" y="1056830"/>
                    <a:pt x="131963" y="1010980"/>
                  </a:cubicBezTo>
                  <a:lnTo>
                    <a:pt x="68925" y="354636"/>
                  </a:lnTo>
                  <a:lnTo>
                    <a:pt x="41990" y="354636"/>
                  </a:lnTo>
                  <a:cubicBezTo>
                    <a:pt x="18834" y="354636"/>
                    <a:pt x="0" y="335810"/>
                    <a:pt x="0" y="312646"/>
                  </a:cubicBezTo>
                  <a:lnTo>
                    <a:pt x="0" y="239343"/>
                  </a:lnTo>
                  <a:cubicBezTo>
                    <a:pt x="0" y="216187"/>
                    <a:pt x="18843" y="197352"/>
                    <a:pt x="41990" y="197352"/>
                  </a:cubicBezTo>
                  <a:lnTo>
                    <a:pt x="99767" y="197352"/>
                  </a:lnTo>
                  <a:lnTo>
                    <a:pt x="192950" y="9024"/>
                  </a:lnTo>
                  <a:cubicBezTo>
                    <a:pt x="195682" y="3494"/>
                    <a:pt x="201317" y="8"/>
                    <a:pt x="207487" y="8"/>
                  </a:cubicBezTo>
                  <a:lnTo>
                    <a:pt x="1176210" y="0"/>
                  </a:lnTo>
                  <a:cubicBezTo>
                    <a:pt x="1182380" y="0"/>
                    <a:pt x="1188015" y="3503"/>
                    <a:pt x="1190747" y="9024"/>
                  </a:cubicBezTo>
                  <a:lnTo>
                    <a:pt x="1283938" y="197352"/>
                  </a:lnTo>
                  <a:lnTo>
                    <a:pt x="1341707" y="197352"/>
                  </a:lnTo>
                  <a:cubicBezTo>
                    <a:pt x="1364871" y="197352"/>
                    <a:pt x="1383697" y="216187"/>
                    <a:pt x="1383697" y="239343"/>
                  </a:cubicBezTo>
                  <a:lnTo>
                    <a:pt x="1383697" y="312646"/>
                  </a:lnTo>
                  <a:cubicBezTo>
                    <a:pt x="1383697" y="335802"/>
                    <a:pt x="1364871" y="354644"/>
                    <a:pt x="1341707" y="354644"/>
                  </a:cubicBezTo>
                  <a:lnTo>
                    <a:pt x="1314756" y="354644"/>
                  </a:lnTo>
                  <a:lnTo>
                    <a:pt x="1251718" y="1010997"/>
                  </a:lnTo>
                  <a:cubicBezTo>
                    <a:pt x="1247315" y="1056822"/>
                    <a:pt x="1213417" y="1090113"/>
                    <a:pt x="1171134" y="1090113"/>
                  </a:cubicBezTo>
                  <a:close/>
                  <a:moveTo>
                    <a:pt x="739101" y="629775"/>
                  </a:moveTo>
                  <a:cubicBezTo>
                    <a:pt x="718191" y="629775"/>
                    <a:pt x="717518" y="598171"/>
                    <a:pt x="738485" y="597360"/>
                  </a:cubicBezTo>
                  <a:lnTo>
                    <a:pt x="798029" y="595082"/>
                  </a:lnTo>
                  <a:cubicBezTo>
                    <a:pt x="710878" y="503407"/>
                    <a:pt x="543905" y="561556"/>
                    <a:pt x="543938" y="698359"/>
                  </a:cubicBezTo>
                  <a:cubicBezTo>
                    <a:pt x="543946" y="719723"/>
                    <a:pt x="511506" y="719715"/>
                    <a:pt x="511506" y="698375"/>
                  </a:cubicBezTo>
                  <a:cubicBezTo>
                    <a:pt x="511506" y="536340"/>
                    <a:pt x="703726" y="464602"/>
                    <a:pt x="812193" y="563534"/>
                  </a:cubicBezTo>
                  <a:lnTo>
                    <a:pt x="810506" y="519590"/>
                  </a:lnTo>
                  <a:cubicBezTo>
                    <a:pt x="809679" y="498242"/>
                    <a:pt x="842095" y="496977"/>
                    <a:pt x="842913" y="518349"/>
                  </a:cubicBezTo>
                  <a:lnTo>
                    <a:pt x="846335" y="607219"/>
                  </a:lnTo>
                  <a:cubicBezTo>
                    <a:pt x="847681" y="618294"/>
                    <a:pt x="840181" y="626264"/>
                    <a:pt x="829219" y="626345"/>
                  </a:cubicBezTo>
                  <a:lnTo>
                    <a:pt x="739093" y="629791"/>
                  </a:lnTo>
                  <a:close/>
                  <a:moveTo>
                    <a:pt x="568245" y="909552"/>
                  </a:moveTo>
                  <a:cubicBezTo>
                    <a:pt x="559577" y="909552"/>
                    <a:pt x="552386" y="902692"/>
                    <a:pt x="552045" y="893960"/>
                  </a:cubicBezTo>
                  <a:cubicBezTo>
                    <a:pt x="551559" y="881482"/>
                    <a:pt x="547075" y="802999"/>
                    <a:pt x="549362" y="797088"/>
                  </a:cubicBezTo>
                  <a:cubicBezTo>
                    <a:pt x="552362" y="789361"/>
                    <a:pt x="558191" y="785851"/>
                    <a:pt x="566177" y="785932"/>
                  </a:cubicBezTo>
                  <a:lnTo>
                    <a:pt x="655234" y="782510"/>
                  </a:lnTo>
                  <a:cubicBezTo>
                    <a:pt x="676468" y="781667"/>
                    <a:pt x="677871" y="814090"/>
                    <a:pt x="656474" y="814909"/>
                  </a:cubicBezTo>
                  <a:lnTo>
                    <a:pt x="603116" y="816960"/>
                  </a:lnTo>
                  <a:cubicBezTo>
                    <a:pt x="695221" y="887085"/>
                    <a:pt x="839751" y="824403"/>
                    <a:pt x="839751" y="698351"/>
                  </a:cubicBezTo>
                  <a:cubicBezTo>
                    <a:pt x="839751" y="677003"/>
                    <a:pt x="872183" y="677011"/>
                    <a:pt x="872183" y="698351"/>
                  </a:cubicBezTo>
                  <a:cubicBezTo>
                    <a:pt x="872199" y="848143"/>
                    <a:pt x="699802" y="931475"/>
                    <a:pt x="582490" y="841795"/>
                  </a:cubicBezTo>
                  <a:lnTo>
                    <a:pt x="584444" y="892695"/>
                  </a:lnTo>
                  <a:cubicBezTo>
                    <a:pt x="584793" y="901922"/>
                    <a:pt x="577374" y="909552"/>
                    <a:pt x="568245" y="909552"/>
                  </a:cubicBezTo>
                  <a:close/>
                  <a:moveTo>
                    <a:pt x="406559" y="1150143"/>
                  </a:moveTo>
                  <a:cubicBezTo>
                    <a:pt x="363871" y="1150143"/>
                    <a:pt x="329145" y="1115401"/>
                    <a:pt x="329145" y="1072713"/>
                  </a:cubicBezTo>
                  <a:cubicBezTo>
                    <a:pt x="329145" y="1030026"/>
                    <a:pt x="363871" y="995284"/>
                    <a:pt x="406559" y="995284"/>
                  </a:cubicBezTo>
                  <a:cubicBezTo>
                    <a:pt x="449262" y="995284"/>
                    <a:pt x="483988" y="1030026"/>
                    <a:pt x="483988" y="1072713"/>
                  </a:cubicBezTo>
                  <a:cubicBezTo>
                    <a:pt x="483988" y="1115401"/>
                    <a:pt x="449262" y="1150143"/>
                    <a:pt x="406559" y="1150143"/>
                  </a:cubicBezTo>
                  <a:close/>
                  <a:moveTo>
                    <a:pt x="406559" y="1027715"/>
                  </a:moveTo>
                  <a:cubicBezTo>
                    <a:pt x="347339" y="1027715"/>
                    <a:pt x="347323" y="1117688"/>
                    <a:pt x="406559" y="1117688"/>
                  </a:cubicBezTo>
                  <a:cubicBezTo>
                    <a:pt x="465786" y="1117688"/>
                    <a:pt x="465786" y="1027715"/>
                    <a:pt x="406559" y="1027715"/>
                  </a:cubicBezTo>
                  <a:close/>
                  <a:moveTo>
                    <a:pt x="977138" y="1150143"/>
                  </a:moveTo>
                  <a:cubicBezTo>
                    <a:pt x="934451" y="1150143"/>
                    <a:pt x="899709" y="1115401"/>
                    <a:pt x="899709" y="1072713"/>
                  </a:cubicBezTo>
                  <a:cubicBezTo>
                    <a:pt x="899709" y="1030026"/>
                    <a:pt x="934443" y="995284"/>
                    <a:pt x="977138" y="995284"/>
                  </a:cubicBezTo>
                  <a:cubicBezTo>
                    <a:pt x="1019842" y="995284"/>
                    <a:pt x="1054576" y="1030026"/>
                    <a:pt x="1054576" y="1072713"/>
                  </a:cubicBezTo>
                  <a:cubicBezTo>
                    <a:pt x="1054576" y="1115401"/>
                    <a:pt x="1019842" y="1150143"/>
                    <a:pt x="977138" y="1150143"/>
                  </a:cubicBezTo>
                  <a:close/>
                  <a:moveTo>
                    <a:pt x="977138" y="1027715"/>
                  </a:moveTo>
                  <a:cubicBezTo>
                    <a:pt x="917927" y="1027715"/>
                    <a:pt x="917927" y="1117688"/>
                    <a:pt x="977138" y="1117688"/>
                  </a:cubicBezTo>
                  <a:cubicBezTo>
                    <a:pt x="1036366" y="1117688"/>
                    <a:pt x="1036366" y="1027715"/>
                    <a:pt x="977138" y="1027715"/>
                  </a:cubicBezTo>
                  <a:close/>
                  <a:moveTo>
                    <a:pt x="573580" y="1057665"/>
                  </a:moveTo>
                  <a:lnTo>
                    <a:pt x="810101" y="1057665"/>
                  </a:lnTo>
                  <a:cubicBezTo>
                    <a:pt x="817731" y="972209"/>
                    <a:pt x="889720" y="904979"/>
                    <a:pt x="977138" y="904979"/>
                  </a:cubicBezTo>
                  <a:cubicBezTo>
                    <a:pt x="1064314" y="904979"/>
                    <a:pt x="1136157" y="971836"/>
                    <a:pt x="1144119" y="1056952"/>
                  </a:cubicBezTo>
                  <a:cubicBezTo>
                    <a:pt x="1152697" y="1057025"/>
                    <a:pt x="1162110" y="1057665"/>
                    <a:pt x="1171142" y="1057665"/>
                  </a:cubicBezTo>
                  <a:cubicBezTo>
                    <a:pt x="1199706" y="1057665"/>
                    <a:pt x="1217065" y="1032620"/>
                    <a:pt x="1219441" y="1007883"/>
                  </a:cubicBezTo>
                  <a:lnTo>
                    <a:pt x="1282179" y="354628"/>
                  </a:lnTo>
                  <a:lnTo>
                    <a:pt x="101510" y="354628"/>
                  </a:lnTo>
                  <a:lnTo>
                    <a:pt x="164248" y="1007875"/>
                  </a:lnTo>
                  <a:cubicBezTo>
                    <a:pt x="169024" y="1057617"/>
                    <a:pt x="206101" y="1058598"/>
                    <a:pt x="239505" y="1057917"/>
                  </a:cubicBezTo>
                  <a:cubicBezTo>
                    <a:pt x="247013" y="972339"/>
                    <a:pt x="319059" y="904971"/>
                    <a:pt x="406550" y="904971"/>
                  </a:cubicBezTo>
                  <a:cubicBezTo>
                    <a:pt x="493953" y="904971"/>
                    <a:pt x="565942" y="972201"/>
                    <a:pt x="573572" y="1057657"/>
                  </a:cubicBezTo>
                  <a:close/>
                  <a:moveTo>
                    <a:pt x="406559" y="937434"/>
                  </a:moveTo>
                  <a:cubicBezTo>
                    <a:pt x="331967" y="937434"/>
                    <a:pt x="271288" y="998113"/>
                    <a:pt x="271288" y="1072705"/>
                  </a:cubicBezTo>
                  <a:cubicBezTo>
                    <a:pt x="271288" y="1147297"/>
                    <a:pt x="331975" y="1207976"/>
                    <a:pt x="406559" y="1207976"/>
                  </a:cubicBezTo>
                  <a:cubicBezTo>
                    <a:pt x="481151" y="1207976"/>
                    <a:pt x="541829" y="1147289"/>
                    <a:pt x="541829" y="1072705"/>
                  </a:cubicBezTo>
                  <a:cubicBezTo>
                    <a:pt x="541829" y="998113"/>
                    <a:pt x="481151" y="937434"/>
                    <a:pt x="406559" y="937434"/>
                  </a:cubicBezTo>
                  <a:close/>
                  <a:moveTo>
                    <a:pt x="1112401" y="1074092"/>
                  </a:moveTo>
                  <a:cubicBezTo>
                    <a:pt x="1111217" y="995900"/>
                    <a:pt x="1051560" y="937434"/>
                    <a:pt x="977138" y="937434"/>
                  </a:cubicBezTo>
                  <a:cubicBezTo>
                    <a:pt x="902546" y="937434"/>
                    <a:pt x="841867" y="998113"/>
                    <a:pt x="841867" y="1072705"/>
                  </a:cubicBezTo>
                  <a:cubicBezTo>
                    <a:pt x="841867" y="1147297"/>
                    <a:pt x="902546" y="1207976"/>
                    <a:pt x="977138" y="1207976"/>
                  </a:cubicBezTo>
                  <a:cubicBezTo>
                    <a:pt x="1051276" y="1207976"/>
                    <a:pt x="1111655" y="1148043"/>
                    <a:pt x="1112401" y="1074092"/>
                  </a:cubicBezTo>
                  <a:close/>
                  <a:moveTo>
                    <a:pt x="816701" y="125055"/>
                  </a:moveTo>
                  <a:lnTo>
                    <a:pt x="566996" y="125055"/>
                  </a:lnTo>
                  <a:cubicBezTo>
                    <a:pt x="561694" y="125055"/>
                    <a:pt x="556707" y="122461"/>
                    <a:pt x="553683" y="118099"/>
                  </a:cubicBezTo>
                  <a:lnTo>
                    <a:pt x="494083" y="32415"/>
                  </a:lnTo>
                  <a:lnTo>
                    <a:pt x="217549" y="32415"/>
                  </a:lnTo>
                  <a:lnTo>
                    <a:pt x="135944" y="197344"/>
                  </a:lnTo>
                  <a:lnTo>
                    <a:pt x="1247745" y="197344"/>
                  </a:lnTo>
                  <a:lnTo>
                    <a:pt x="1166140" y="32423"/>
                  </a:lnTo>
                  <a:lnTo>
                    <a:pt x="889606" y="32423"/>
                  </a:lnTo>
                  <a:lnTo>
                    <a:pt x="829998" y="118099"/>
                  </a:lnTo>
                  <a:cubicBezTo>
                    <a:pt x="826982" y="122461"/>
                    <a:pt x="822020" y="125063"/>
                    <a:pt x="816701" y="125063"/>
                  </a:cubicBezTo>
                  <a:close/>
                  <a:moveTo>
                    <a:pt x="533584" y="32415"/>
                  </a:moveTo>
                  <a:lnTo>
                    <a:pt x="575469" y="92624"/>
                  </a:lnTo>
                  <a:lnTo>
                    <a:pt x="808236" y="92624"/>
                  </a:lnTo>
                  <a:lnTo>
                    <a:pt x="850129" y="32415"/>
                  </a:lnTo>
                  <a:close/>
                  <a:moveTo>
                    <a:pt x="41990" y="229768"/>
                  </a:moveTo>
                  <a:cubicBezTo>
                    <a:pt x="36810" y="229768"/>
                    <a:pt x="32431" y="234146"/>
                    <a:pt x="32431" y="239327"/>
                  </a:cubicBezTo>
                  <a:lnTo>
                    <a:pt x="32431" y="312629"/>
                  </a:lnTo>
                  <a:cubicBezTo>
                    <a:pt x="32431" y="317810"/>
                    <a:pt x="36810" y="322189"/>
                    <a:pt x="41990" y="322189"/>
                  </a:cubicBezTo>
                  <a:lnTo>
                    <a:pt x="1341715" y="322189"/>
                  </a:lnTo>
                  <a:cubicBezTo>
                    <a:pt x="1346896" y="322189"/>
                    <a:pt x="1351274" y="317810"/>
                    <a:pt x="1351274" y="312629"/>
                  </a:cubicBezTo>
                  <a:lnTo>
                    <a:pt x="1351274" y="239327"/>
                  </a:lnTo>
                  <a:cubicBezTo>
                    <a:pt x="1351274" y="234146"/>
                    <a:pt x="1346896" y="229768"/>
                    <a:pt x="1341715" y="229768"/>
                  </a:cubicBezTo>
                  <a:lnTo>
                    <a:pt x="41990" y="229768"/>
                  </a:lnTo>
                  <a:close/>
                </a:path>
              </a:pathLst>
            </a:custGeom>
            <a:solidFill>
              <a:schemeClr val="accent2"/>
            </a:solidFill>
            <a:ln w="0" cap="flat">
              <a:solidFill>
                <a:schemeClr val="accent2"/>
              </a:solidFill>
              <a:prstDash val="solid"/>
              <a:miter/>
            </a:ln>
          </p:spPr>
          <p:txBody>
            <a:bodyPr rtlCol="0" anchor="ctr"/>
            <a:lstStyle/>
            <a:p>
              <a:endParaRPr lang="ru-RU"/>
            </a:p>
          </p:txBody>
        </p:sp>
      </p:grpSp>
      <p:grpSp>
        <p:nvGrpSpPr>
          <p:cNvPr id="22" name="Группа 21">
            <a:extLst>
              <a:ext uri="{FF2B5EF4-FFF2-40B4-BE49-F238E27FC236}">
                <a16:creationId xmlns:a16="http://schemas.microsoft.com/office/drawing/2014/main" id="{3EF9D319-2087-6212-3211-FD73ACFE76E9}"/>
              </a:ext>
            </a:extLst>
          </p:cNvPr>
          <p:cNvGrpSpPr/>
          <p:nvPr/>
        </p:nvGrpSpPr>
        <p:grpSpPr>
          <a:xfrm>
            <a:off x="8049572" y="4616149"/>
            <a:ext cx="397750" cy="397750"/>
            <a:chOff x="255588" y="2221625"/>
            <a:chExt cx="935037" cy="935037"/>
          </a:xfrm>
        </p:grpSpPr>
        <p:sp>
          <p:nvSpPr>
            <p:cNvPr id="40" name="Овал 39">
              <a:extLst>
                <a:ext uri="{FF2B5EF4-FFF2-40B4-BE49-F238E27FC236}">
                  <a16:creationId xmlns:a16="http://schemas.microsoft.com/office/drawing/2014/main" id="{BBC3727F-AC43-C1AD-9FEC-36DBEBCD0C3E}"/>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Заголовок 1">
              <a:extLst>
                <a:ext uri="{FF2B5EF4-FFF2-40B4-BE49-F238E27FC236}">
                  <a16:creationId xmlns:a16="http://schemas.microsoft.com/office/drawing/2014/main" id="{5C7D7201-EF4A-2FE0-1CC3-38530C3AEB9E}"/>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4</a:t>
              </a:r>
            </a:p>
          </p:txBody>
        </p:sp>
      </p:grpSp>
      <p:pic>
        <p:nvPicPr>
          <p:cNvPr id="38" name="Рисунок 37">
            <a:extLst>
              <a:ext uri="{FF2B5EF4-FFF2-40B4-BE49-F238E27FC236}">
                <a16:creationId xmlns:a16="http://schemas.microsoft.com/office/drawing/2014/main" id="{C4AD8095-3381-E456-C50E-2E6A0BE16BF4}"/>
              </a:ext>
            </a:extLst>
          </p:cNvPr>
          <p:cNvPicPr>
            <a:picLocks noChangeAspect="1"/>
          </p:cNvPicPr>
          <p:nvPr/>
        </p:nvPicPr>
        <p:blipFill rotWithShape="1">
          <a:blip r:embed="rId11">
            <a:extLst>
              <a:ext uri="{28A0092B-C50C-407E-A947-70E740481C1C}">
                <a14:useLocalDpi xmlns:a14="http://schemas.microsoft.com/office/drawing/2010/main" val="0"/>
              </a:ext>
            </a:extLst>
          </a:blip>
          <a:srcRect b="22222"/>
          <a:stretch/>
        </p:blipFill>
        <p:spPr>
          <a:xfrm>
            <a:off x="8436146" y="4474566"/>
            <a:ext cx="1228774" cy="851063"/>
          </a:xfrm>
          <a:prstGeom prst="rect">
            <a:avLst/>
          </a:prstGeom>
          <a:effectLst>
            <a:outerShdw blurRad="50800" dist="38100" dir="2700000" algn="tl" rotWithShape="0">
              <a:prstClr val="black">
                <a:alpha val="40000"/>
              </a:prstClr>
            </a:outerShdw>
          </a:effectLst>
        </p:spPr>
      </p:pic>
      <p:grpSp>
        <p:nvGrpSpPr>
          <p:cNvPr id="47" name="Группа 46">
            <a:extLst>
              <a:ext uri="{FF2B5EF4-FFF2-40B4-BE49-F238E27FC236}">
                <a16:creationId xmlns:a16="http://schemas.microsoft.com/office/drawing/2014/main" id="{34B31B51-BA07-94C5-1822-9A7C0BA93188}"/>
              </a:ext>
            </a:extLst>
          </p:cNvPr>
          <p:cNvGrpSpPr/>
          <p:nvPr/>
        </p:nvGrpSpPr>
        <p:grpSpPr>
          <a:xfrm>
            <a:off x="10092317" y="3326162"/>
            <a:ext cx="397751" cy="397751"/>
            <a:chOff x="255588" y="2221625"/>
            <a:chExt cx="935037" cy="935037"/>
          </a:xfrm>
        </p:grpSpPr>
        <p:sp>
          <p:nvSpPr>
            <p:cNvPr id="56" name="Овал 55">
              <a:extLst>
                <a:ext uri="{FF2B5EF4-FFF2-40B4-BE49-F238E27FC236}">
                  <a16:creationId xmlns:a16="http://schemas.microsoft.com/office/drawing/2014/main" id="{C64F9F08-F502-A1E4-0567-C42BE1126081}"/>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Заголовок 1">
              <a:extLst>
                <a:ext uri="{FF2B5EF4-FFF2-40B4-BE49-F238E27FC236}">
                  <a16:creationId xmlns:a16="http://schemas.microsoft.com/office/drawing/2014/main" id="{08E9EAA6-8CDB-A537-B41E-02945AE9A117}"/>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7</a:t>
              </a:r>
            </a:p>
          </p:txBody>
        </p:sp>
      </p:grpSp>
      <p:pic>
        <p:nvPicPr>
          <p:cNvPr id="54" name="Рисунок 53">
            <a:extLst>
              <a:ext uri="{FF2B5EF4-FFF2-40B4-BE49-F238E27FC236}">
                <a16:creationId xmlns:a16="http://schemas.microsoft.com/office/drawing/2014/main" id="{C212E8F8-6D58-7AF9-2BFF-D48452563C41}"/>
              </a:ext>
            </a:extLst>
          </p:cNvPr>
          <p:cNvPicPr>
            <a:picLocks noChangeAspect="1"/>
          </p:cNvPicPr>
          <p:nvPr/>
        </p:nvPicPr>
        <p:blipFill rotWithShape="1">
          <a:blip r:embed="rId12">
            <a:extLst>
              <a:ext uri="{28A0092B-C50C-407E-A947-70E740481C1C}">
                <a14:useLocalDpi xmlns:a14="http://schemas.microsoft.com/office/drawing/2010/main" val="0"/>
              </a:ext>
            </a:extLst>
          </a:blip>
          <a:srcRect b="21435"/>
          <a:stretch/>
        </p:blipFill>
        <p:spPr>
          <a:xfrm>
            <a:off x="10536722" y="3258314"/>
            <a:ext cx="1156336" cy="808994"/>
          </a:xfrm>
          <a:prstGeom prst="rect">
            <a:avLst/>
          </a:prstGeom>
          <a:effectLst>
            <a:outerShdw blurRad="50800" dist="38100" dir="2700000" algn="tl" rotWithShape="0">
              <a:prstClr val="black">
                <a:alpha val="40000"/>
              </a:prstClr>
            </a:outerShdw>
          </a:effectLst>
        </p:spPr>
      </p:pic>
      <p:grpSp>
        <p:nvGrpSpPr>
          <p:cNvPr id="55" name="Группа 54">
            <a:extLst>
              <a:ext uri="{FF2B5EF4-FFF2-40B4-BE49-F238E27FC236}">
                <a16:creationId xmlns:a16="http://schemas.microsoft.com/office/drawing/2014/main" id="{20C0917B-6925-F534-C1AF-A0A531F700B0}"/>
              </a:ext>
            </a:extLst>
          </p:cNvPr>
          <p:cNvGrpSpPr/>
          <p:nvPr/>
        </p:nvGrpSpPr>
        <p:grpSpPr>
          <a:xfrm>
            <a:off x="10102490" y="1082428"/>
            <a:ext cx="397751" cy="397750"/>
            <a:chOff x="255588" y="2221625"/>
            <a:chExt cx="935037" cy="935037"/>
          </a:xfrm>
        </p:grpSpPr>
        <p:sp>
          <p:nvSpPr>
            <p:cNvPr id="61" name="Овал 60">
              <a:extLst>
                <a:ext uri="{FF2B5EF4-FFF2-40B4-BE49-F238E27FC236}">
                  <a16:creationId xmlns:a16="http://schemas.microsoft.com/office/drawing/2014/main" id="{D3AA7833-908A-B286-0E7D-DED462C16109}"/>
                </a:ext>
              </a:extLst>
            </p:cNvPr>
            <p:cNvSpPr/>
            <p:nvPr/>
          </p:nvSpPr>
          <p:spPr>
            <a:xfrm>
              <a:off x="255588" y="2221625"/>
              <a:ext cx="935037" cy="93503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Заголовок 1">
              <a:extLst>
                <a:ext uri="{FF2B5EF4-FFF2-40B4-BE49-F238E27FC236}">
                  <a16:creationId xmlns:a16="http://schemas.microsoft.com/office/drawing/2014/main" id="{D35FEFCE-6E22-F018-E8FD-CAE293C5E2C1}"/>
                </a:ext>
              </a:extLst>
            </p:cNvPr>
            <p:cNvSpPr txBox="1">
              <a:spLocks/>
            </p:cNvSpPr>
            <p:nvPr/>
          </p:nvSpPr>
          <p:spPr>
            <a:xfrm>
              <a:off x="403226" y="2398630"/>
              <a:ext cx="639761" cy="581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Medium" pitchFamily="2" charset="-52"/>
                  <a:ea typeface="+mj-ea"/>
                  <a:cs typeface="+mj-cs"/>
                </a:defRPr>
              </a:lvl1pPr>
            </a:lstStyle>
            <a:p>
              <a:pPr algn="ctr"/>
              <a:r>
                <a:rPr lang="ru-RU" sz="1200" dirty="0">
                  <a:solidFill>
                    <a:schemeClr val="accent6"/>
                  </a:solidFill>
                  <a:latin typeface="Montserrat Black" panose="00000A00000000000000" pitchFamily="2" charset="-52"/>
                </a:rPr>
                <a:t>5</a:t>
              </a:r>
            </a:p>
          </p:txBody>
        </p:sp>
      </p:grpSp>
      <p:sp>
        <p:nvSpPr>
          <p:cNvPr id="8" name="Прямоугольник: скругленные углы 7">
            <a:extLst>
              <a:ext uri="{FF2B5EF4-FFF2-40B4-BE49-F238E27FC236}">
                <a16:creationId xmlns:a16="http://schemas.microsoft.com/office/drawing/2014/main" id="{F3AAB507-A46E-5FDF-9658-4B8CE645EC2C}"/>
              </a:ext>
            </a:extLst>
          </p:cNvPr>
          <p:cNvSpPr/>
          <p:nvPr/>
        </p:nvSpPr>
        <p:spPr>
          <a:xfrm>
            <a:off x="7934528" y="3208584"/>
            <a:ext cx="1872000" cy="1106198"/>
          </a:xfrm>
          <a:prstGeom prst="roundRect">
            <a:avLst/>
          </a:prstGeom>
          <a:noFill/>
          <a:ln w="38100">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ru-RU" dirty="0"/>
          </a:p>
        </p:txBody>
      </p:sp>
      <p:pic>
        <p:nvPicPr>
          <p:cNvPr id="2" name="Рисунок 1">
            <a:extLst>
              <a:ext uri="{FF2B5EF4-FFF2-40B4-BE49-F238E27FC236}">
                <a16:creationId xmlns:a16="http://schemas.microsoft.com/office/drawing/2014/main" id="{64239D9D-43F8-D692-B0D7-ABD38291FC7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9109" b="17299"/>
          <a:stretch/>
        </p:blipFill>
        <p:spPr>
          <a:xfrm>
            <a:off x="1278399" y="1873774"/>
            <a:ext cx="6170611" cy="3158217"/>
          </a:xfrm>
          <a:prstGeom prst="rect">
            <a:avLst/>
          </a:prstGeom>
          <a:effectLst>
            <a:outerShdw blurRad="50800" dist="38100" dir="2700000" algn="tl" rotWithShape="0">
              <a:prstClr val="black">
                <a:alpha val="40000"/>
              </a:prstClr>
            </a:outerShdw>
          </a:effectLst>
        </p:spPr>
      </p:pic>
      <p:pic>
        <p:nvPicPr>
          <p:cNvPr id="3" name="Рисунок 2">
            <a:extLst>
              <a:ext uri="{FF2B5EF4-FFF2-40B4-BE49-F238E27FC236}">
                <a16:creationId xmlns:a16="http://schemas.microsoft.com/office/drawing/2014/main" id="{AF123E6A-E7DB-5C7D-B976-568AA073294C}"/>
              </a:ext>
            </a:extLst>
          </p:cNvPr>
          <p:cNvPicPr>
            <a:picLocks noChangeAspect="1"/>
          </p:cNvPicPr>
          <p:nvPr/>
        </p:nvPicPr>
        <p:blipFill rotWithShape="1">
          <a:blip r:embed="rId13">
            <a:extLst>
              <a:ext uri="{28A0092B-C50C-407E-A947-70E740481C1C}">
                <a14:useLocalDpi xmlns:a14="http://schemas.microsoft.com/office/drawing/2010/main" val="0"/>
              </a:ext>
            </a:extLst>
          </a:blip>
          <a:srcRect l="2" r="35858" b="50972"/>
          <a:stretch/>
        </p:blipFill>
        <p:spPr>
          <a:xfrm>
            <a:off x="10490878" y="1025426"/>
            <a:ext cx="1216179" cy="8278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58601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Тема Office">
  <a:themeElements>
    <a:clrScheme name="Другая 3">
      <a:dk1>
        <a:srgbClr val="2B2D42"/>
      </a:dk1>
      <a:lt1>
        <a:srgbClr val="EDF2F4"/>
      </a:lt1>
      <a:dk2>
        <a:srgbClr val="8D99AE"/>
      </a:dk2>
      <a:lt2>
        <a:srgbClr val="F0EBD8"/>
      </a:lt2>
      <a:accent1>
        <a:srgbClr val="2B2D42"/>
      </a:accent1>
      <a:accent2>
        <a:srgbClr val="D90429"/>
      </a:accent2>
      <a:accent3>
        <a:srgbClr val="226A04"/>
      </a:accent3>
      <a:accent4>
        <a:srgbClr val="E27821"/>
      </a:accent4>
      <a:accent5>
        <a:srgbClr val="F0EBD8"/>
      </a:accent5>
      <a:accent6>
        <a:srgbClr val="FFFFFF"/>
      </a:accent6>
      <a:hlink>
        <a:srgbClr val="2B2D42"/>
      </a:hlink>
      <a:folHlink>
        <a:srgbClr val="8D99AE"/>
      </a:folHlink>
    </a:clrScheme>
    <a:fontScheme name="Montserrat - шрифт">
      <a:majorFont>
        <a:latin typeface="Montserrat Medium"/>
        <a:ea typeface=""/>
        <a:cs typeface=""/>
      </a:majorFont>
      <a:minorFont>
        <a:latin typeface="Montserra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5100</TotalTime>
  <Words>1293</Words>
  <Application>Microsoft Office PowerPoint</Application>
  <PresentationFormat>Широкоэкранный</PresentationFormat>
  <Paragraphs>264</Paragraphs>
  <Slides>27</Slides>
  <Notes>4</Notes>
  <HiddenSlides>0</HiddenSlides>
  <MMClips>11</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27</vt:i4>
      </vt:variant>
    </vt:vector>
  </HeadingPairs>
  <TitlesOfParts>
    <vt:vector size="35" baseType="lpstr">
      <vt:lpstr>Calibri</vt:lpstr>
      <vt:lpstr>Montserrat Medium</vt:lpstr>
      <vt:lpstr>HelveticaNeueCyr</vt:lpstr>
      <vt:lpstr>Bebas Neue Cyrillic</vt:lpstr>
      <vt:lpstr>Arial</vt:lpstr>
      <vt:lpstr>Montserrat</vt:lpstr>
      <vt:lpstr>Montserrat Black</vt:lpstr>
      <vt:lpstr>Тема Office</vt:lpstr>
      <vt:lpstr>Презентация PowerPoint</vt:lpstr>
      <vt:lpstr>9 000 000 000 тонн отходов образуется ежегодно  в Российской федерации</vt:lpstr>
      <vt:lpstr>Из них 60 000 000  тонн твердых коммунальных отходов</vt:lpstr>
      <vt:lpstr>ФЕДЕРАЛЬНАЯ  ГОСУДАРСТВЕННАЯ ИНФОРМАЦИОННАЯ  СИСТЕМА  УЧЁТА  ТВЁРДЫХ  КОММУНАЛЬНЫХ  ОТХОДОВ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СЪЕШЬ ещё этих мягких французских БУЛОК да выпей чаю СЪЕШЬ ещё этих мягких французских БУЛОК да выпей чаю СЪЕШЬ ещё этих мягких французских БУЛОК да выпей чаю СЪЕШЬ ещё этих мягких французских БУЛОК да выпей чаю</dc:title>
  <dc:creator>STATION-1</dc:creator>
  <cp:lastModifiedBy>user</cp:lastModifiedBy>
  <cp:revision>189</cp:revision>
  <dcterms:created xsi:type="dcterms:W3CDTF">2024-02-17T22:03:13Z</dcterms:created>
  <dcterms:modified xsi:type="dcterms:W3CDTF">2024-02-26T11:17:24Z</dcterms:modified>
</cp:coreProperties>
</file>