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5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6" autoAdjust="0"/>
    <p:restoredTop sz="94660"/>
  </p:normalViewPr>
  <p:slideViewPr>
    <p:cSldViewPr snapToGrid="0" showGuides="1">
      <p:cViewPr varScale="1">
        <p:scale>
          <a:sx n="47" d="100"/>
          <a:sy n="47" d="100"/>
        </p:scale>
        <p:origin x="54" y="12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97785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90100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88560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66560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5218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87912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85458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14295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44437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57267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0912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2152A2-FB20-47F8-A05A-63C9ABBE476A}" type="datetimeFigureOut">
              <a:rPr lang="ru-RU" smtClean="0"/>
              <a:t>05.03.2026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D0E6E-D9CD-48E7-9F43-6F3A5DDF498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51792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111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013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8963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172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iana salki 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75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567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Панна_футбол_общее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55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513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957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742417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0</Words>
  <Application>Microsoft Office PowerPoint</Application>
  <PresentationFormat>Широкоэкранный</PresentationFormat>
  <Paragraphs>0</Paragraphs>
  <Slides>10</Slides>
  <Notes>0</Notes>
  <HiddenSlides>0</HiddenSlides>
  <MMClips>2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user</dc:creator>
  <cp:lastModifiedBy>user</cp:lastModifiedBy>
  <cp:revision>3</cp:revision>
  <dcterms:created xsi:type="dcterms:W3CDTF">2026-03-05T12:50:27Z</dcterms:created>
  <dcterms:modified xsi:type="dcterms:W3CDTF">2026-03-05T14:33:21Z</dcterms:modified>
</cp:coreProperties>
</file>